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4" r:id="rId4"/>
    <p:sldId id="275" r:id="rId5"/>
    <p:sldId id="291" r:id="rId6"/>
    <p:sldId id="292" r:id="rId7"/>
    <p:sldId id="293" r:id="rId8"/>
    <p:sldId id="305" r:id="rId10"/>
    <p:sldId id="294" r:id="rId11"/>
    <p:sldId id="295" r:id="rId12"/>
    <p:sldId id="296" r:id="rId13"/>
    <p:sldId id="297" r:id="rId14"/>
    <p:sldId id="299" r:id="rId15"/>
    <p:sldId id="298" r:id="rId16"/>
    <p:sldId id="301" r:id="rId17"/>
    <p:sldId id="302" r:id="rId18"/>
    <p:sldId id="303" r:id="rId19"/>
    <p:sldId id="304" r:id="rId20"/>
    <p:sldId id="307" r:id="rId21"/>
    <p:sldId id="308" r:id="rId22"/>
    <p:sldId id="309" r:id="rId23"/>
    <p:sldId id="310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1049DF-A786-4B35-BEFB-72635CBE8A6B}">
          <p14:sldIdLst>
            <p14:sldId id="256"/>
            <p14:sldId id="274"/>
            <p14:sldId id="275"/>
            <p14:sldId id="291"/>
            <p14:sldId id="292"/>
            <p14:sldId id="293"/>
            <p14:sldId id="305"/>
            <p14:sldId id="294"/>
            <p14:sldId id="295"/>
            <p14:sldId id="296"/>
            <p14:sldId id="297"/>
            <p14:sldId id="299"/>
            <p14:sldId id="298"/>
            <p14:sldId id="301"/>
            <p14:sldId id="302"/>
            <p14:sldId id="303"/>
            <p14:sldId id="304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A3C6B-D7E6-44D1-B8BB-3A804A9AFE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6A663-064F-46A6-A840-265A1CB130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1EFC-A34E-458C-8817-303794F8B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A3426-FECA-40B7-9D34-39C6FFE41E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提高组</a:t>
            </a:r>
            <a:r>
              <a:rPr lang="en-US" altLang="zh-CN" dirty="0"/>
              <a:t>day2</a:t>
            </a:r>
            <a:r>
              <a:rPr lang="zh-CN" altLang="en-US" dirty="0"/>
              <a:t>题解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22967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4" y="1690688"/>
            <a:ext cx="9474744" cy="14765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1" y="2700341"/>
            <a:ext cx="6382078" cy="39435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2" y="1564913"/>
            <a:ext cx="8235517" cy="155886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61686" y="3853981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假设</a:t>
            </a:r>
            <a:r>
              <a:rPr lang="en-US" altLang="zh-CN" b="1" dirty="0"/>
              <a:t>m</a:t>
            </a:r>
            <a:r>
              <a:rPr lang="zh-CN" altLang="en-US" b="1" dirty="0"/>
              <a:t>是个质数</a:t>
            </a:r>
            <a:r>
              <a:rPr lang="zh-CN" altLang="en-US" dirty="0"/>
              <a:t>，那么在</a:t>
            </a:r>
            <a:r>
              <a:rPr lang="en-US" altLang="zh-CN" dirty="0" err="1"/>
              <a:t>i</a:t>
            </a:r>
            <a:r>
              <a:rPr lang="en-US" altLang="zh-CN" dirty="0"/>
              <a:t>&lt;m</a:t>
            </a:r>
            <a:r>
              <a:rPr lang="zh-CN" altLang="en-US" dirty="0"/>
              <a:t>时，均有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i,m</a:t>
            </a:r>
            <a:r>
              <a:rPr lang="en-US" altLang="zh-CN" dirty="0"/>
              <a:t>)=1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05" y="4532228"/>
            <a:ext cx="6420180" cy="1644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19" y="1606456"/>
            <a:ext cx="4864350" cy="36450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29" y="2138608"/>
            <a:ext cx="8742485" cy="38392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02" y="1825625"/>
            <a:ext cx="862965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12" y="2741430"/>
            <a:ext cx="8360374" cy="249949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77" y="5194892"/>
            <a:ext cx="8547875" cy="11073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34" y="5204026"/>
            <a:ext cx="2136728" cy="8526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73" y="1690688"/>
            <a:ext cx="7313228" cy="22432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 descr="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66" y="793109"/>
            <a:ext cx="6591639" cy="58486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 descr="图示, 示意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20" y="108951"/>
            <a:ext cx="7420803" cy="1837909"/>
          </a:xfrm>
          <a:prstGeom prst="rect">
            <a:avLst/>
          </a:prstGeom>
        </p:spPr>
      </p:pic>
      <p:pic>
        <p:nvPicPr>
          <p:cNvPr id="7" name="图片 6" descr="文本, 信件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89" y="1875976"/>
            <a:ext cx="7879234" cy="47396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染色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</a:t>
            </a:r>
            <a:endParaRPr lang="en-US" altLang="zh-CN" dirty="0"/>
          </a:p>
          <a:p>
            <a:r>
              <a:rPr lang="zh-CN" altLang="en-US" dirty="0"/>
              <a:t>一个上下相邻，左右相邻的矩阵，每一次反转相邻的五个</a:t>
            </a:r>
            <a:endParaRPr lang="en-US" altLang="zh-CN" dirty="0"/>
          </a:p>
          <a:p>
            <a:r>
              <a:rPr lang="zh-CN" altLang="en-US" dirty="0"/>
              <a:t>中，上下左右</a:t>
            </a:r>
            <a:endParaRPr lang="en-US" altLang="zh-CN" dirty="0"/>
          </a:p>
          <a:p>
            <a:r>
              <a:rPr lang="zh-CN" altLang="en-US" dirty="0"/>
              <a:t>要求构造出题目给出的团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染色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35</a:t>
            </a:r>
            <a:r>
              <a:rPr lang="zh-CN" altLang="en-US" dirty="0"/>
              <a:t>：把所有格子看做限制和变量，做高斯消元即可。</a:t>
            </a:r>
            <a:endParaRPr lang="en-US" altLang="zh-CN" dirty="0"/>
          </a:p>
          <a:p>
            <a:r>
              <a:rPr lang="zh-CN" altLang="en-US" dirty="0"/>
              <a:t>变量一共有</a:t>
            </a:r>
            <a:r>
              <a:rPr lang="en-US" altLang="zh-CN" dirty="0"/>
              <a:t>2^n*2^n=2^{2n}</a:t>
            </a:r>
            <a:r>
              <a:rPr lang="zh-CN" altLang="en-US" dirty="0"/>
              <a:t>个，可以通过</a:t>
            </a:r>
            <a:r>
              <a:rPr lang="en-US" altLang="zh-CN" dirty="0"/>
              <a:t>n=4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</a:t>
            </a:r>
            <a:r>
              <a:rPr lang="zh-CN" altLang="en-US" dirty="0"/>
              <a:t>：发现只要列出前两列，就可以推导出剩下全部的格子。</a:t>
            </a:r>
            <a:endParaRPr lang="en-US" altLang="zh-CN" dirty="0"/>
          </a:p>
          <a:p>
            <a:r>
              <a:rPr lang="zh-CN" altLang="en-US" dirty="0"/>
              <a:t>因此只需要</a:t>
            </a:r>
            <a:r>
              <a:rPr lang="en-US" altLang="zh-CN" dirty="0"/>
              <a:t>2^n*2=2^{n+1}</a:t>
            </a:r>
            <a:r>
              <a:rPr lang="zh-CN" altLang="en-US" dirty="0"/>
              <a:t>个变量</a:t>
            </a:r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n=7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n=11</a:t>
            </a:r>
            <a:r>
              <a:rPr lang="zh-CN" altLang="en-US" dirty="0"/>
              <a:t>，变量达到了</a:t>
            </a:r>
            <a:r>
              <a:rPr lang="en-US" altLang="zh-CN" dirty="0"/>
              <a:t>4096</a:t>
            </a:r>
            <a:r>
              <a:rPr lang="zh-CN" altLang="en-US" dirty="0"/>
              <a:t>，基本不能通过</a:t>
            </a:r>
            <a:endParaRPr lang="en-US" altLang="zh-CN" dirty="0"/>
          </a:p>
          <a:p>
            <a:r>
              <a:rPr lang="zh-CN" altLang="en-US" dirty="0"/>
              <a:t>不过好像也有常数较为优秀的</a:t>
            </a:r>
            <a:r>
              <a:rPr lang="en-US" altLang="zh-CN" dirty="0" err="1"/>
              <a:t>bitset</a:t>
            </a:r>
            <a:r>
              <a:rPr lang="zh-CN" altLang="en-US" dirty="0"/>
              <a:t>通过了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不休陀螺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</a:t>
            </a:r>
            <a:endParaRPr lang="en-US" altLang="zh-CN" dirty="0"/>
          </a:p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张牌组成一个序列，每张牌用一个二元组 </a:t>
            </a:r>
            <a:r>
              <a:rPr lang="en-US" altLang="zh-CN" dirty="0"/>
              <a:t>(ai , bi) </a:t>
            </a:r>
            <a:r>
              <a:rPr lang="zh-CN" altLang="en-US" dirty="0"/>
              <a:t>表示，意味着打出这张牌需要消耗 </a:t>
            </a:r>
            <a:r>
              <a:rPr lang="en-US" altLang="zh-CN" dirty="0"/>
              <a:t>ai </a:t>
            </a:r>
            <a:r>
              <a:rPr lang="zh-CN" altLang="en-US" dirty="0"/>
              <a:t>点费用，打出后可以获得 </a:t>
            </a:r>
            <a:r>
              <a:rPr lang="en-US" altLang="zh-CN" dirty="0"/>
              <a:t>bi </a:t>
            </a:r>
            <a:r>
              <a:rPr lang="zh-CN" altLang="en-US" dirty="0"/>
              <a:t>点费用。</a:t>
            </a:r>
            <a:endParaRPr lang="en-US" altLang="zh-CN" dirty="0"/>
          </a:p>
          <a:p>
            <a:r>
              <a:rPr lang="zh-CN" altLang="en-US" dirty="0"/>
              <a:t>你现在有</a:t>
            </a:r>
            <a:r>
              <a:rPr lang="en-US" altLang="zh-CN" dirty="0"/>
              <a:t>E</a:t>
            </a:r>
            <a:r>
              <a:rPr lang="zh-CN" altLang="en-US" dirty="0"/>
              <a:t>点费用。</a:t>
            </a:r>
            <a:endParaRPr lang="en-US" altLang="zh-CN" dirty="0"/>
          </a:p>
          <a:p>
            <a:r>
              <a:rPr lang="zh-CN" altLang="en-US" dirty="0"/>
              <a:t>问有多少个子区间满足，不管这区间的牌怎么排列， 都可以不断地打下去。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染色</a:t>
            </a:r>
            <a:endParaRPr lang="zh-CN" altLang="en-US" dirty="0"/>
          </a:p>
        </p:txBody>
      </p:sp>
      <p:pic>
        <p:nvPicPr>
          <p:cNvPr id="5" name="内容占位符 4" descr="蓝色的门&#10;&#10;中度可信度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7" y="1486534"/>
            <a:ext cx="5576643" cy="3147847"/>
          </a:xfrm>
        </p:spPr>
      </p:pic>
      <p:pic>
        <p:nvPicPr>
          <p:cNvPr id="7" name="图片 6" descr="蓝色的门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27" y="1324115"/>
            <a:ext cx="6407479" cy="36768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染色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可以发现，如果我们把和中间点奇</a:t>
            </a:r>
            <a:r>
              <a:rPr lang="en-US" altLang="zh-CN" dirty="0"/>
              <a:t>/</a:t>
            </a:r>
            <a:r>
              <a:rPr lang="zh-CN" altLang="en-US" dirty="0"/>
              <a:t>偶相邻的点提出来作为一个新的矩阵</a:t>
            </a:r>
            <a:endParaRPr lang="en-US" altLang="zh-CN" dirty="0"/>
          </a:p>
          <a:p>
            <a:r>
              <a:rPr lang="zh-CN" altLang="en-US" dirty="0"/>
              <a:t>该操作等价于我们在新矩阵操作一个点</a:t>
            </a:r>
            <a:endParaRPr lang="en-US" altLang="zh-CN" dirty="0"/>
          </a:p>
          <a:p>
            <a:r>
              <a:rPr lang="zh-CN" altLang="en-US" dirty="0"/>
              <a:t>因此，我们可以按照行列的奇偶性，分成四个新的子问题</a:t>
            </a:r>
            <a:endParaRPr lang="en-US" altLang="zh-CN" dirty="0"/>
          </a:p>
          <a:p>
            <a:r>
              <a:rPr lang="zh-CN" altLang="en-US" dirty="0"/>
              <a:t>不断分治下去即可</a:t>
            </a:r>
            <a:endParaRPr lang="en-US" altLang="zh-CN" dirty="0"/>
          </a:p>
          <a:p>
            <a:r>
              <a:rPr lang="zh-CN" altLang="en-US" dirty="0"/>
              <a:t>到</a:t>
            </a:r>
            <a:r>
              <a:rPr lang="en-US" altLang="zh-CN" dirty="0"/>
              <a:t>2*2</a:t>
            </a:r>
            <a:r>
              <a:rPr lang="zh-CN" altLang="en-US" dirty="0"/>
              <a:t>的时候，可以发现按</a:t>
            </a:r>
            <a:r>
              <a:rPr lang="en-US" altLang="zh-CN" dirty="0"/>
              <a:t>2*2</a:t>
            </a:r>
            <a:r>
              <a:rPr lang="zh-CN" altLang="en-US" dirty="0"/>
              <a:t>的原图形就是一个方案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O(n^2logn)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不过似乎选手有更好的做法？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不休陀螺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假设我们想让一个卡组打不下去：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打完是亏费用的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所有亏费的牌</a:t>
            </a:r>
            <a:r>
              <a:rPr lang="en-US" altLang="zh-CN" dirty="0"/>
              <a:t>+</a:t>
            </a:r>
            <a:r>
              <a:rPr lang="zh-CN" altLang="en-US" dirty="0"/>
              <a:t>一张消耗最大的牌（该牌不亏费）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所有亏费的牌（去除选中的牌）</a:t>
            </a:r>
            <a:r>
              <a:rPr lang="en-US" altLang="zh-CN" dirty="0"/>
              <a:t>+</a:t>
            </a:r>
            <a:r>
              <a:rPr lang="zh-CN" altLang="en-US" dirty="0"/>
              <a:t>一张消耗最大的牌（该牌亏费）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反过来说，我们想让一个卡组打下去需要，令</a:t>
            </a:r>
            <a:r>
              <a:rPr lang="en-US" altLang="zh-CN" dirty="0"/>
              <a:t>c</a:t>
            </a:r>
            <a:r>
              <a:rPr lang="zh-CN" altLang="en-US" dirty="0"/>
              <a:t>为亏的费：</a:t>
            </a:r>
            <a:endParaRPr lang="en-US" altLang="zh-CN" dirty="0"/>
          </a:p>
          <a:p>
            <a:r>
              <a:rPr lang="en-US" altLang="zh-CN" dirty="0"/>
              <a:t>1. sum b-a &gt;=0</a:t>
            </a:r>
            <a:endParaRPr lang="en-US" altLang="zh-CN" dirty="0"/>
          </a:p>
          <a:p>
            <a:r>
              <a:rPr lang="en-US" altLang="zh-CN" dirty="0"/>
              <a:t>2. sum c + a &lt;=E</a:t>
            </a:r>
            <a:endParaRPr lang="en-US" altLang="zh-CN" dirty="0"/>
          </a:p>
          <a:p>
            <a:r>
              <a:rPr lang="en-US" altLang="zh-CN" dirty="0"/>
              <a:t>3. sum c – (a-b) + a &lt;=E -&gt; sum c + b&lt;=E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不休陀螺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sum b-a &gt;=0</a:t>
            </a:r>
            <a:endParaRPr lang="en-US" altLang="zh-CN" dirty="0"/>
          </a:p>
          <a:p>
            <a:r>
              <a:rPr lang="en-US" altLang="zh-CN" dirty="0"/>
              <a:t>2. sum c + a &lt;=E</a:t>
            </a:r>
            <a:endParaRPr lang="en-US" altLang="zh-CN" dirty="0"/>
          </a:p>
          <a:p>
            <a:r>
              <a:rPr lang="en-US" altLang="zh-CN" dirty="0"/>
              <a:t>3. sum c – (a-b) + a &lt;=E -&gt; sum c + b&lt;=E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对于一个右端点</a:t>
            </a:r>
            <a:r>
              <a:rPr lang="en-US" altLang="zh-CN" dirty="0"/>
              <a:t>r</a:t>
            </a:r>
            <a:r>
              <a:rPr lang="zh-CN" altLang="en-US" dirty="0"/>
              <a:t>而言，一定存在一个左端点</a:t>
            </a:r>
            <a:r>
              <a:rPr lang="en-US" altLang="zh-CN" dirty="0"/>
              <a:t>l</a:t>
            </a:r>
            <a:r>
              <a:rPr lang="zh-CN" altLang="en-US" dirty="0"/>
              <a:t>往左都不满足</a:t>
            </a:r>
            <a:r>
              <a:rPr lang="en-US" altLang="zh-CN" dirty="0"/>
              <a:t>2,3</a:t>
            </a:r>
            <a:r>
              <a:rPr lang="zh-CN" altLang="en-US" dirty="0"/>
              <a:t>条件。</a:t>
            </a:r>
            <a:endParaRPr lang="en-US" altLang="zh-CN" dirty="0"/>
          </a:p>
          <a:p>
            <a:r>
              <a:rPr lang="zh-CN" altLang="en-US" dirty="0"/>
              <a:t>等价于问有多少个以</a:t>
            </a:r>
            <a:r>
              <a:rPr lang="en-US" altLang="zh-CN" dirty="0"/>
              <a:t>r</a:t>
            </a:r>
            <a:r>
              <a:rPr lang="zh-CN" altLang="en-US" dirty="0"/>
              <a:t>为右端点，左端点在</a:t>
            </a:r>
            <a:r>
              <a:rPr lang="en-US" altLang="zh-CN" dirty="0"/>
              <a:t>l</a:t>
            </a:r>
            <a:r>
              <a:rPr lang="zh-CN" altLang="en-US" dirty="0"/>
              <a:t>右侧的区间，区间和大于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转化为前缀和，从前缀和从小到大插入就可以了。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4" y="1576537"/>
            <a:ext cx="11649668" cy="3072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35" y="1690688"/>
            <a:ext cx="6815815" cy="669763"/>
          </a:xfrm>
          <a:prstGeom prst="rect">
            <a:avLst/>
          </a:prstGeom>
        </p:spPr>
      </p:pic>
      <p:pic>
        <p:nvPicPr>
          <p:cNvPr id="10" name="图片 9" descr="一些文字和图片的手机截图&#10;&#10;中度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99" y="2360451"/>
            <a:ext cx="8682511" cy="39774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65%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可以观察到</a:t>
            </a:r>
            <a:r>
              <a:rPr lang="en-US" altLang="zh-CN" dirty="0"/>
              <a:t>m|L-1,m|R</a:t>
            </a:r>
            <a:endParaRPr lang="en-US" altLang="zh-CN" dirty="0"/>
          </a:p>
          <a:p>
            <a:r>
              <a:rPr lang="zh-CN" altLang="en-US" dirty="0"/>
              <a:t>模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的方案，每种数字只和该数字模</a:t>
            </a:r>
            <a:r>
              <a:rPr lang="en-US" altLang="zh-CN" dirty="0"/>
              <a:t>m</a:t>
            </a:r>
            <a:r>
              <a:rPr lang="zh-CN" altLang="en-US" dirty="0"/>
              <a:t>意义下的答案有区别</a:t>
            </a:r>
            <a:endParaRPr lang="en-US" altLang="zh-CN" dirty="0"/>
          </a:p>
          <a:p>
            <a:r>
              <a:rPr lang="zh-CN" altLang="en-US" dirty="0"/>
              <a:t>因此我们可以把问题化简成一个</a:t>
            </a:r>
            <a:r>
              <a:rPr lang="en-US" altLang="zh-CN" dirty="0"/>
              <a:t>[1,n]</a:t>
            </a:r>
            <a:r>
              <a:rPr lang="zh-CN" altLang="en-US" dirty="0"/>
              <a:t>的问题，其中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m</a:t>
            </a:r>
            <a:r>
              <a:rPr lang="zh-CN" altLang="en-US" dirty="0"/>
              <a:t>的倍数</a:t>
            </a:r>
            <a:endParaRPr lang="en-US" altLang="zh-CN" dirty="0"/>
          </a:p>
          <a:p>
            <a:r>
              <a:rPr lang="zh-CN" altLang="en-US" dirty="0"/>
              <a:t>所以我们可以认为答案就是若干个</a:t>
            </a:r>
            <a:r>
              <a:rPr lang="en-US" altLang="zh-CN" dirty="0"/>
              <a:t>[1,m]</a:t>
            </a:r>
            <a:r>
              <a:rPr lang="zh-CN" altLang="en-US" dirty="0"/>
              <a:t>的集合</a:t>
            </a:r>
            <a:endParaRPr lang="en-US" altLang="zh-CN" dirty="0"/>
          </a:p>
          <a:p>
            <a:r>
              <a:rPr lang="zh-CN" altLang="en-US" dirty="0"/>
              <a:t>先</a:t>
            </a:r>
            <a:r>
              <a:rPr lang="en-US" altLang="zh-CN" dirty="0"/>
              <a:t>f(m^2)</a:t>
            </a:r>
            <a:r>
              <a:rPr lang="en-US" altLang="zh-CN" dirty="0" err="1"/>
              <a:t>dp</a:t>
            </a:r>
            <a:r>
              <a:rPr lang="zh-CN" altLang="en-US" dirty="0"/>
              <a:t>出前</a:t>
            </a:r>
            <a:r>
              <a:rPr lang="en-US" altLang="zh-CN" dirty="0"/>
              <a:t>m</a:t>
            </a:r>
            <a:r>
              <a:rPr lang="zh-CN" altLang="en-US" dirty="0"/>
              <a:t>个数凑出某个余数的方案</a:t>
            </a:r>
            <a:endParaRPr lang="en-US" altLang="zh-CN" dirty="0"/>
          </a:p>
          <a:p>
            <a:r>
              <a:rPr lang="zh-CN" altLang="en-US" dirty="0"/>
              <a:t>然后倍增</a:t>
            </a:r>
            <a:r>
              <a:rPr lang="en-US" altLang="zh-CN" dirty="0"/>
              <a:t>NTT</a:t>
            </a:r>
            <a:r>
              <a:rPr lang="zh-CN" altLang="en-US" dirty="0"/>
              <a:t>就可以了。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32" y="1577880"/>
            <a:ext cx="7568194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85%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7" y="1750807"/>
            <a:ext cx="7211525" cy="404857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3ZWJkMDI1OTViNWJiZTUyNDZjNzg0YTBkYzVmY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演示</Application>
  <PresentationFormat>宽屏</PresentationFormat>
  <Paragraphs>144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提高组day2题解</vt:lpstr>
      <vt:lpstr>不休陀螺</vt:lpstr>
      <vt:lpstr>不休陀螺</vt:lpstr>
      <vt:lpstr>不休陀螺</vt:lpstr>
      <vt:lpstr>计算</vt:lpstr>
      <vt:lpstr>计算</vt:lpstr>
      <vt:lpstr>计算 65%</vt:lpstr>
      <vt:lpstr>计算 85%</vt:lpstr>
      <vt:lpstr>计算 85%</vt:lpstr>
      <vt:lpstr>计算 85%</vt:lpstr>
      <vt:lpstr>计算 85%</vt:lpstr>
      <vt:lpstr>计算 85%</vt:lpstr>
      <vt:lpstr>计算 85%</vt:lpstr>
      <vt:lpstr>计算 85%</vt:lpstr>
      <vt:lpstr>计算 85%</vt:lpstr>
      <vt:lpstr>计算 85%</vt:lpstr>
      <vt:lpstr>计算</vt:lpstr>
      <vt:lpstr>染色</vt:lpstr>
      <vt:lpstr>染色</vt:lpstr>
      <vt:lpstr>染色</vt:lpstr>
      <vt:lpstr>染色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士兵游戏解题报告</dc:title>
  <dc:creator>ou ziyang</dc:creator>
  <cp:lastModifiedBy>Administrator</cp:lastModifiedBy>
  <cp:revision>160</cp:revision>
  <dcterms:created xsi:type="dcterms:W3CDTF">2022-12-08T14:41:00Z</dcterms:created>
  <dcterms:modified xsi:type="dcterms:W3CDTF">2024-01-11T11:09:59Z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9D5DB19981B04657822D28365FB89C4E_12</vt:lpwstr>
  </property>
  <property fmtid="{D5CDD505-2E9C-101B-9397-08002B2CF9AE}" pid="3" name="KSOProductBuildVer">
    <vt:lpwstr>2052-12.1.0.16120</vt:lpwstr>
  </property>
</Properties>
</file>