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6A6AE-2A5D-51BB-4D4C-102716893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19583E3-CCEF-0DCA-DFAA-026E25B0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FC5EA1-15E7-32B3-B0EE-B293AD10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39CD-DFE7-4CFF-A68D-0AC6E228A635}" type="datetimeFigureOut">
              <a:rPr lang="da-DK" smtClean="0"/>
              <a:t>14-05-2024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D3D2B9B-72B4-1D0A-3F8E-942C95D5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D44AD12-6443-FAC8-7278-DE089F2C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E65-4F6F-4062-92D3-90EF9430D3F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697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192E9-FC58-3773-C08B-7241741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BB81EC4-23E8-3DB4-9E2F-89B3B7110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8A20D5-EEA1-543C-33C7-A48A5017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39CD-DFE7-4CFF-A68D-0AC6E228A635}" type="datetimeFigureOut">
              <a:rPr lang="da-DK" smtClean="0"/>
              <a:t>14-05-2024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1E7D796-13F6-185C-9397-2839F447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1EC7272-82A7-9318-56CF-977ABB37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E65-4F6F-4062-92D3-90EF9430D3F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511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F39E461-1C7A-61F6-81DB-20A1BD46D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0940850-499F-D71A-D2C0-6B8F69158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554C5A8-1BA9-F7E8-FA7B-F8C92587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39CD-DFE7-4CFF-A68D-0AC6E228A635}" type="datetimeFigureOut">
              <a:rPr lang="da-DK" smtClean="0"/>
              <a:t>14-05-2024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644AF4-68EB-410A-006E-606BF36E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47EE861-6F45-C3C2-BCD9-C884DEDB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E65-4F6F-4062-92D3-90EF9430D3F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267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AF9C9-0D12-D0B0-7B71-4318FBEC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EEFBA8-CCA0-8F4D-BEDF-3AD2991A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9A21C5-EFA9-7132-967C-AABAE1FB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39CD-DFE7-4CFF-A68D-0AC6E228A635}" type="datetimeFigureOut">
              <a:rPr lang="da-DK" smtClean="0"/>
              <a:t>14-05-2024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FDF1B2-6A29-0AB9-8252-6FB2A349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C4ABAD2-3B18-4A6B-DF79-0D9FBC10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E65-4F6F-4062-92D3-90EF9430D3F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32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0984A-ED4D-A563-828F-9FF034DC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87EF4C-AC78-55D7-7796-14D8AE6D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6498F7-4C80-4E09-308A-E303F485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39CD-DFE7-4CFF-A68D-0AC6E228A635}" type="datetimeFigureOut">
              <a:rPr lang="da-DK" smtClean="0"/>
              <a:t>14-05-2024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143AF8-B8C0-7822-D159-BEDC664A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EAC15EB-CB92-CA9F-9108-7BE1A429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E65-4F6F-4062-92D3-90EF9430D3F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776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BBEAA-EA2A-84C9-8FE2-AF7C6C1D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B15564-310F-24DE-2690-61C247F9E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0F0ABAF-1537-9E63-A11A-98A647734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37A351D-09E2-D3E2-03F3-A8ACC6D4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39CD-DFE7-4CFF-A68D-0AC6E228A635}" type="datetimeFigureOut">
              <a:rPr lang="da-DK" smtClean="0"/>
              <a:t>14-05-2024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54B2EF7-A9FC-5937-A75D-3589D016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1D5333A-4C41-84D2-4A53-1A56449F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E65-4F6F-4062-92D3-90EF9430D3F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388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C26A6-A5C7-2229-BCDC-DC93A833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BDBDD50-1CA7-A40B-8B92-D0276CA06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B9D4714-6296-A1F6-B758-509583F2A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77D6B22-E16A-3B0C-3B27-F6D48EDF2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2E6E518-DA2D-8407-DE8F-7384A9ED8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42D46FA-DCE4-7F53-99C9-0AC84FB7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39CD-DFE7-4CFF-A68D-0AC6E228A635}" type="datetimeFigureOut">
              <a:rPr lang="da-DK" smtClean="0"/>
              <a:t>14-05-2024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18EEA9A-9470-B05E-3C97-CA050B5C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A60E14A-D069-0E57-2F2D-7921B91A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E65-4F6F-4062-92D3-90EF9430D3F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249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D5529-EB76-F562-CAB2-EE0A5557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8E6AA3F-88C4-F123-3690-FA1DDC67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39CD-DFE7-4CFF-A68D-0AC6E228A635}" type="datetimeFigureOut">
              <a:rPr lang="da-DK" smtClean="0"/>
              <a:t>14-05-2024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56501D7-87A9-4B3F-C3D2-6CD7D8CA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898A481-8E53-44D6-9F7C-F95B2E1A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E65-4F6F-4062-92D3-90EF9430D3F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964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1536516-6445-5A6F-0FD8-37F1084C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39CD-DFE7-4CFF-A68D-0AC6E228A635}" type="datetimeFigureOut">
              <a:rPr lang="da-DK" smtClean="0"/>
              <a:t>14-05-2024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2A75E16-AC5C-652B-B577-0615BF7D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294D7DF-1CB9-3524-7188-29D2977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E65-4F6F-4062-92D3-90EF9430D3F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86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C5555-115E-B3A4-FF8E-69996FF0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380664-3609-AFE4-0D35-AB2D3985E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F76C736-DA6C-C76D-E62F-208258F62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23C7FF-9E5B-FB7F-9FA6-2195B3E2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39CD-DFE7-4CFF-A68D-0AC6E228A635}" type="datetimeFigureOut">
              <a:rPr lang="da-DK" smtClean="0"/>
              <a:t>14-05-2024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7C3E3C3-5955-AAC7-CC3C-39F82D86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758B9AD-A8B0-934D-C0F4-638373E2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E65-4F6F-4062-92D3-90EF9430D3F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039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DD490-763F-CEF6-46C7-55FE2A1C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0A44D71-B6D7-84A5-0AD0-F979C3C85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1B54066-69FE-A739-8D54-586BA3DB5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178C576-9C09-1874-9629-8D5F753E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39CD-DFE7-4CFF-A68D-0AC6E228A635}" type="datetimeFigureOut">
              <a:rPr lang="da-DK" smtClean="0"/>
              <a:t>14-05-2024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CB21D83-1A6A-EB7D-A585-413DB57D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F29E9E-E6EC-FFB5-D07E-42FC6672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E65-4F6F-4062-92D3-90EF9430D3F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3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37CEF13-B56D-D6A8-E581-8E89DF0C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EB1C146-09F5-B49F-1E6A-7334FC48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99B55F2-5C4B-1805-2A1D-F64AC447E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339CD-DFE7-4CFF-A68D-0AC6E228A635}" type="datetimeFigureOut">
              <a:rPr lang="da-DK" smtClean="0"/>
              <a:t>14-05-2024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6C4FF6D-3CCA-E274-468B-9023DC5F0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57B0736-F6B5-272C-642D-87E32D408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8CDE65-4F6F-4062-92D3-90EF9430D3F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543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59BC153E-8E4D-0023-601D-BAACD33E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21" y="5340334"/>
            <a:ext cx="1943726" cy="151766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6BC976F-95BC-AC18-0A55-D1DD94C60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812" y="5340334"/>
            <a:ext cx="1943726" cy="1517666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F774AD47-CDE0-128F-94CC-517FBE184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016" y="5340334"/>
            <a:ext cx="1943726" cy="1517666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623997E7-3BE5-D6F8-4C80-C44DB9817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439" y="5340334"/>
            <a:ext cx="1979927" cy="1517666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D392C925-074D-1031-A0BB-EEFA1323A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879" y="5340334"/>
            <a:ext cx="1943726" cy="1517666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9272F05C-E2D1-D387-8C20-25CFFC4B6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340334"/>
            <a:ext cx="1943726" cy="1517666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3B3F04E6-BEC5-80FE-A3D5-72AE00E024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1838" y="3657684"/>
            <a:ext cx="1943726" cy="1517666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63228630-31B3-291A-E1EF-FF50A47A59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3615" y="3659855"/>
            <a:ext cx="1943727" cy="1515495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0E236ECA-0836-87FB-D12E-1D104B115E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3657684"/>
            <a:ext cx="1952081" cy="1517666"/>
          </a:xfrm>
          <a:prstGeom prst="rect">
            <a:avLst/>
          </a:prstGeom>
        </p:spPr>
      </p:pic>
      <p:pic>
        <p:nvPicPr>
          <p:cNvPr id="23" name="Billede 22">
            <a:extLst>
              <a:ext uri="{FF2B5EF4-FFF2-40B4-BE49-F238E27FC236}">
                <a16:creationId xmlns:a16="http://schemas.microsoft.com/office/drawing/2014/main" id="{3ED63AC2-7C23-3D51-88EB-7E4E43481A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74508" y="3657684"/>
            <a:ext cx="1943725" cy="1517665"/>
          </a:xfrm>
          <a:prstGeom prst="rect">
            <a:avLst/>
          </a:prstGeom>
        </p:spPr>
      </p:pic>
      <p:pic>
        <p:nvPicPr>
          <p:cNvPr id="25" name="Billede 24">
            <a:extLst>
              <a:ext uri="{FF2B5EF4-FFF2-40B4-BE49-F238E27FC236}">
                <a16:creationId xmlns:a16="http://schemas.microsoft.com/office/drawing/2014/main" id="{B9D5B18B-6090-5E88-3EE6-36702B9841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8864" y="3657683"/>
            <a:ext cx="1943725" cy="1517665"/>
          </a:xfrm>
          <a:prstGeom prst="rect">
            <a:avLst/>
          </a:prstGeom>
        </p:spPr>
      </p:pic>
      <p:pic>
        <p:nvPicPr>
          <p:cNvPr id="27" name="Billede 26">
            <a:extLst>
              <a:ext uri="{FF2B5EF4-FFF2-40B4-BE49-F238E27FC236}">
                <a16:creationId xmlns:a16="http://schemas.microsoft.com/office/drawing/2014/main" id="{39629924-B121-4974-8CE9-AA2AB4A325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55" y="3657682"/>
            <a:ext cx="1943725" cy="1517665"/>
          </a:xfrm>
          <a:prstGeom prst="rect">
            <a:avLst/>
          </a:prstGeom>
        </p:spPr>
      </p:pic>
      <p:pic>
        <p:nvPicPr>
          <p:cNvPr id="29" name="Billede 28">
            <a:extLst>
              <a:ext uri="{FF2B5EF4-FFF2-40B4-BE49-F238E27FC236}">
                <a16:creationId xmlns:a16="http://schemas.microsoft.com/office/drawing/2014/main" id="{EDC1AF3F-BDB9-126E-699C-EC06CF853D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22348" y="2078004"/>
            <a:ext cx="1963216" cy="1517664"/>
          </a:xfrm>
          <a:prstGeom prst="rect">
            <a:avLst/>
          </a:prstGeom>
        </p:spPr>
      </p:pic>
      <p:pic>
        <p:nvPicPr>
          <p:cNvPr id="31" name="Billede 30">
            <a:extLst>
              <a:ext uri="{FF2B5EF4-FFF2-40B4-BE49-F238E27FC236}">
                <a16:creationId xmlns:a16="http://schemas.microsoft.com/office/drawing/2014/main" id="{AE9FBD8B-C120-DDDB-7194-C4F73D84F8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3615" y="2078004"/>
            <a:ext cx="1943728" cy="1517667"/>
          </a:xfrm>
          <a:prstGeom prst="rect">
            <a:avLst/>
          </a:prstGeom>
        </p:spPr>
      </p:pic>
      <p:pic>
        <p:nvPicPr>
          <p:cNvPr id="33" name="Billede 32">
            <a:extLst>
              <a:ext uri="{FF2B5EF4-FFF2-40B4-BE49-F238E27FC236}">
                <a16:creationId xmlns:a16="http://schemas.microsoft.com/office/drawing/2014/main" id="{7F5294A6-A65B-E1FE-EE57-EDE35C9523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96000" y="2057524"/>
            <a:ext cx="1943729" cy="1517668"/>
          </a:xfrm>
          <a:prstGeom prst="rect">
            <a:avLst/>
          </a:prstGeom>
        </p:spPr>
      </p:pic>
      <p:pic>
        <p:nvPicPr>
          <p:cNvPr id="35" name="Billede 34">
            <a:extLst>
              <a:ext uri="{FF2B5EF4-FFF2-40B4-BE49-F238E27FC236}">
                <a16:creationId xmlns:a16="http://schemas.microsoft.com/office/drawing/2014/main" id="{BFD6FA65-BCA0-A00D-1887-40C33C3429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74505" y="2078001"/>
            <a:ext cx="1943728" cy="1517667"/>
          </a:xfrm>
          <a:prstGeom prst="rect">
            <a:avLst/>
          </a:prstGeom>
        </p:spPr>
      </p:pic>
      <p:pic>
        <p:nvPicPr>
          <p:cNvPr id="37" name="Billede 36">
            <a:extLst>
              <a:ext uri="{FF2B5EF4-FFF2-40B4-BE49-F238E27FC236}">
                <a16:creationId xmlns:a16="http://schemas.microsoft.com/office/drawing/2014/main" id="{FD10F697-4A9A-7BAC-BFD4-ADCBA65BC0C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53010" y="2057522"/>
            <a:ext cx="1943728" cy="1517667"/>
          </a:xfrm>
          <a:prstGeom prst="rect">
            <a:avLst/>
          </a:prstGeom>
        </p:spPr>
      </p:pic>
      <p:pic>
        <p:nvPicPr>
          <p:cNvPr id="39" name="Billede 38">
            <a:extLst>
              <a:ext uri="{FF2B5EF4-FFF2-40B4-BE49-F238E27FC236}">
                <a16:creationId xmlns:a16="http://schemas.microsoft.com/office/drawing/2014/main" id="{DF0F17F9-6BA0-8390-3F24-C647320A78A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162" y="2057521"/>
            <a:ext cx="1943729" cy="1517668"/>
          </a:xfrm>
          <a:prstGeom prst="rect">
            <a:avLst/>
          </a:prstGeom>
        </p:spPr>
      </p:pic>
      <p:pic>
        <p:nvPicPr>
          <p:cNvPr id="41" name="Billede 40">
            <a:extLst>
              <a:ext uri="{FF2B5EF4-FFF2-40B4-BE49-F238E27FC236}">
                <a16:creationId xmlns:a16="http://schemas.microsoft.com/office/drawing/2014/main" id="{D9CDBB94-1EA1-BA25-77BD-59AD291CB4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47342" y="321393"/>
            <a:ext cx="1943728" cy="1517667"/>
          </a:xfrm>
          <a:prstGeom prst="rect">
            <a:avLst/>
          </a:prstGeom>
        </p:spPr>
      </p:pic>
      <p:pic>
        <p:nvPicPr>
          <p:cNvPr id="43" name="Billede 42">
            <a:extLst>
              <a:ext uri="{FF2B5EF4-FFF2-40B4-BE49-F238E27FC236}">
                <a16:creationId xmlns:a16="http://schemas.microsoft.com/office/drawing/2014/main" id="{DDE7E8AA-D7C7-6D67-BDA1-B37B4E6F13A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03615" y="353485"/>
            <a:ext cx="1943728" cy="1517667"/>
          </a:xfrm>
          <a:prstGeom prst="rect">
            <a:avLst/>
          </a:prstGeom>
        </p:spPr>
      </p:pic>
      <p:sp>
        <p:nvSpPr>
          <p:cNvPr id="44" name="Tekstfelt 43">
            <a:extLst>
              <a:ext uri="{FF2B5EF4-FFF2-40B4-BE49-F238E27FC236}">
                <a16:creationId xmlns:a16="http://schemas.microsoft.com/office/drawing/2014/main" id="{4DC9B26A-4525-B761-9FAC-CF6EBB88D3B8}"/>
              </a:ext>
            </a:extLst>
          </p:cNvPr>
          <p:cNvSpPr txBox="1"/>
          <p:nvPr/>
        </p:nvSpPr>
        <p:spPr>
          <a:xfrm>
            <a:off x="676656" y="848657"/>
            <a:ext cx="572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21 PCA Components plotted against each other to see class separability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84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Marc Phillipe Marburger</dc:creator>
  <cp:lastModifiedBy>Marc Phillipe Marburger</cp:lastModifiedBy>
  <cp:revision>1</cp:revision>
  <dcterms:created xsi:type="dcterms:W3CDTF">2024-05-14T13:12:34Z</dcterms:created>
  <dcterms:modified xsi:type="dcterms:W3CDTF">2024-05-14T13:22:25Z</dcterms:modified>
</cp:coreProperties>
</file>