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8"/>
  </p:notesMasterIdLst>
  <p:sldIdLst>
    <p:sldId id="267" r:id="rId3"/>
    <p:sldId id="264" r:id="rId4"/>
    <p:sldId id="256" r:id="rId5"/>
    <p:sldId id="268" r:id="rId6"/>
    <p:sldId id="271" r:id="rId7"/>
    <p:sldId id="272" r:id="rId8"/>
    <p:sldId id="270" r:id="rId9"/>
    <p:sldId id="263" r:id="rId10"/>
    <p:sldId id="269" r:id="rId11"/>
    <p:sldId id="274" r:id="rId12"/>
    <p:sldId id="275" r:id="rId13"/>
    <p:sldId id="273" r:id="rId14"/>
    <p:sldId id="276" r:id="rId15"/>
    <p:sldId id="25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if Zaman" initials="NZ" lastIdx="1" clrIdx="0">
    <p:extLst>
      <p:ext uri="{19B8F6BF-5375-455C-9EA6-DF929625EA0E}">
        <p15:presenceInfo xmlns:p15="http://schemas.microsoft.com/office/powerpoint/2012/main" userId="34d32ab0fe6387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4DD1-FFE6-4044-AEC2-FB28CACCD77C}" type="datetimeFigureOut">
              <a:rPr lang="en-US" smtClean="0"/>
              <a:t>07-Sep-16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4D7A2-C41B-4BF0-82E0-247C2D09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3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64400" y="4539401"/>
            <a:ext cx="4707600" cy="157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83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64400" y="2111134"/>
            <a:ext cx="4696400" cy="398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966601" y="4659067"/>
            <a:ext cx="2541599" cy="1375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731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17746" y="2410534"/>
            <a:ext cx="4197599" cy="64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4197599" cy="300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9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79000" y="-12899"/>
            <a:ext cx="4102333" cy="6889433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25800" y="-12899"/>
            <a:ext cx="4102333" cy="6889433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939" y="5489167"/>
            <a:ext cx="2146399" cy="64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309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0480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1066193" y="2149433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7098800" cy="300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030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0480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21334" y="2512133"/>
            <a:ext cx="6401999" cy="546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21333" y="3323233"/>
            <a:ext cx="3562400" cy="32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98456" y="3323233"/>
            <a:ext cx="3562400" cy="32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221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0480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3916"/>
            <a:ext cx="10972419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0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07-Sep-16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1" y="2512134"/>
            <a:ext cx="6913599" cy="6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1" y="3327400"/>
            <a:ext cx="6913599" cy="30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877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18531" y="2596244"/>
            <a:ext cx="5480908" cy="2858636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algn="ctr"/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Presentation on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br>
              <a:rPr lang="en" dirty="0"/>
            </a:br>
            <a:r>
              <a:rPr lang="en" sz="5400" dirty="0">
                <a:solidFill>
                  <a:srgbClr val="8BC3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“EduScope”</a:t>
            </a:r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140633" y="1190776"/>
            <a:ext cx="5631112" cy="198120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 defTabSz="1219170"/>
            <a:r>
              <a:rPr lang="en" sz="4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CSE-306</a:t>
            </a:r>
          </a:p>
          <a:p>
            <a:pPr algn="ctr" defTabSz="1219170"/>
            <a:r>
              <a:rPr lang="en" sz="4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Proposal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14" y="64476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GB" sz="240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020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90C226"/>
                </a:solidFill>
              </a:rPr>
              <a:t>3.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90C226"/>
              </a:buClr>
            </a:pPr>
            <a:r>
              <a:rPr lang="en-US" sz="4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Features</a:t>
            </a:r>
          </a:p>
          <a:p>
            <a:endParaRPr lang="en-US" dirty="0"/>
          </a:p>
        </p:txBody>
      </p:sp>
      <p:grpSp>
        <p:nvGrpSpPr>
          <p:cNvPr id="9" name="Shape 125"/>
          <p:cNvGrpSpPr/>
          <p:nvPr/>
        </p:nvGrpSpPr>
        <p:grpSpPr>
          <a:xfrm>
            <a:off x="3348053" y="4154380"/>
            <a:ext cx="664652" cy="1053756"/>
            <a:chOff x="6718575" y="2318625"/>
            <a:chExt cx="256950" cy="407375"/>
          </a:xfrm>
        </p:grpSpPr>
        <p:sp>
          <p:nvSpPr>
            <p:cNvPr id="10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40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971" y="840183"/>
            <a:ext cx="8596668" cy="1320800"/>
          </a:xfrm>
        </p:spPr>
        <p:txBody>
          <a:bodyPr/>
          <a:lstStyle/>
          <a:p>
            <a:r>
              <a:rPr lang="en-US" dirty="0"/>
              <a:t>Targeted Users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Teachers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Education board will provide a comprehensive profile for every teacher.</a:t>
            </a:r>
          </a:p>
          <a:p>
            <a:r>
              <a:rPr lang="en-US" sz="2000" dirty="0"/>
              <a:t>Teachers can consult each other and help students.</a:t>
            </a:r>
          </a:p>
          <a:p>
            <a:r>
              <a:rPr lang="en-US" sz="2000" dirty="0"/>
              <a:t>Can upload subject-wise video for students.</a:t>
            </a:r>
          </a:p>
          <a:p>
            <a:r>
              <a:rPr lang="en-US" sz="2000" dirty="0"/>
              <a:t>Less resources and more effect in training teachers.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Students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Students can use this app with or without signing up.</a:t>
            </a:r>
          </a:p>
          <a:p>
            <a:r>
              <a:rPr lang="en-US" sz="2000" dirty="0"/>
              <a:t>Students can discuss problems among each other or ask their teachers.</a:t>
            </a:r>
          </a:p>
          <a:p>
            <a:r>
              <a:rPr lang="en-US" sz="2000" dirty="0"/>
              <a:t>Can sit in online exams and evaluate themselves against students from all around the country.</a:t>
            </a:r>
          </a:p>
        </p:txBody>
      </p:sp>
      <p:grpSp>
        <p:nvGrpSpPr>
          <p:cNvPr id="9" name="Shape 125"/>
          <p:cNvGrpSpPr/>
          <p:nvPr/>
        </p:nvGrpSpPr>
        <p:grpSpPr>
          <a:xfrm>
            <a:off x="675745" y="840183"/>
            <a:ext cx="468573" cy="609601"/>
            <a:chOff x="6718575" y="2318625"/>
            <a:chExt cx="256950" cy="407375"/>
          </a:xfrm>
        </p:grpSpPr>
        <p:sp>
          <p:nvSpPr>
            <p:cNvPr id="10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23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4" y="839789"/>
            <a:ext cx="8596668" cy="13208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Mandatory monthly video training for teachers.</a:t>
            </a:r>
          </a:p>
          <a:p>
            <a:r>
              <a:rPr lang="en-US" sz="2400" dirty="0"/>
              <a:t>Optional subject-wise video tutorial for students.</a:t>
            </a:r>
          </a:p>
          <a:p>
            <a:r>
              <a:rPr lang="en-US" sz="2400" dirty="0"/>
              <a:t>After finishing a course, a short online test for teachers (mandatory) and students (optional) will take place.</a:t>
            </a:r>
          </a:p>
          <a:p>
            <a:r>
              <a:rPr lang="en-US" sz="2400" dirty="0"/>
              <a:t>Community platform where</a:t>
            </a:r>
          </a:p>
          <a:p>
            <a:pPr lvl="1"/>
            <a:r>
              <a:rPr lang="en-US" sz="2000" dirty="0"/>
              <a:t>students can consult their respective teachers.</a:t>
            </a:r>
          </a:p>
          <a:p>
            <a:pPr lvl="1"/>
            <a:r>
              <a:rPr lang="en-US" sz="2000" dirty="0"/>
              <a:t>If teachers from a different institution is willing to help, students can contact them as well.</a:t>
            </a:r>
          </a:p>
        </p:txBody>
      </p:sp>
      <p:grpSp>
        <p:nvGrpSpPr>
          <p:cNvPr id="4" name="Shape 125"/>
          <p:cNvGrpSpPr/>
          <p:nvPr/>
        </p:nvGrpSpPr>
        <p:grpSpPr>
          <a:xfrm>
            <a:off x="677334" y="839789"/>
            <a:ext cx="468573" cy="609601"/>
            <a:chOff x="6718575" y="2318625"/>
            <a:chExt cx="256950" cy="407375"/>
          </a:xfrm>
        </p:grpSpPr>
        <p:sp>
          <p:nvSpPr>
            <p:cNvPr id="5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29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999" y="826536"/>
            <a:ext cx="8596668" cy="1320800"/>
          </a:xfrm>
        </p:spPr>
        <p:txBody>
          <a:bodyPr/>
          <a:lstStyle/>
          <a:p>
            <a:r>
              <a:rPr lang="en-US" dirty="0"/>
              <a:t>Regional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Teachers be rated based on their activities.</a:t>
            </a:r>
          </a:p>
          <a:p>
            <a:r>
              <a:rPr lang="en-US" sz="2200" dirty="0"/>
              <a:t>These activities include</a:t>
            </a:r>
          </a:p>
          <a:p>
            <a:pPr lvl="1"/>
            <a:r>
              <a:rPr lang="en-US" sz="1800" dirty="0"/>
              <a:t>Teachers uploading new course content (video lecture etc.) for their students.</a:t>
            </a:r>
          </a:p>
          <a:p>
            <a:pPr lvl="1"/>
            <a:r>
              <a:rPr lang="en-US" sz="1800" dirty="0"/>
              <a:t>Better content brings the teacher more attention.</a:t>
            </a:r>
          </a:p>
          <a:p>
            <a:pPr lvl="1"/>
            <a:r>
              <a:rPr lang="en-US" sz="1800" dirty="0"/>
              <a:t>Answering questions in community room will get them more points.</a:t>
            </a:r>
          </a:p>
          <a:p>
            <a:r>
              <a:rPr lang="en-US" sz="2000" dirty="0"/>
              <a:t>Students will also be rated according to their performance.</a:t>
            </a:r>
          </a:p>
          <a:p>
            <a:r>
              <a:rPr lang="en-US" sz="2000" dirty="0"/>
              <a:t>Their activities may include</a:t>
            </a:r>
          </a:p>
          <a:p>
            <a:pPr lvl="1"/>
            <a:r>
              <a:rPr lang="en-US" sz="1800" dirty="0"/>
              <a:t>Taking courses and online exams.</a:t>
            </a:r>
          </a:p>
          <a:p>
            <a:pPr lvl="1"/>
            <a:r>
              <a:rPr lang="en-US" sz="1800" dirty="0"/>
              <a:t>Asking good and informative questions</a:t>
            </a:r>
          </a:p>
          <a:p>
            <a:pPr lvl="1"/>
            <a:r>
              <a:rPr lang="en-US" sz="1800" dirty="0"/>
              <a:t>Help out fellow students</a:t>
            </a:r>
            <a:r>
              <a:rPr lang="en-US" dirty="0"/>
              <a:t>.</a:t>
            </a:r>
          </a:p>
        </p:txBody>
      </p:sp>
      <p:grpSp>
        <p:nvGrpSpPr>
          <p:cNvPr id="13" name="Shape 125"/>
          <p:cNvGrpSpPr/>
          <p:nvPr/>
        </p:nvGrpSpPr>
        <p:grpSpPr>
          <a:xfrm>
            <a:off x="677334" y="826536"/>
            <a:ext cx="468573" cy="609601"/>
            <a:chOff x="6718575" y="2318625"/>
            <a:chExt cx="256950" cy="407375"/>
          </a:xfrm>
        </p:grpSpPr>
        <p:sp>
          <p:nvSpPr>
            <p:cNvPr id="14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/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6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443551"/>
            <a:ext cx="8143867" cy="4580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0548" y="5147732"/>
            <a:ext cx="5394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GETS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MORE FUN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961886" y="2473247"/>
            <a:ext cx="2013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1343" y="1426667"/>
            <a:ext cx="305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Teachers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8267984" y="2397218"/>
            <a:ext cx="1670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519" y="1443551"/>
            <a:ext cx="215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eally</a:t>
            </a:r>
          </a:p>
        </p:txBody>
      </p:sp>
    </p:spTree>
    <p:extLst>
      <p:ext uri="{BB962C8B-B14F-4D97-AF65-F5344CB8AC3E}">
        <p14:creationId xmlns:p14="http://schemas.microsoft.com/office/powerpoint/2010/main" val="201180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384" y="2579915"/>
            <a:ext cx="9453616" cy="3751311"/>
          </a:xfrm>
        </p:spPr>
        <p:txBody>
          <a:bodyPr>
            <a:normAutofit/>
          </a:bodyPr>
          <a:lstStyle/>
          <a:p>
            <a:r>
              <a:rPr lang="en-US" sz="5400" dirty="0"/>
              <a:t>      ANY </a:t>
            </a:r>
            <a:br>
              <a:rPr lang="en-US" sz="5400" dirty="0"/>
            </a:br>
            <a:r>
              <a:rPr lang="en-US" sz="5400" dirty="0"/>
              <a:t>QUESTIONS ? </a:t>
            </a:r>
            <a:br>
              <a:rPr lang="en-US" sz="5400" dirty="0"/>
            </a:br>
            <a:r>
              <a:rPr lang="en-US" sz="5400" dirty="0"/>
              <a:t>			</a:t>
            </a:r>
            <a:r>
              <a:rPr lang="en-US" sz="5400" dirty="0">
                <a:sym typeface="Wingdings" panose="05000000000000000000" pitchFamily="2" charset="2"/>
              </a:rPr>
              <a:t>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773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1. Nasif Zaman							1305030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2. Muhit Islam Emon					1305036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3. Abrar Masum </a:t>
            </a:r>
            <a:r>
              <a:rPr lang="en-US" sz="3200" dirty="0" err="1"/>
              <a:t>Shanto</a:t>
            </a:r>
            <a:r>
              <a:rPr lang="en-US" sz="3200" dirty="0"/>
              <a:t>				1305048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4. Md. Faisal Uddin </a:t>
            </a:r>
            <a:r>
              <a:rPr lang="en-US" sz="3200" dirty="0" err="1"/>
              <a:t>Sarker</a:t>
            </a:r>
            <a:r>
              <a:rPr lang="en-US" sz="3200" dirty="0"/>
              <a:t>		1305056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5. Fahim </a:t>
            </a:r>
            <a:r>
              <a:rPr lang="en-US" sz="3200" dirty="0" err="1"/>
              <a:t>Hasnain</a:t>
            </a:r>
            <a:r>
              <a:rPr lang="en-US" sz="3200" dirty="0"/>
              <a:t> Fahad			1305060</a:t>
            </a:r>
          </a:p>
        </p:txBody>
      </p:sp>
    </p:spTree>
    <p:extLst>
      <p:ext uri="{BB962C8B-B14F-4D97-AF65-F5344CB8AC3E}">
        <p14:creationId xmlns:p14="http://schemas.microsoft.com/office/powerpoint/2010/main" val="39189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Education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For the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81346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Rural Picture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Immense disparity between students from rural and urban background.</a:t>
            </a:r>
          </a:p>
          <a:p>
            <a:r>
              <a:rPr lang="en-US" sz="2800" dirty="0"/>
              <a:t>Insufficient training facility for their teachers.</a:t>
            </a:r>
          </a:p>
          <a:p>
            <a:r>
              <a:rPr lang="en-US" sz="2800" dirty="0"/>
              <a:t>Substandard teaching methods in these classrooms.</a:t>
            </a:r>
          </a:p>
          <a:p>
            <a:r>
              <a:rPr lang="en-US" sz="2800" dirty="0"/>
              <a:t>Negligible supply and use of academic materials.</a:t>
            </a:r>
          </a:p>
        </p:txBody>
      </p:sp>
    </p:spTree>
    <p:extLst>
      <p:ext uri="{BB962C8B-B14F-4D97-AF65-F5344CB8AC3E}">
        <p14:creationId xmlns:p14="http://schemas.microsoft.com/office/powerpoint/2010/main" val="367657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Increasingly coaching-center and private-tuition oriented education system.</a:t>
            </a:r>
          </a:p>
          <a:p>
            <a:endParaRPr lang="en-US" sz="2800" dirty="0"/>
          </a:p>
          <a:p>
            <a:r>
              <a:rPr lang="en-US" sz="2800" dirty="0"/>
              <a:t>Teachers performing self-serving agendas that harm students.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Insufficient use of available academic resources.</a:t>
            </a:r>
          </a:p>
        </p:txBody>
      </p:sp>
    </p:spTree>
    <p:extLst>
      <p:ext uri="{BB962C8B-B14F-4D97-AF65-F5344CB8AC3E}">
        <p14:creationId xmlns:p14="http://schemas.microsoft.com/office/powerpoint/2010/main" val="186758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90C226"/>
                </a:solidFill>
              </a:rPr>
              <a:t>2.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90C226"/>
              </a:buClr>
            </a:pPr>
            <a:r>
              <a:rPr lang="en-US" sz="4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8685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906" y="1140359"/>
            <a:ext cx="8094134" cy="3022600"/>
          </a:xfrm>
        </p:spPr>
        <p:txBody>
          <a:bodyPr/>
          <a:lstStyle/>
          <a:p>
            <a:r>
              <a:rPr lang="en-US" kern="0" dirty="0"/>
              <a:t>If we teach today as we taught yesterday, then we rob our children of tomorrow.</a:t>
            </a:r>
            <a:br>
              <a:rPr lang="en-US" kern="0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62207" y="5027281"/>
            <a:ext cx="8596669" cy="514248"/>
          </a:xfrm>
        </p:spPr>
        <p:txBody>
          <a:bodyPr/>
          <a:lstStyle/>
          <a:p>
            <a:r>
              <a:rPr lang="en-US" sz="4000" kern="0" dirty="0">
                <a:solidFill>
                  <a:srgbClr val="948876"/>
                </a:solidFill>
              </a:rPr>
              <a:t>– John Dewey</a:t>
            </a:r>
            <a:endParaRPr lang="en-US" sz="4000" kern="0" dirty="0">
              <a:solidFill>
                <a:srgbClr val="948876"/>
              </a:solidFill>
              <a:sym typeface="Arial"/>
              <a:rtl val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1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/>
              <a:t>Providing quality training to teachers from all over the country</a:t>
            </a:r>
          </a:p>
          <a:p>
            <a:r>
              <a:rPr lang="en-US" sz="2800" dirty="0"/>
              <a:t>Equip teachers with the latest knowledge in their respective subjects</a:t>
            </a:r>
          </a:p>
          <a:p>
            <a:r>
              <a:rPr lang="en-US" sz="2800" dirty="0"/>
              <a:t>Quality education through competition and collaboration</a:t>
            </a:r>
          </a:p>
          <a:p>
            <a:r>
              <a:rPr lang="en-US" sz="2800" dirty="0"/>
              <a:t>Create a social network of teachers and students</a:t>
            </a:r>
          </a:p>
          <a:p>
            <a:r>
              <a:rPr lang="en-US" sz="2800" dirty="0"/>
              <a:t>Maintain a database for evaluating teachers’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4122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794</TotalTime>
  <Words>383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Karla</vt:lpstr>
      <vt:lpstr>Montserrat</vt:lpstr>
      <vt:lpstr>Trebuchet MS</vt:lpstr>
      <vt:lpstr>Wingdings</vt:lpstr>
      <vt:lpstr>Wingdings 3</vt:lpstr>
      <vt:lpstr>Facet</vt:lpstr>
      <vt:lpstr>Cadwal template</vt:lpstr>
      <vt:lpstr>A Presentation on Project  “EduScope”</vt:lpstr>
      <vt:lpstr>Presented By:</vt:lpstr>
      <vt:lpstr>Changing Education </vt:lpstr>
      <vt:lpstr>1.</vt:lpstr>
      <vt:lpstr>Rural Picture</vt:lpstr>
      <vt:lpstr>Urban Picture</vt:lpstr>
      <vt:lpstr>2.</vt:lpstr>
      <vt:lpstr>If we teach today as we taught yesterday, then we rob our children of tomorrow. </vt:lpstr>
      <vt:lpstr>Objective</vt:lpstr>
      <vt:lpstr>3.</vt:lpstr>
      <vt:lpstr>Targeted Users</vt:lpstr>
      <vt:lpstr>Key Features</vt:lpstr>
      <vt:lpstr>Regional Ranking</vt:lpstr>
      <vt:lpstr>PowerPoint Presentation</vt:lpstr>
      <vt:lpstr>      ANY  QUESTIONS ?    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Education </dc:title>
  <dc:creator>Nasif Zaman</dc:creator>
  <cp:lastModifiedBy>Nasif Zaman</cp:lastModifiedBy>
  <cp:revision>32</cp:revision>
  <dcterms:created xsi:type="dcterms:W3CDTF">2016-09-06T13:34:33Z</dcterms:created>
  <dcterms:modified xsi:type="dcterms:W3CDTF">2016-09-07T06:16:02Z</dcterms:modified>
</cp:coreProperties>
</file>