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>
        <p:scale>
          <a:sx n="72" d="100"/>
          <a:sy n="72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032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8898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710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665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04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1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4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26" y="848139"/>
            <a:ext cx="8973448" cy="78187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:: </a:t>
            </a:r>
            <a:r>
              <a:rPr lang="en-US" dirty="0" err="1"/>
              <a:t>Eduscape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Eduscape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99861"/>
            <a:ext cx="8825658" cy="34389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Submitted by:</a:t>
            </a:r>
          </a:p>
          <a:p>
            <a:pPr lvl="1"/>
            <a:r>
              <a:rPr lang="en-US" dirty="0"/>
              <a:t>		 1. </a:t>
            </a:r>
            <a:r>
              <a:rPr lang="en-US" dirty="0" err="1"/>
              <a:t>NASif</a:t>
            </a:r>
            <a:r>
              <a:rPr lang="en-US" dirty="0"/>
              <a:t> Zaman (1305030)</a:t>
            </a:r>
          </a:p>
          <a:p>
            <a:pPr lvl="1"/>
            <a:r>
              <a:rPr lang="en-US" dirty="0"/>
              <a:t>		2. </a:t>
            </a:r>
            <a:r>
              <a:rPr lang="en-US" dirty="0" err="1"/>
              <a:t>Muhit</a:t>
            </a:r>
            <a:r>
              <a:rPr lang="en-US" dirty="0"/>
              <a:t> </a:t>
            </a:r>
            <a:r>
              <a:rPr lang="en-US" dirty="0" err="1"/>
              <a:t>Imon</a:t>
            </a:r>
            <a:r>
              <a:rPr lang="en-US" dirty="0"/>
              <a:t> (1305036)</a:t>
            </a:r>
          </a:p>
          <a:p>
            <a:pPr lvl="1"/>
            <a:r>
              <a:rPr lang="en-US" dirty="0"/>
              <a:t>		                  3. </a:t>
            </a:r>
            <a:r>
              <a:rPr lang="en-US" dirty="0" err="1"/>
              <a:t>Abrar</a:t>
            </a:r>
            <a:r>
              <a:rPr lang="en-US" dirty="0"/>
              <a:t> </a:t>
            </a:r>
            <a:r>
              <a:rPr lang="en-US" dirty="0" err="1"/>
              <a:t>masum</a:t>
            </a:r>
            <a:r>
              <a:rPr lang="en-US" dirty="0"/>
              <a:t> </a:t>
            </a:r>
            <a:r>
              <a:rPr lang="en-US" dirty="0" err="1"/>
              <a:t>shanto</a:t>
            </a:r>
            <a:r>
              <a:rPr lang="en-US" dirty="0"/>
              <a:t> (1305048)</a:t>
            </a:r>
          </a:p>
          <a:p>
            <a:pPr lvl="1"/>
            <a:r>
              <a:rPr lang="en-US" dirty="0"/>
              <a:t>		          4.Mohammad </a:t>
            </a:r>
            <a:r>
              <a:rPr lang="en-US" dirty="0" err="1"/>
              <a:t>faisal</a:t>
            </a:r>
            <a:r>
              <a:rPr lang="en-US" dirty="0"/>
              <a:t>(1505056)</a:t>
            </a:r>
          </a:p>
          <a:p>
            <a:pPr lvl="1"/>
            <a:r>
              <a:rPr lang="en-US" dirty="0"/>
              <a:t>		               5 </a:t>
            </a:r>
            <a:r>
              <a:rPr lang="en-US" dirty="0" err="1"/>
              <a:t>fahim</a:t>
            </a:r>
            <a:r>
              <a:rPr lang="en-US" dirty="0"/>
              <a:t> </a:t>
            </a:r>
            <a:r>
              <a:rPr lang="en-US" dirty="0" err="1"/>
              <a:t>hasnain</a:t>
            </a:r>
            <a:r>
              <a:rPr lang="en-US" dirty="0"/>
              <a:t> </a:t>
            </a:r>
            <a:r>
              <a:rPr lang="en-US" dirty="0" err="1"/>
              <a:t>fahad</a:t>
            </a:r>
            <a:r>
              <a:rPr lang="en-US" dirty="0"/>
              <a:t>(1305060)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26" y="1730273"/>
            <a:ext cx="698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Design Pattern :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81890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                            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227972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Method </a:t>
            </a:r>
            <a:br>
              <a:rPr lang="en-US" dirty="0"/>
            </a:br>
            <a:r>
              <a:rPr lang="en-US" dirty="0"/>
              <a:t>Introduction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known as a </a:t>
            </a:r>
            <a:r>
              <a:rPr lang="en-US" sz="2400" b="1" dirty="0"/>
              <a:t>creational </a:t>
            </a:r>
            <a:r>
              <a:rPr lang="en-US" sz="2400" dirty="0"/>
              <a:t>pattern</a:t>
            </a:r>
          </a:p>
          <a:p>
            <a:endParaRPr lang="en-US" sz="2400" dirty="0"/>
          </a:p>
          <a:p>
            <a:r>
              <a:rPr lang="en-US" sz="2400" dirty="0"/>
              <a:t>used to construct objects such that they can be decoupled from the implementing system.</a:t>
            </a:r>
          </a:p>
          <a:p>
            <a:endParaRPr lang="en-US" sz="2400" dirty="0"/>
          </a:p>
          <a:p>
            <a:r>
              <a:rPr lang="en-US" dirty="0"/>
              <a:t>Clients never create platform objects directly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Provide an interface for creating families of related or dependent objects without specifying their concrete classes.</a:t>
            </a:r>
          </a:p>
          <a:p>
            <a:endParaRPr lang="en-US" sz="2000" dirty="0"/>
          </a:p>
          <a:p>
            <a:r>
              <a:rPr lang="en-US" sz="2000" dirty="0"/>
              <a:t>Abstract Factory pattern, a class delegates the responsibility of object instantiation to another object via composition</a:t>
            </a:r>
          </a:p>
          <a:p>
            <a:endParaRPr lang="en-US" sz="2000" dirty="0"/>
          </a:p>
          <a:p>
            <a:r>
              <a:rPr lang="en-US" sz="2000" dirty="0"/>
              <a:t>A hierarchy that encapsulates: many possible "platforms", and the construction of a suite of "products".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When to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When we have to create multiple families of products.</a:t>
            </a:r>
          </a:p>
          <a:p>
            <a:endParaRPr lang="en-US" sz="2000" dirty="0"/>
          </a:p>
          <a:p>
            <a:r>
              <a:rPr lang="en-US" sz="2000" dirty="0"/>
              <a:t>When we want to provide a library of products without exposing the implementation details.</a:t>
            </a:r>
          </a:p>
          <a:p>
            <a:endParaRPr lang="en-US" sz="2000" dirty="0"/>
          </a:p>
          <a:p>
            <a:r>
              <a:rPr lang="en-US" sz="2000" dirty="0"/>
              <a:t>When the system needs to be independent from the way the products it works with are created.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When we want to make our code portable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How it is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526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Factory defines a Factory Method per product.</a:t>
            </a:r>
          </a:p>
          <a:p>
            <a:endParaRPr lang="en-US" sz="2400" dirty="0"/>
          </a:p>
          <a:p>
            <a:r>
              <a:rPr lang="en-US" sz="2400" dirty="0"/>
              <a:t>Each Factory Method encapsulates the new operator and the concrete, platform-specific, product classes.</a:t>
            </a:r>
          </a:p>
          <a:p>
            <a:endParaRPr lang="en-US" sz="2400" dirty="0"/>
          </a:p>
          <a:p>
            <a:r>
              <a:rPr lang="en-US" sz="2400" dirty="0"/>
              <a:t> Each "platform" is then modeled with a Factory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9211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55" y="94910"/>
            <a:ext cx="9404723" cy="925507"/>
          </a:xfrm>
        </p:spPr>
        <p:txBody>
          <a:bodyPr/>
          <a:lstStyle/>
          <a:p>
            <a:r>
              <a:rPr lang="en-US" dirty="0"/>
              <a:t>Elements in the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7414"/>
            <a:ext cx="12192000" cy="5920586"/>
          </a:xfrm>
        </p:spPr>
      </p:pic>
    </p:spTree>
    <p:extLst>
      <p:ext uri="{BB962C8B-B14F-4D97-AF65-F5344CB8AC3E}">
        <p14:creationId xmlns:p14="http://schemas.microsoft.com/office/powerpoint/2010/main" val="5514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76" y="2983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Example : Name-Address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622851" y="1018575"/>
            <a:ext cx="3273288" cy="1160626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FFFF"/>
                  </a:solidFill>
                </a:ln>
              </a:rPr>
              <a:t>&lt;&lt;Interface&gt;&gt;</a:t>
            </a:r>
          </a:p>
          <a:p>
            <a:pPr algn="ctr"/>
            <a:r>
              <a:rPr lang="en-US" sz="1400" dirty="0" err="1">
                <a:ln>
                  <a:solidFill>
                    <a:srgbClr val="FFFFFF"/>
                  </a:solidFill>
                </a:ln>
              </a:rPr>
              <a:t>AbstarctFactory</a:t>
            </a:r>
            <a:endParaRPr lang="en-US" sz="1400" dirty="0">
              <a:ln>
                <a:solidFill>
                  <a:srgbClr val="FFFFFF"/>
                </a:solidFill>
              </a:ln>
            </a:endParaRPr>
          </a:p>
          <a:p>
            <a:pPr algn="ctr"/>
            <a:endParaRPr lang="en-US" sz="1400" dirty="0">
              <a:ln>
                <a:solidFill>
                  <a:srgbClr val="FFFFFF"/>
                </a:solidFill>
              </a:ln>
            </a:endParaRP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createPhoneNumber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createAddress</a:t>
            </a:r>
            <a:r>
              <a:rPr lang="en-US" sz="1400" dirty="0"/>
              <a:t>()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103165" y="1401992"/>
            <a:ext cx="2849218" cy="80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2740" y="2736736"/>
            <a:ext cx="3032881" cy="1126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BDInfo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createPhoneNumberBD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crreateAddressBD</a:t>
            </a:r>
            <a:r>
              <a:rPr lang="en-US" sz="1400" dirty="0"/>
              <a:t>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246389" y="2789860"/>
            <a:ext cx="3373577" cy="101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USInfo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createPhoneNumberUS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crreateAddressUS</a:t>
            </a:r>
            <a:r>
              <a:rPr lang="en-US" sz="1400" dirty="0"/>
              <a:t>()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667972" y="2635850"/>
            <a:ext cx="2526339" cy="1017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AbstractPhoneNumber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902396" y="3844465"/>
            <a:ext cx="1914039" cy="64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PhoneNumberBD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9057862" y="3844465"/>
            <a:ext cx="1928559" cy="64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PhoneNumberUS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667972" y="4815313"/>
            <a:ext cx="2646695" cy="76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AbstractAddress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522084" y="5739356"/>
            <a:ext cx="2074246" cy="7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AddressBD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842939" y="5745400"/>
            <a:ext cx="2143481" cy="665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8" name="Straight Connector 57"/>
          <p:cNvCxnSpPr>
            <a:stCxn id="7" idx="2"/>
          </p:cNvCxnSpPr>
          <p:nvPr/>
        </p:nvCxnSpPr>
        <p:spPr>
          <a:xfrm>
            <a:off x="4933178" y="3806713"/>
            <a:ext cx="0" cy="852842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916557" y="4659555"/>
            <a:ext cx="4827532" cy="521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744089" y="4501781"/>
            <a:ext cx="0" cy="181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16557" y="4682791"/>
            <a:ext cx="16621" cy="196980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56313" y="6652591"/>
            <a:ext cx="4787776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 flipV="1">
            <a:off x="9770594" y="6410780"/>
            <a:ext cx="144086" cy="244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82676" y="4174436"/>
            <a:ext cx="5919721" cy="72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82676" y="3863513"/>
            <a:ext cx="0" cy="30496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82676" y="4161184"/>
            <a:ext cx="0" cy="2015779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82676" y="6176963"/>
            <a:ext cx="553940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902397" y="5141843"/>
            <a:ext cx="765575" cy="6698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10372712" y="5375660"/>
            <a:ext cx="109758" cy="433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" idx="1"/>
          </p:cNvCxnSpPr>
          <p:nvPr/>
        </p:nvCxnSpPr>
        <p:spPr>
          <a:xfrm flipV="1">
            <a:off x="7103165" y="3144472"/>
            <a:ext cx="564807" cy="6999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" idx="3"/>
          </p:cNvCxnSpPr>
          <p:nvPr/>
        </p:nvCxnSpPr>
        <p:spPr>
          <a:xfrm flipH="1" flipV="1">
            <a:off x="10194311" y="3144472"/>
            <a:ext cx="473690" cy="6781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3896139" y="1685820"/>
            <a:ext cx="3207026" cy="72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454887" y="2202793"/>
            <a:ext cx="0" cy="433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" idx="3"/>
          </p:cNvCxnSpPr>
          <p:nvPr/>
        </p:nvCxnSpPr>
        <p:spPr>
          <a:xfrm>
            <a:off x="9952383" y="1802393"/>
            <a:ext cx="1497495" cy="13155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463130" y="1828800"/>
            <a:ext cx="26505" cy="331304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314667" y="5141843"/>
            <a:ext cx="11749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1"/>
            <a:endCxn id="4" idx="3"/>
          </p:cNvCxnSpPr>
          <p:nvPr/>
        </p:nvCxnSpPr>
        <p:spPr>
          <a:xfrm>
            <a:off x="622851" y="1598888"/>
            <a:ext cx="32732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03165" y="1921662"/>
            <a:ext cx="28492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03583" y="2121683"/>
            <a:ext cx="212034" cy="65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896139" y="2202793"/>
            <a:ext cx="477078" cy="576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0" y="3183582"/>
            <a:ext cx="302131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233649" y="3183582"/>
            <a:ext cx="3386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902396" y="4306957"/>
            <a:ext cx="409727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667972" y="3457221"/>
            <a:ext cx="2526339" cy="14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726017" y="5406887"/>
            <a:ext cx="2588650" cy="132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522084" y="6288046"/>
            <a:ext cx="2074246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842939" y="6176963"/>
            <a:ext cx="21434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4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254" y="30028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 Example : Implementation on our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622851" y="1018575"/>
            <a:ext cx="3273288" cy="1160626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FFFF"/>
                  </a:solidFill>
                </a:ln>
              </a:rPr>
              <a:t>&lt;&lt;Interface&gt;&gt;</a:t>
            </a:r>
          </a:p>
          <a:p>
            <a:pPr algn="ctr"/>
            <a:r>
              <a:rPr lang="en-US" sz="1400" dirty="0" err="1">
                <a:ln>
                  <a:solidFill>
                    <a:srgbClr val="FFFFFF"/>
                  </a:solidFill>
                </a:ln>
              </a:rPr>
              <a:t>AbstractFactoryTrainer</a:t>
            </a:r>
            <a:endParaRPr lang="en-US" sz="1400" dirty="0">
              <a:ln>
                <a:solidFill>
                  <a:srgbClr val="FFFFFF"/>
                </a:solidFill>
              </a:ln>
            </a:endParaRPr>
          </a:p>
          <a:p>
            <a:pPr algn="ctr"/>
            <a:endParaRPr lang="en-US" sz="1400" dirty="0">
              <a:ln>
                <a:solidFill>
                  <a:srgbClr val="FFFFFF"/>
                </a:solidFill>
              </a:ln>
            </a:endParaRP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makeTutorial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makeQuestions</a:t>
            </a:r>
            <a:r>
              <a:rPr lang="en-US" sz="1400" dirty="0"/>
              <a:t>()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103165" y="1401992"/>
            <a:ext cx="2849218" cy="80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8129" y="2721001"/>
            <a:ext cx="3032881" cy="1126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PhysicsTrainer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makePhysicsTutorial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makePhysicsQuestions</a:t>
            </a:r>
            <a:r>
              <a:rPr lang="en-US" sz="1400" dirty="0"/>
              <a:t>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246389" y="2789860"/>
            <a:ext cx="3373577" cy="101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ICTTrainer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makeICTTutorial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+ </a:t>
            </a:r>
            <a:r>
              <a:rPr lang="en-US" sz="1400" dirty="0" err="1"/>
              <a:t>makeICTQuestions</a:t>
            </a:r>
            <a:r>
              <a:rPr lang="en-US" sz="1400" dirty="0"/>
              <a:t>()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667972" y="2635850"/>
            <a:ext cx="2526339" cy="1017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AbstractTutorial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902396" y="3844465"/>
            <a:ext cx="1940543" cy="72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PhysicsTutorial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9071114" y="3857717"/>
            <a:ext cx="1955063" cy="682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ICTTutorial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667972" y="4815313"/>
            <a:ext cx="2646695" cy="76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AbstractQuestions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522084" y="5739356"/>
            <a:ext cx="2074246" cy="7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PhysicsQuestions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842939" y="5745400"/>
            <a:ext cx="2143481" cy="665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ICTQuestions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8" name="Straight Connector 57"/>
          <p:cNvCxnSpPr>
            <a:stCxn id="7" idx="2"/>
          </p:cNvCxnSpPr>
          <p:nvPr/>
        </p:nvCxnSpPr>
        <p:spPr>
          <a:xfrm>
            <a:off x="4933178" y="3806713"/>
            <a:ext cx="0" cy="852842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916557" y="4659555"/>
            <a:ext cx="4827532" cy="521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744089" y="4501781"/>
            <a:ext cx="0" cy="181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16557" y="4682791"/>
            <a:ext cx="16621" cy="196980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56313" y="6652591"/>
            <a:ext cx="4787776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 flipV="1">
            <a:off x="9770594" y="6410780"/>
            <a:ext cx="144086" cy="244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82676" y="4174436"/>
            <a:ext cx="5919721" cy="72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82676" y="3863513"/>
            <a:ext cx="0" cy="30496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82676" y="4161184"/>
            <a:ext cx="0" cy="2015779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82676" y="6176963"/>
            <a:ext cx="553940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902397" y="5141843"/>
            <a:ext cx="765575" cy="6698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10372712" y="5375660"/>
            <a:ext cx="109758" cy="433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" idx="1"/>
          </p:cNvCxnSpPr>
          <p:nvPr/>
        </p:nvCxnSpPr>
        <p:spPr>
          <a:xfrm flipV="1">
            <a:off x="7103165" y="3144472"/>
            <a:ext cx="564807" cy="6999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" idx="3"/>
          </p:cNvCxnSpPr>
          <p:nvPr/>
        </p:nvCxnSpPr>
        <p:spPr>
          <a:xfrm flipH="1" flipV="1">
            <a:off x="10194311" y="3144472"/>
            <a:ext cx="473690" cy="6781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3896139" y="1685820"/>
            <a:ext cx="3207026" cy="72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454887" y="2202793"/>
            <a:ext cx="0" cy="433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" idx="3"/>
          </p:cNvCxnSpPr>
          <p:nvPr/>
        </p:nvCxnSpPr>
        <p:spPr>
          <a:xfrm>
            <a:off x="9952383" y="1802393"/>
            <a:ext cx="1497495" cy="13155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463130" y="1828800"/>
            <a:ext cx="26505" cy="331304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314667" y="5141843"/>
            <a:ext cx="11749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1"/>
            <a:endCxn id="4" idx="3"/>
          </p:cNvCxnSpPr>
          <p:nvPr/>
        </p:nvCxnSpPr>
        <p:spPr>
          <a:xfrm>
            <a:off x="622851" y="1598888"/>
            <a:ext cx="32732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03165" y="1921662"/>
            <a:ext cx="28492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03583" y="2121683"/>
            <a:ext cx="212034" cy="65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896139" y="2202793"/>
            <a:ext cx="477078" cy="576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9700" y="3183582"/>
            <a:ext cx="302131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233649" y="3183582"/>
            <a:ext cx="3386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902396" y="4359966"/>
            <a:ext cx="409727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667972" y="3457221"/>
            <a:ext cx="2526339" cy="14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667972" y="5375660"/>
            <a:ext cx="2646695" cy="4447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522084" y="6288046"/>
            <a:ext cx="2074246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842939" y="6176963"/>
            <a:ext cx="21434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Consequences: Benefits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Decouples Clients from concrete Products.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 product families can be easily added into the system, by just adding in a new type of </a:t>
            </a:r>
            <a:r>
              <a:rPr lang="en-US" b="1" dirty="0" err="1"/>
              <a:t>ConcreteFactory</a:t>
            </a:r>
            <a:r>
              <a:rPr lang="en-US" b="1" dirty="0"/>
              <a:t> </a:t>
            </a:r>
            <a:r>
              <a:rPr lang="en-US" dirty="0"/>
              <a:t>that implements </a:t>
            </a:r>
            <a:r>
              <a:rPr lang="en-US" b="1" dirty="0" err="1"/>
              <a:t>AbstractFactory</a:t>
            </a:r>
            <a:r>
              <a:rPr lang="en-US" dirty="0"/>
              <a:t>, and creating the specific Product implementations.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80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296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Project :: Eduscape                    Eduscape</vt:lpstr>
      <vt:lpstr>Abstract Factory Method  Introduction : </vt:lpstr>
      <vt:lpstr>Intent:</vt:lpstr>
      <vt:lpstr>Problem : When to apply</vt:lpstr>
      <vt:lpstr>Solution : How it is applied</vt:lpstr>
      <vt:lpstr>Elements in the design</vt:lpstr>
      <vt:lpstr>                    Example : Name-Address </vt:lpstr>
      <vt:lpstr> Example : Implementation on our System </vt:lpstr>
      <vt:lpstr>                  Consequences: Benefits  </vt:lpstr>
      <vt:lpstr>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:: Eduscape                    Eduscape</dc:title>
  <dc:creator>Visitor</dc:creator>
  <cp:lastModifiedBy>Visitor</cp:lastModifiedBy>
  <cp:revision>21</cp:revision>
  <dcterms:created xsi:type="dcterms:W3CDTF">2016-10-19T03:07:50Z</dcterms:created>
  <dcterms:modified xsi:type="dcterms:W3CDTF">2016-10-19T07:28:01Z</dcterms:modified>
</cp:coreProperties>
</file>