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7850" y="98825"/>
            <a:ext cx="9015000" cy="111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Page 1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500" y="1373123"/>
            <a:ext cx="9015000" cy="17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2"/>
                </a:solidFill>
              </a:rPr>
              <a:t>Page 2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850" y="3278925"/>
            <a:ext cx="9015000" cy="180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2"/>
                </a:solidFill>
              </a:rPr>
              <a:t>Page 3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20075" y="186425"/>
            <a:ext cx="1843500" cy="94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User</a:t>
            </a:r>
            <a:r>
              <a:rPr lang="fr" sz="1000">
                <a:solidFill>
                  <a:schemeClr val="dk2"/>
                </a:solidFill>
              </a:rPr>
              <a:t> :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Prénom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Nom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poids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Taille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359025" y="186425"/>
            <a:ext cx="1610100" cy="94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Pays :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liste déroulante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163400" y="186425"/>
            <a:ext cx="2235000" cy="94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2"/>
                </a:solidFill>
              </a:rPr>
              <a:t>Choix de l’utilisateur (d’un ingrédient ou plusieurs ingrédients et d’un plat) :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fr" sz="900">
                <a:solidFill>
                  <a:schemeClr val="dk2"/>
                </a:solidFill>
              </a:rPr>
              <a:t>Liste ingrédients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396675" y="1494475"/>
            <a:ext cx="2905200" cy="150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Proposition de Recettes équilibrée en fonction des informations de l'user (page 1)</a:t>
            </a:r>
            <a:r>
              <a:rPr lang="fr" sz="1000">
                <a:solidFill>
                  <a:schemeClr val="dk2"/>
                </a:solidFill>
              </a:rPr>
              <a:t> 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Liste Recettes avec nom, 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temps de préparation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55100" y="661325"/>
            <a:ext cx="1112400" cy="46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IMC → (p/(t*2))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426950" y="2042575"/>
            <a:ext cx="1258800" cy="40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2"/>
                </a:solidFill>
              </a:rPr>
              <a:t>Choix de la recette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220075" y="3407625"/>
            <a:ext cx="2905200" cy="150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instructions de préparations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72275" y="1494475"/>
            <a:ext cx="2905200" cy="150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Information suite à l’IMC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sous poids, normal, sur poids, </a:t>
            </a:r>
            <a:r>
              <a:rPr lang="fr" sz="1000">
                <a:solidFill>
                  <a:schemeClr val="dk2"/>
                </a:solidFill>
              </a:rPr>
              <a:t>obésité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