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1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1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7" d="100"/>
          <a:sy n="97" d="100"/>
        </p:scale>
        <p:origin x="-366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85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4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6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1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19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1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3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6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9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64DE79-268F-4C1A-8933-263129D2AF90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8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36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056068"/>
            <a:ext cx="10058400" cy="315532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SECURED WIRELESS COMMUNICATION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3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 Remaining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Interfacing keyboard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Corresponding receiving system</a:t>
            </a:r>
          </a:p>
          <a:p>
            <a:pPr marL="0" indent="0">
              <a:buClr>
                <a:schemeClr val="bg2">
                  <a:lumMod val="25000"/>
                </a:schemeClr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5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25000"/>
                </a:schemeClr>
              </a:buClr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can be expanded and optimized to provide the following real-world applications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Military applications for communicating critical information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communication channel can be used in smart home systems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 in message privacy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57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revolves around the establishment of a secured wireless communication channel between two parties. 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half-duplex communication 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 encrypted end-to-end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technology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employed is Radio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(RF). Microcontroller ATMEGA32 is used which is interfaced with a keyboard through PS2 port to enter data, an RF module, and a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16X2 LCD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the data is displayed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 technology used is Blowfish Algorithm.</a:t>
            </a:r>
          </a:p>
        </p:txBody>
      </p:sp>
    </p:spTree>
    <p:extLst>
      <p:ext uri="{BB962C8B-B14F-4D97-AF65-F5344CB8AC3E}">
        <p14:creationId xmlns:p14="http://schemas.microsoft.com/office/powerpoint/2010/main" val="272049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Accomplished (Progress till the Date)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Much of our time was spent on study of background theory, hardware components, and programming for ATMEGA32. Till the date, the tasks that have been completed are: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Interfacing LCD display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Interfacing RF module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34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 Interfacing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Standard 16X2 LCD display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Interfaced in 4-bit mode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4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Universal Asynchronous </a:t>
            </a:r>
            <a:r>
              <a:rPr lang="en-US" dirty="0" err="1" smtClean="0"/>
              <a:t>Reciver</a:t>
            </a:r>
            <a:r>
              <a:rPr lang="en-US" dirty="0" smtClean="0"/>
              <a:t> Transmitter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Data </a:t>
            </a:r>
            <a:r>
              <a:rPr lang="en-US" dirty="0"/>
              <a:t>is transferred from the data bus to the transmitting UART </a:t>
            </a:r>
            <a:r>
              <a:rPr lang="en-US" dirty="0" smtClean="0"/>
              <a:t>devices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Adds </a:t>
            </a:r>
            <a:r>
              <a:rPr lang="en-US" dirty="0"/>
              <a:t>a start bit, a parity bit, and a stop bit, creating the data </a:t>
            </a:r>
            <a:r>
              <a:rPr lang="en-US" dirty="0" smtClean="0"/>
              <a:t>packet and </a:t>
            </a:r>
            <a:r>
              <a:rPr lang="en-US" dirty="0"/>
              <a:t>data packet is output serially, bit by bit at the </a:t>
            </a:r>
            <a:r>
              <a:rPr lang="en-US" dirty="0" err="1"/>
              <a:t>Tx</a:t>
            </a:r>
            <a:r>
              <a:rPr lang="en-US" dirty="0"/>
              <a:t> </a:t>
            </a:r>
            <a:r>
              <a:rPr lang="en-US" dirty="0" smtClean="0"/>
              <a:t>pin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The </a:t>
            </a:r>
            <a:r>
              <a:rPr lang="en-US" dirty="0"/>
              <a:t>receiving UART reads the data packet bit by bit at its Rx </a:t>
            </a:r>
            <a:r>
              <a:rPr lang="en-US" dirty="0" smtClean="0"/>
              <a:t>pin and converted </a:t>
            </a:r>
            <a:r>
              <a:rPr lang="en-US" dirty="0"/>
              <a:t>the data back into parallel form and removes the start bit, parity bit, and stop bits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Packet is send serial with the help of SYNC characters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55" y="4794632"/>
            <a:ext cx="4591691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9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An Amplitude Modulating device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Uses USART communication Technique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Implemented asynchronous communication technique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Use of SYNC character for knowing start of transfer and end of transfer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1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RF as UART devices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0122" y="1846263"/>
            <a:ext cx="491208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Receiving End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414" y="1737360"/>
            <a:ext cx="872899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9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Blowfish Algorithm for data encryption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02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1223</TotalTime>
  <Words>237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Retrospect</vt:lpstr>
      <vt:lpstr>SECURED WIRELESS COMMUNICATION</vt:lpstr>
      <vt:lpstr>Overview</vt:lpstr>
      <vt:lpstr>Tasks Accomplished (Progress till the Date)</vt:lpstr>
      <vt:lpstr>LCD Interfacing</vt:lpstr>
      <vt:lpstr>UART </vt:lpstr>
      <vt:lpstr>RF module</vt:lpstr>
      <vt:lpstr>Interfacing RF as UART devices</vt:lpstr>
      <vt:lpstr>For Receiving End</vt:lpstr>
      <vt:lpstr>Encryption</vt:lpstr>
      <vt:lpstr>Works Remaining</vt:lpstr>
      <vt:lpstr>Applications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SECURED WIRELESS COMMUNICATION</dc:title>
  <dc:creator>Shrutee Dwa</dc:creator>
  <cp:lastModifiedBy>PC</cp:lastModifiedBy>
  <cp:revision>30</cp:revision>
  <cp:lastPrinted>2019-07-09T09:36:29Z</cp:lastPrinted>
  <dcterms:created xsi:type="dcterms:W3CDTF">2019-07-08T10:07:14Z</dcterms:created>
  <dcterms:modified xsi:type="dcterms:W3CDTF">2019-07-10T03:59:46Z</dcterms:modified>
</cp:coreProperties>
</file>