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30"/>
  </p:notesMasterIdLst>
  <p:sldIdLst>
    <p:sldId id="256" r:id="rId2"/>
    <p:sldId id="296" r:id="rId3"/>
    <p:sldId id="258" r:id="rId4"/>
    <p:sldId id="297" r:id="rId5"/>
    <p:sldId id="267" r:id="rId6"/>
    <p:sldId id="311" r:id="rId7"/>
    <p:sldId id="272" r:id="rId8"/>
    <p:sldId id="270" r:id="rId9"/>
    <p:sldId id="307" r:id="rId10"/>
    <p:sldId id="299" r:id="rId11"/>
    <p:sldId id="305" r:id="rId12"/>
    <p:sldId id="308" r:id="rId13"/>
    <p:sldId id="306" r:id="rId14"/>
    <p:sldId id="303" r:id="rId15"/>
    <p:sldId id="300" r:id="rId16"/>
    <p:sldId id="271" r:id="rId17"/>
    <p:sldId id="290" r:id="rId18"/>
    <p:sldId id="298" r:id="rId19"/>
    <p:sldId id="302" r:id="rId20"/>
    <p:sldId id="309" r:id="rId21"/>
    <p:sldId id="284" r:id="rId22"/>
    <p:sldId id="288" r:id="rId23"/>
    <p:sldId id="289" r:id="rId24"/>
    <p:sldId id="262" r:id="rId25"/>
    <p:sldId id="301" r:id="rId26"/>
    <p:sldId id="312" r:id="rId27"/>
    <p:sldId id="313" r:id="rId28"/>
    <p:sldId id="314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10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14420E-AC9C-401F-A2EE-AA88290FAD8A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ACE806-F18D-45F3-98DD-49B64CDE5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020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D5D46-A399-486E-A1D8-0109C0FB1541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5B4CC-64B2-4D6E-A72D-0F45A6E9DE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D5D46-A399-486E-A1D8-0109C0FB1541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5B4CC-64B2-4D6E-A72D-0F45A6E9DE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D5D46-A399-486E-A1D8-0109C0FB1541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5B4CC-64B2-4D6E-A72D-0F45A6E9DE31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D5D46-A399-486E-A1D8-0109C0FB1541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5B4CC-64B2-4D6E-A72D-0F45A6E9DE3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D5D46-A399-486E-A1D8-0109C0FB1541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5B4CC-64B2-4D6E-A72D-0F45A6E9DE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D5D46-A399-486E-A1D8-0109C0FB1541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5B4CC-64B2-4D6E-A72D-0F45A6E9DE3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D5D46-A399-486E-A1D8-0109C0FB1541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5B4CC-64B2-4D6E-A72D-0F45A6E9DE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D5D46-A399-486E-A1D8-0109C0FB1541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5B4CC-64B2-4D6E-A72D-0F45A6E9DE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D5D46-A399-486E-A1D8-0109C0FB1541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5B4CC-64B2-4D6E-A72D-0F45A6E9DE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D5D46-A399-486E-A1D8-0109C0FB1541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5B4CC-64B2-4D6E-A72D-0F45A6E9DE31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D5D46-A399-486E-A1D8-0109C0FB1541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5B4CC-64B2-4D6E-A72D-0F45A6E9DE31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F59D5D46-A399-486E-A1D8-0109C0FB1541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1955B4CC-64B2-4D6E-A72D-0F45A6E9DE31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windows/wsl/install-win10" TargetMode="External"/><Relationship Id="rId2" Type="http://schemas.openxmlformats.org/officeDocument/2006/relationships/hyperlink" Target="https://www.docker.com/community-edition#/download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hub.docker.com/" TargetMode="External"/><Relationship Id="rId4" Type="http://schemas.openxmlformats.org/officeDocument/2006/relationships/hyperlink" Target="https://nickjanetakis.com/blog/setting-up-docker-for-windows-and-wsl-to-work-flawlessly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Docker and Containers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Zumar Noor</a:t>
            </a:r>
          </a:p>
        </p:txBody>
      </p:sp>
    </p:spTree>
    <p:extLst>
      <p:ext uri="{BB962C8B-B14F-4D97-AF65-F5344CB8AC3E}">
        <p14:creationId xmlns:p14="http://schemas.microsoft.com/office/powerpoint/2010/main" val="1570467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5FFC5B1-E3B8-4C78-BE0A-78EB02563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dirty="0"/>
              <a:t>Standard Shipping Container</a:t>
            </a:r>
            <a:endParaRPr lang="en-US" dirty="0"/>
          </a:p>
        </p:txBody>
      </p:sp>
      <p:pic>
        <p:nvPicPr>
          <p:cNvPr id="4" name="Shape 113">
            <a:extLst>
              <a:ext uri="{FF2B5EF4-FFF2-40B4-BE49-F238E27FC236}">
                <a16:creationId xmlns:a16="http://schemas.microsoft.com/office/drawing/2014/main" id="{3E55EDCD-5F07-4D7D-AE37-A00B2DED06A1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571500" y="2438400"/>
            <a:ext cx="8001000" cy="39163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13300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70235E-49DB-4100-A5A7-15E6AB9E1E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674938"/>
            <a:ext cx="8001000" cy="3844734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BD50346-D264-4121-9E7F-460AA8459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Multiplicity of hardware environments</a:t>
            </a:r>
          </a:p>
        </p:txBody>
      </p:sp>
    </p:spTree>
    <p:extLst>
      <p:ext uri="{BB962C8B-B14F-4D97-AF65-F5344CB8AC3E}">
        <p14:creationId xmlns:p14="http://schemas.microsoft.com/office/powerpoint/2010/main" val="4253534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DA9D30-5F14-4250-928A-512F40328B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674938"/>
            <a:ext cx="8610600" cy="3451225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6796C5C-61EB-49FC-B5C5-B4BE47221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dirty="0"/>
              <a:t>Docker Containers - Standard Shipping Container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853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C7B510-99B7-4F79-90CD-2CACAA5992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453" y="2514600"/>
            <a:ext cx="7305093" cy="3451225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FCAB5FC-9E1C-4EAC-93AA-272C2AA3E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Docker is a shipping container system  for Code</a:t>
            </a:r>
          </a:p>
        </p:txBody>
      </p:sp>
    </p:spTree>
    <p:extLst>
      <p:ext uri="{BB962C8B-B14F-4D97-AF65-F5344CB8AC3E}">
        <p14:creationId xmlns:p14="http://schemas.microsoft.com/office/powerpoint/2010/main" val="34198861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A98A3D3-7EBA-445A-A947-CAF0D977D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Builds Images</a:t>
            </a:r>
          </a:p>
          <a:p>
            <a:r>
              <a:rPr lang="en-US" dirty="0"/>
              <a:t>Runs and Manages Containers</a:t>
            </a:r>
          </a:p>
          <a:p>
            <a:r>
              <a:rPr lang="en-US" dirty="0"/>
              <a:t>RESTful API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DAEA4B5-EC5A-4C74-860F-DAEBDD678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Daemon</a:t>
            </a:r>
          </a:p>
        </p:txBody>
      </p:sp>
    </p:spTree>
    <p:extLst>
      <p:ext uri="{BB962C8B-B14F-4D97-AF65-F5344CB8AC3E}">
        <p14:creationId xmlns:p14="http://schemas.microsoft.com/office/powerpoint/2010/main" val="32883916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2D1A5B9-3208-48CB-ADA8-99F263FFC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 code</a:t>
            </a:r>
          </a:p>
          <a:p>
            <a:r>
              <a:rPr lang="en-US" dirty="0"/>
              <a:t>My libraries</a:t>
            </a:r>
          </a:p>
          <a:p>
            <a:r>
              <a:rPr lang="en-US" dirty="0"/>
              <a:t>My package manager</a:t>
            </a:r>
          </a:p>
          <a:p>
            <a:r>
              <a:rPr lang="en-US" dirty="0"/>
              <a:t>My app</a:t>
            </a:r>
          </a:p>
          <a:p>
            <a:r>
              <a:rPr lang="en-US" dirty="0"/>
              <a:t>My data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C96548F-239A-422D-98B1-275408076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Inside my container</a:t>
            </a:r>
          </a:p>
        </p:txBody>
      </p:sp>
    </p:spTree>
    <p:extLst>
      <p:ext uri="{BB962C8B-B14F-4D97-AF65-F5344CB8AC3E}">
        <p14:creationId xmlns:p14="http://schemas.microsoft.com/office/powerpoint/2010/main" val="7129983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 </a:t>
            </a:r>
            <a:r>
              <a:rPr lang="en-US" b="1" dirty="0"/>
              <a:t>image</a:t>
            </a:r>
            <a:r>
              <a:rPr lang="en-US" dirty="0"/>
              <a:t> is an inert, immutable, file that's essentially a snapshot of a container. </a:t>
            </a:r>
            <a:r>
              <a:rPr lang="en-US" b="1" dirty="0"/>
              <a:t>Images</a:t>
            </a:r>
            <a:r>
              <a:rPr lang="en-US" dirty="0"/>
              <a:t> are created with the build command, and they'll produce a container when started with run.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1610682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push and pull container images to/from the Docker registry, which is something like a “GitHub” for Docker container images.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Docker has a repository like </a:t>
            </a:r>
            <a:r>
              <a:rPr lang="en-US" dirty="0" err="1"/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2621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5D51494-5C69-48B4-8163-5ABA0A90B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images automatically using a build script: &lt;&lt;</a:t>
            </a:r>
            <a:r>
              <a:rPr lang="en-US" dirty="0" err="1"/>
              <a:t>Dockerfile</a:t>
            </a:r>
            <a:r>
              <a:rPr lang="en-US" dirty="0"/>
              <a:t>&gt;&gt; </a:t>
            </a:r>
          </a:p>
          <a:p>
            <a:r>
              <a:rPr lang="de-CH" dirty="0"/>
              <a:t>Can be versioned in a version control system like Git or SVN, along with all dependencies</a:t>
            </a:r>
          </a:p>
          <a:p>
            <a:r>
              <a:rPr lang="de-CH" dirty="0"/>
              <a:t>Docker Hub can automatically build images based on dockerfiles on Github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F57AE73-98C0-4E8F-9036-342B7BBFB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de-CH" dirty="0"/>
            </a:br>
            <a:r>
              <a:rPr lang="de-CH" dirty="0"/>
              <a:t>Dockerfile</a:t>
            </a:r>
            <a:br>
              <a:rPr lang="en-US" dirty="0"/>
            </a:b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263097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671BEC-B16A-4AD9-8FE1-7398E15EC1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650" y="2674938"/>
            <a:ext cx="5320637" cy="3451225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9CA50EE-4721-49E7-ADC9-C0CE27E4D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on Linux Vs Windows</a:t>
            </a:r>
          </a:p>
        </p:txBody>
      </p:sp>
    </p:spTree>
    <p:extLst>
      <p:ext uri="{BB962C8B-B14F-4D97-AF65-F5344CB8AC3E}">
        <p14:creationId xmlns:p14="http://schemas.microsoft.com/office/powerpoint/2010/main" val="1878129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BC9FA77-A6BD-4621-9AB9-77C51512D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What is Docker?</a:t>
            </a:r>
          </a:p>
          <a:p>
            <a:r>
              <a:rPr lang="de-CH" dirty="0"/>
              <a:t>Docker vs. Virtual Machine</a:t>
            </a:r>
          </a:p>
          <a:p>
            <a:r>
              <a:rPr lang="de-CH" dirty="0"/>
              <a:t>Docker’s Use cases</a:t>
            </a:r>
          </a:p>
          <a:p>
            <a:r>
              <a:rPr lang="de-CH" dirty="0"/>
              <a:t>Images and Containers</a:t>
            </a:r>
          </a:p>
          <a:p>
            <a:r>
              <a:rPr lang="de-CH" dirty="0"/>
              <a:t>Developer Viewpoint</a:t>
            </a:r>
          </a:p>
          <a:p>
            <a:r>
              <a:rPr lang="de-CH" dirty="0"/>
              <a:t>Around Docker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04E8E4B-7FAC-438B-85BB-110AE36E5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</a:t>
            </a:r>
          </a:p>
        </p:txBody>
      </p:sp>
    </p:spTree>
    <p:extLst>
      <p:ext uri="{BB962C8B-B14F-4D97-AF65-F5344CB8AC3E}">
        <p14:creationId xmlns:p14="http://schemas.microsoft.com/office/powerpoint/2010/main" val="42786950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259AC4B-6BD1-4E0F-A36D-32FB3C06C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Build once… run anywhere</a:t>
            </a:r>
          </a:p>
          <a:p>
            <a:pPr lvl="1"/>
            <a:r>
              <a:rPr lang="en-US" dirty="0"/>
              <a:t>A clean, safe, hygienic and portable runtime environment for your app.</a:t>
            </a:r>
          </a:p>
          <a:p>
            <a:pPr lvl="1"/>
            <a:r>
              <a:rPr lang="en-US" dirty="0"/>
              <a:t>No worries about missing dependencies, packages and other pain points during subsequent deployments.</a:t>
            </a:r>
          </a:p>
          <a:p>
            <a:pPr lvl="1"/>
            <a:r>
              <a:rPr lang="en-US" dirty="0"/>
              <a:t>Run each app in its own isolated container, so you can run various versions of libraries and other dependencies for each app without worrying.</a:t>
            </a:r>
          </a:p>
          <a:p>
            <a:pPr lvl="1"/>
            <a:r>
              <a:rPr lang="en-US" dirty="0"/>
              <a:t>Reduce concerns about compatibility on different platforms, either your own or your customers.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0189C78-9FDB-4712-9D20-8FF06ED06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Docker container—developer viewpoint</a:t>
            </a:r>
          </a:p>
        </p:txBody>
      </p:sp>
    </p:spTree>
    <p:extLst>
      <p:ext uri="{BB962C8B-B14F-4D97-AF65-F5344CB8AC3E}">
        <p14:creationId xmlns:p14="http://schemas.microsoft.com/office/powerpoint/2010/main" val="36841610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does Docker  containers work?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04"/>
          <a:stretch/>
        </p:blipFill>
        <p:spPr bwMode="auto">
          <a:xfrm>
            <a:off x="1295400" y="1533483"/>
            <a:ext cx="5638800" cy="5304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58937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 how does Docker work</a:t>
            </a:r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286000"/>
            <a:ext cx="8233474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36674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Docker updates/changes</a:t>
            </a:r>
            <a:br>
              <a:rPr lang="en-US" dirty="0"/>
            </a:br>
            <a:endParaRPr 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288" y="2005013"/>
            <a:ext cx="8537712" cy="4789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19327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Open source Container inside VM Configuration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76400"/>
            <a:ext cx="821055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1311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B6464CD-EFA6-47E4-A0CC-52D9F9182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u="sng" dirty="0">
                <a:hlinkClick r:id="rId2"/>
              </a:rPr>
              <a:t>https://www.docker.com/community-edition#/download</a:t>
            </a:r>
            <a:endParaRPr lang="en-US" u="sng" dirty="0"/>
          </a:p>
          <a:p>
            <a:pPr marL="0" indent="0">
              <a:buNone/>
            </a:pPr>
            <a:endParaRPr lang="en-US" u="sng" dirty="0"/>
          </a:p>
          <a:p>
            <a:r>
              <a:rPr lang="en-US" u="sng" dirty="0">
                <a:hlinkClick r:id="rId3"/>
              </a:rPr>
              <a:t>https://docs.microsoft.com/en-us/windows/wsl/install-win10</a:t>
            </a:r>
            <a:endParaRPr lang="en-US" u="sng" dirty="0"/>
          </a:p>
          <a:p>
            <a:endParaRPr lang="en-US" u="sng" dirty="0"/>
          </a:p>
          <a:p>
            <a:r>
              <a:rPr lang="en-US" dirty="0">
                <a:hlinkClick r:id="rId4"/>
              </a:rPr>
              <a:t>https://nickjanetakis.com/blog/setting-up-docker-for-windows-and-wsl-to-work-flawlessly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5"/>
              </a:rPr>
              <a:t>https://hub.docker.com/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1CE9F0-D779-4869-ADCC-F5E20C25B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</p:spTree>
    <p:extLst>
      <p:ext uri="{BB962C8B-B14F-4D97-AF65-F5344CB8AC3E}">
        <p14:creationId xmlns:p14="http://schemas.microsoft.com/office/powerpoint/2010/main" val="41101704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A66CD71-2522-4DC5-B914-5416E17EB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de-CH" i="1" dirty="0"/>
              <a:t>images: </a:t>
            </a:r>
            <a:r>
              <a:rPr lang="de-CH" dirty="0"/>
              <a:t>List all local images</a:t>
            </a:r>
          </a:p>
          <a:p>
            <a:pPr lvl="1"/>
            <a:r>
              <a:rPr lang="de-CH" i="1" dirty="0"/>
              <a:t>run</a:t>
            </a:r>
            <a:r>
              <a:rPr lang="de-CH" dirty="0"/>
              <a:t>: Create a container from an image and execute a command in it</a:t>
            </a:r>
          </a:p>
          <a:p>
            <a:pPr lvl="1"/>
            <a:r>
              <a:rPr lang="de-CH" i="1" dirty="0"/>
              <a:t>tag</a:t>
            </a:r>
            <a:r>
              <a:rPr lang="de-CH" dirty="0"/>
              <a:t>: Tag an image</a:t>
            </a:r>
          </a:p>
          <a:p>
            <a:pPr lvl="1"/>
            <a:r>
              <a:rPr lang="de-CH" i="1" dirty="0"/>
              <a:t>pull</a:t>
            </a:r>
            <a:r>
              <a:rPr lang="de-CH" dirty="0"/>
              <a:t>: Download image from repository</a:t>
            </a:r>
          </a:p>
          <a:p>
            <a:pPr lvl="1"/>
            <a:r>
              <a:rPr lang="de-CH" i="1" dirty="0"/>
              <a:t>rmi</a:t>
            </a:r>
            <a:r>
              <a:rPr lang="de-CH" dirty="0"/>
              <a:t>: Delete a local image</a:t>
            </a:r>
          </a:p>
          <a:p>
            <a:pPr lvl="2"/>
            <a:r>
              <a:rPr lang="de-CH" dirty="0"/>
              <a:t>This will also remove intermediate images if no longer used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D600D35-025D-422A-B27D-DAA22D83A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Terminology- Image</a:t>
            </a:r>
          </a:p>
        </p:txBody>
      </p:sp>
    </p:spTree>
    <p:extLst>
      <p:ext uri="{BB962C8B-B14F-4D97-AF65-F5344CB8AC3E}">
        <p14:creationId xmlns:p14="http://schemas.microsoft.com/office/powerpoint/2010/main" val="4084830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F3081D2-67BC-44CA-AAAE-07CD41A08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de-CH" i="1" dirty="0"/>
              <a:t>ps:</a:t>
            </a:r>
            <a:r>
              <a:rPr lang="de-CH" dirty="0"/>
              <a:t> List all running containers</a:t>
            </a:r>
          </a:p>
          <a:p>
            <a:pPr lvl="1"/>
            <a:r>
              <a:rPr lang="de-CH" i="1" dirty="0"/>
              <a:t>ps –a</a:t>
            </a:r>
            <a:r>
              <a:rPr lang="de-CH" dirty="0"/>
              <a:t>: List all containers (incl. stopped)</a:t>
            </a:r>
          </a:p>
          <a:p>
            <a:pPr lvl="1"/>
            <a:r>
              <a:rPr lang="de-CH" i="1" dirty="0"/>
              <a:t>top</a:t>
            </a:r>
            <a:r>
              <a:rPr lang="de-CH" dirty="0"/>
              <a:t>: Display processes of a container</a:t>
            </a:r>
          </a:p>
          <a:p>
            <a:pPr lvl="1"/>
            <a:r>
              <a:rPr lang="de-CH" i="1" dirty="0"/>
              <a:t>start</a:t>
            </a:r>
            <a:r>
              <a:rPr lang="de-CH" dirty="0"/>
              <a:t>: Start a stopped container</a:t>
            </a:r>
          </a:p>
          <a:p>
            <a:pPr lvl="1"/>
            <a:r>
              <a:rPr lang="de-CH" i="1" dirty="0"/>
              <a:t>stop</a:t>
            </a:r>
            <a:r>
              <a:rPr lang="de-CH" dirty="0"/>
              <a:t>: Stop a running container</a:t>
            </a:r>
          </a:p>
          <a:p>
            <a:pPr lvl="1"/>
            <a:r>
              <a:rPr lang="de-CH" i="1" dirty="0"/>
              <a:t>pause</a:t>
            </a:r>
            <a:r>
              <a:rPr lang="de-CH" dirty="0"/>
              <a:t>: Pause all processes within a container</a:t>
            </a:r>
          </a:p>
          <a:p>
            <a:pPr lvl="1"/>
            <a:r>
              <a:rPr lang="de-CH" i="1" dirty="0"/>
              <a:t>rm</a:t>
            </a:r>
            <a:r>
              <a:rPr lang="de-CH" dirty="0"/>
              <a:t>: Delete a container</a:t>
            </a:r>
          </a:p>
          <a:p>
            <a:pPr lvl="1"/>
            <a:r>
              <a:rPr lang="de-CH" i="1" dirty="0"/>
              <a:t>commit</a:t>
            </a:r>
            <a:r>
              <a:rPr lang="de-CH" dirty="0"/>
              <a:t>: Create an image from a container</a:t>
            </a:r>
          </a:p>
          <a:p>
            <a:endParaRPr lang="en-US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F5C0D44-38D1-4138-8A81-B6C1E48CE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 -Container</a:t>
            </a:r>
          </a:p>
        </p:txBody>
      </p:sp>
    </p:spTree>
    <p:extLst>
      <p:ext uri="{BB962C8B-B14F-4D97-AF65-F5344CB8AC3E}">
        <p14:creationId xmlns:p14="http://schemas.microsoft.com/office/powerpoint/2010/main" val="20357624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528920B-0DC9-48A0-87ED-83F6C6299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/>
              <a:t>		</a:t>
            </a:r>
          </a:p>
          <a:p>
            <a:pPr marL="0" indent="0">
              <a:buNone/>
            </a:pPr>
            <a:r>
              <a:rPr lang="en-US" sz="4400" dirty="0"/>
              <a:t>		Thank you </a:t>
            </a:r>
            <a:r>
              <a:rPr lang="en-US" sz="4400" dirty="0">
                <a:sym typeface="Wingdings" panose="05000000000000000000" pitchFamily="2" charset="2"/>
              </a:rPr>
              <a:t></a:t>
            </a:r>
            <a:endParaRPr lang="en-US" sz="4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93304E-D471-46C9-9385-12D965176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344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1591056"/>
            <a:ext cx="7408333" cy="4535107"/>
          </a:xfrm>
        </p:spPr>
        <p:txBody>
          <a:bodyPr/>
          <a:lstStyle/>
          <a:p>
            <a:endParaRPr lang="en-US" dirty="0"/>
          </a:p>
          <a:p>
            <a:r>
              <a:rPr lang="en-US" b="1" dirty="0"/>
              <a:t>Docker</a:t>
            </a:r>
            <a:r>
              <a:rPr lang="en-US" dirty="0"/>
              <a:t> is an open platform for developers and sysadmins to build, ship, and run distributed applications, whether on laptops, data center VMs, or the cloud.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505200"/>
            <a:ext cx="5896587" cy="3178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4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C2A9807-338A-4716-89BC-714B8AF38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 Virtual Machine Vs Docker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498CCCA-9845-4A33-978F-4EB408B5CC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76800" y="3810000"/>
            <a:ext cx="3120538" cy="25066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E74FCD-EB1F-465D-8D40-7BFD8DAFA2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662" y="2748252"/>
            <a:ext cx="3305799" cy="368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513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pic>
        <p:nvPicPr>
          <p:cNvPr id="1026" name="Picture 2" descr="https://image.slidesharecdn.com/sf-180403170304/95/docker-bday-5-sf-edition-introduction-to-docker-3-1024.jpg?cb=1522775352">
            <a:extLst>
              <a:ext uri="{FF2B5EF4-FFF2-40B4-BE49-F238E27FC236}">
                <a16:creationId xmlns:a16="http://schemas.microsoft.com/office/drawing/2014/main" id="{9F52722C-A9B5-463F-9727-F570F7F32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057400"/>
            <a:ext cx="8382000" cy="409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9781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6104C92-C3C2-4279-BD89-5D35684DF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2067" y="2819401"/>
            <a:ext cx="7408333" cy="3306762"/>
          </a:xfrm>
        </p:spPr>
        <p:txBody>
          <a:bodyPr/>
          <a:lstStyle/>
          <a:p>
            <a:r>
              <a:rPr lang="en-US" dirty="0"/>
              <a:t>Simplifying Configuration</a:t>
            </a:r>
          </a:p>
          <a:p>
            <a:r>
              <a:rPr lang="en-US" dirty="0"/>
              <a:t>Code Pipeline Management</a:t>
            </a:r>
          </a:p>
          <a:p>
            <a:r>
              <a:rPr lang="en-US" dirty="0"/>
              <a:t>Developer Productivity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3F37EAD-A8BA-4524-9398-94929D395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Docker’s Key use cases</a:t>
            </a:r>
          </a:p>
        </p:txBody>
      </p:sp>
    </p:spTree>
    <p:extLst>
      <p:ext uri="{BB962C8B-B14F-4D97-AF65-F5344CB8AC3E}">
        <p14:creationId xmlns:p14="http://schemas.microsoft.com/office/powerpoint/2010/main" val="335036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 is an analogy that Docker use’s to let you understand….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</a:t>
            </a:r>
          </a:p>
        </p:txBody>
      </p:sp>
    </p:spTree>
    <p:extLst>
      <p:ext uri="{BB962C8B-B14F-4D97-AF65-F5344CB8AC3E}">
        <p14:creationId xmlns:p14="http://schemas.microsoft.com/office/powerpoint/2010/main" val="2456860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0" y="1219200"/>
            <a:ext cx="7408333" cy="3450696"/>
          </a:xfrm>
        </p:spPr>
        <p:txBody>
          <a:bodyPr/>
          <a:lstStyle/>
          <a:p>
            <a:r>
              <a:rPr lang="en-US" dirty="0"/>
              <a:t>Too many to consider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Looking for all kinds of solutions…</a:t>
            </a:r>
          </a:p>
        </p:txBody>
      </p:sp>
      <p:pic>
        <p:nvPicPr>
          <p:cNvPr id="5" name="Shape 107">
            <a:extLst>
              <a:ext uri="{FF2B5EF4-FFF2-40B4-BE49-F238E27FC236}">
                <a16:creationId xmlns:a16="http://schemas.microsoft.com/office/drawing/2014/main" id="{3BF59E41-22EF-48DA-A31A-DBE73356F63B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69469" y="2471928"/>
            <a:ext cx="6793393" cy="34723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73914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5C2AAE-A35C-4D6B-A75F-CC37A90B7C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676" y="2674938"/>
            <a:ext cx="7256586" cy="3451225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9A1F130-17FA-4259-9FCA-B2D5E7C9A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Solution: Intermodal Shipping Container</a:t>
            </a:r>
          </a:p>
        </p:txBody>
      </p:sp>
    </p:spTree>
    <p:extLst>
      <p:ext uri="{BB962C8B-B14F-4D97-AF65-F5344CB8AC3E}">
        <p14:creationId xmlns:p14="http://schemas.microsoft.com/office/powerpoint/2010/main" val="36687124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735</TotalTime>
  <Words>453</Words>
  <Application>Microsoft Office PowerPoint</Application>
  <PresentationFormat>On-screen Show (4:3)</PresentationFormat>
  <Paragraphs>82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Calibri</vt:lpstr>
      <vt:lpstr>Candara</vt:lpstr>
      <vt:lpstr>Symbol</vt:lpstr>
      <vt:lpstr>Wingdings</vt:lpstr>
      <vt:lpstr>Waveform</vt:lpstr>
      <vt:lpstr>Docker and Containers</vt:lpstr>
      <vt:lpstr>Agenda </vt:lpstr>
      <vt:lpstr>Docker</vt:lpstr>
      <vt:lpstr> Virtual Machine Vs Docker</vt:lpstr>
      <vt:lpstr>Motivation</vt:lpstr>
      <vt:lpstr>Docker’s Key use cases</vt:lpstr>
      <vt:lpstr>Container</vt:lpstr>
      <vt:lpstr>Looking for all kinds of solutions…</vt:lpstr>
      <vt:lpstr>Solution: Intermodal Shipping Container</vt:lpstr>
      <vt:lpstr>Standard Shipping Container</vt:lpstr>
      <vt:lpstr>Multiplicity of hardware environments</vt:lpstr>
      <vt:lpstr>Docker Containers - Standard Shipping Container</vt:lpstr>
      <vt:lpstr>Docker is a shipping container system  for Code</vt:lpstr>
      <vt:lpstr>Docker Daemon</vt:lpstr>
      <vt:lpstr>Inside my container</vt:lpstr>
      <vt:lpstr>Image</vt:lpstr>
      <vt:lpstr>Docker has a repository like github</vt:lpstr>
      <vt:lpstr> Dockerfile </vt:lpstr>
      <vt:lpstr>Docker on Linux Vs Windows</vt:lpstr>
      <vt:lpstr>Docker container—developer viewpoint</vt:lpstr>
      <vt:lpstr>How does Docker  containers work?</vt:lpstr>
      <vt:lpstr>Just how does Docker work</vt:lpstr>
      <vt:lpstr>Docker updates/changes </vt:lpstr>
      <vt:lpstr>Open source Container inside VM Configuration</vt:lpstr>
      <vt:lpstr>Getting Started</vt:lpstr>
      <vt:lpstr>Terminology- Image</vt:lpstr>
      <vt:lpstr>Terminology -Container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Zumar Noor</cp:lastModifiedBy>
  <cp:revision>50</cp:revision>
  <dcterms:created xsi:type="dcterms:W3CDTF">2016-02-18T04:04:07Z</dcterms:created>
  <dcterms:modified xsi:type="dcterms:W3CDTF">2018-10-05T15:26:19Z</dcterms:modified>
</cp:coreProperties>
</file>