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ira Sans Black"/>
      <p:bold r:id="rId17"/>
      <p:boldItalic r:id="rId18"/>
    </p:embeddedFont>
    <p:embeddedFont>
      <p:font typeface="Fira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6998A5-1B52-459D-B208-39E46DC36112}">
  <a:tblStyle styleId="{696998A5-1B52-459D-B208-39E46DC361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.fntdata"/><Relationship Id="rId11" Type="http://schemas.openxmlformats.org/officeDocument/2006/relationships/slide" Target="slides/slide6.xml"/><Relationship Id="rId22" Type="http://schemas.openxmlformats.org/officeDocument/2006/relationships/font" Target="fonts/FiraSans-boldItalic.fntdata"/><Relationship Id="rId10" Type="http://schemas.openxmlformats.org/officeDocument/2006/relationships/slide" Target="slides/slide5.xml"/><Relationship Id="rId21" Type="http://schemas.openxmlformats.org/officeDocument/2006/relationships/font" Target="fonts/Fira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Black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-regular.fntdata"/><Relationship Id="rId6" Type="http://schemas.openxmlformats.org/officeDocument/2006/relationships/slide" Target="slides/slide1.xml"/><Relationship Id="rId18" Type="http://schemas.openxmlformats.org/officeDocument/2006/relationships/font" Target="fonts/FiraSans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962ef9112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962ef9112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9646c4d463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9646c4d463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62ef91124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62ef91124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646c4d46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646c4d46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646c4d4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646c4d4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646c4d463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646c4d463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646c4d463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646c4d463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646c4d46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646c4d46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962ef9112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962ef9112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62ef91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62ef91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ctrTitle"/>
          </p:nvPr>
        </p:nvSpPr>
        <p:spPr>
          <a:xfrm>
            <a:off x="4076750" y="1445000"/>
            <a:ext cx="5136000" cy="15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Formazione sulla Sicurezza Informatica: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Combattere il phishing</a:t>
            </a:r>
            <a:endParaRPr sz="3000"/>
          </a:p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5859250" y="4833600"/>
            <a:ext cx="35670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Docente: Kamenica Kristiano</a:t>
            </a:r>
            <a:endParaRPr sz="1300"/>
          </a:p>
        </p:txBody>
      </p:sp>
      <p:grpSp>
        <p:nvGrpSpPr>
          <p:cNvPr id="52" name="Google Shape;52;p13"/>
          <p:cNvGrpSpPr/>
          <p:nvPr/>
        </p:nvGrpSpPr>
        <p:grpSpPr>
          <a:xfrm>
            <a:off x="-2079817" y="1225462"/>
            <a:ext cx="6967495" cy="3975885"/>
            <a:chOff x="2925068" y="2092209"/>
            <a:chExt cx="3288881" cy="1876746"/>
          </a:xfrm>
        </p:grpSpPr>
        <p:sp>
          <p:nvSpPr>
            <p:cNvPr id="53" name="Google Shape;53;p13"/>
            <p:cNvSpPr/>
            <p:nvPr/>
          </p:nvSpPr>
          <p:spPr>
            <a:xfrm>
              <a:off x="3215525" y="2092209"/>
              <a:ext cx="2707966" cy="1691850"/>
            </a:xfrm>
            <a:custGeom>
              <a:rect b="b" l="l" r="r" t="t"/>
              <a:pathLst>
                <a:path extrusionOk="0" h="51424" w="82309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323634" y="2235192"/>
              <a:ext cx="2492537" cy="1468557"/>
            </a:xfrm>
            <a:custGeom>
              <a:rect b="b" l="l" r="r" t="t"/>
              <a:pathLst>
                <a:path extrusionOk="0" h="44637" w="75761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925068" y="3784023"/>
              <a:ext cx="3288881" cy="184931"/>
            </a:xfrm>
            <a:custGeom>
              <a:rect b="b" l="l" r="r" t="t"/>
              <a:pathLst>
                <a:path extrusionOk="0" h="5621" w="99966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180924" y="3783234"/>
              <a:ext cx="777592" cy="56062"/>
            </a:xfrm>
            <a:custGeom>
              <a:rect b="b" l="l" r="r" t="t"/>
              <a:pathLst>
                <a:path extrusionOk="0" h="1704" w="23635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323059" y="2235192"/>
              <a:ext cx="2492899" cy="1468557"/>
            </a:xfrm>
            <a:custGeom>
              <a:rect b="b" l="l" r="r" t="t"/>
              <a:pathLst>
                <a:path extrusionOk="0" h="44637" w="75772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150738" y="2399297"/>
              <a:ext cx="837535" cy="1077278"/>
            </a:xfrm>
            <a:custGeom>
              <a:rect b="b" l="l" r="r" t="t"/>
              <a:pathLst>
                <a:path extrusionOk="0" h="32744" w="25457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176203" y="2431835"/>
              <a:ext cx="786606" cy="1012201"/>
            </a:xfrm>
            <a:custGeom>
              <a:rect b="b" l="l" r="r" t="t"/>
              <a:pathLst>
                <a:path extrusionOk="0" fill="none" h="30766" w="23909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cap="flat" cmpd="sng" w="7750">
              <a:solidFill>
                <a:srgbClr val="FCFC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479392" y="2781627"/>
              <a:ext cx="180226" cy="313011"/>
            </a:xfrm>
            <a:custGeom>
              <a:rect b="b" l="l" r="r" t="t"/>
              <a:pathLst>
                <a:path extrusionOk="0" h="9514" w="5478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2"/>
          <p:cNvSpPr txBox="1"/>
          <p:nvPr>
            <p:ph type="title"/>
          </p:nvPr>
        </p:nvSpPr>
        <p:spPr>
          <a:xfrm>
            <a:off x="401600" y="1964425"/>
            <a:ext cx="8065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700"/>
              <a:t>“Ricordate sempre che la sicurezza informatica deve essere una </a:t>
            </a:r>
            <a:r>
              <a:rPr i="1" lang="en" sz="2700"/>
              <a:t>priorità per tutti noi!</a:t>
            </a:r>
            <a:br>
              <a:rPr i="1" lang="en" sz="2700"/>
            </a:br>
            <a:r>
              <a:rPr i="1" lang="en" sz="2700"/>
              <a:t>Siate vigili e responsabili!”</a:t>
            </a:r>
            <a:r>
              <a:rPr i="1" lang="en" sz="2700"/>
              <a:t> </a:t>
            </a:r>
            <a:endParaRPr i="1" sz="2700"/>
          </a:p>
        </p:txBody>
      </p:sp>
      <p:grpSp>
        <p:nvGrpSpPr>
          <p:cNvPr id="901" name="Google Shape;901;p22"/>
          <p:cNvGrpSpPr/>
          <p:nvPr/>
        </p:nvGrpSpPr>
        <p:grpSpPr>
          <a:xfrm>
            <a:off x="6622429" y="3723734"/>
            <a:ext cx="2031213" cy="1076501"/>
            <a:chOff x="2925068" y="2092209"/>
            <a:chExt cx="3288881" cy="1876746"/>
          </a:xfrm>
        </p:grpSpPr>
        <p:sp>
          <p:nvSpPr>
            <p:cNvPr id="902" name="Google Shape;902;p22"/>
            <p:cNvSpPr/>
            <p:nvPr/>
          </p:nvSpPr>
          <p:spPr>
            <a:xfrm>
              <a:off x="3215525" y="2092209"/>
              <a:ext cx="2707966" cy="1691850"/>
            </a:xfrm>
            <a:custGeom>
              <a:rect b="b" l="l" r="r" t="t"/>
              <a:pathLst>
                <a:path extrusionOk="0" h="51424" w="82309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3323634" y="2235192"/>
              <a:ext cx="2492537" cy="1468557"/>
            </a:xfrm>
            <a:custGeom>
              <a:rect b="b" l="l" r="r" t="t"/>
              <a:pathLst>
                <a:path extrusionOk="0" h="44637" w="75761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2925068" y="3784023"/>
              <a:ext cx="3288881" cy="184931"/>
            </a:xfrm>
            <a:custGeom>
              <a:rect b="b" l="l" r="r" t="t"/>
              <a:pathLst>
                <a:path extrusionOk="0" h="5621" w="99966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4180924" y="3783234"/>
              <a:ext cx="777592" cy="56062"/>
            </a:xfrm>
            <a:custGeom>
              <a:rect b="b" l="l" r="r" t="t"/>
              <a:pathLst>
                <a:path extrusionOk="0" h="1704" w="23635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3323059" y="2235192"/>
              <a:ext cx="2492899" cy="1468557"/>
            </a:xfrm>
            <a:custGeom>
              <a:rect b="b" l="l" r="r" t="t"/>
              <a:pathLst>
                <a:path extrusionOk="0" h="44637" w="75772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4150738" y="2399297"/>
              <a:ext cx="837535" cy="1077278"/>
            </a:xfrm>
            <a:custGeom>
              <a:rect b="b" l="l" r="r" t="t"/>
              <a:pathLst>
                <a:path extrusionOk="0" h="32744" w="25457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4176203" y="2431835"/>
              <a:ext cx="786606" cy="1012201"/>
            </a:xfrm>
            <a:custGeom>
              <a:rect b="b" l="l" r="r" t="t"/>
              <a:pathLst>
                <a:path extrusionOk="0" fill="none" h="30766" w="23909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cap="flat" cmpd="sng" w="7750">
              <a:solidFill>
                <a:srgbClr val="FCFC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4479392" y="2781627"/>
              <a:ext cx="180226" cy="313011"/>
            </a:xfrm>
            <a:custGeom>
              <a:rect b="b" l="l" r="r" t="t"/>
              <a:pathLst>
                <a:path extrusionOk="0" h="9514" w="5478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22"/>
          <p:cNvGrpSpPr/>
          <p:nvPr/>
        </p:nvGrpSpPr>
        <p:grpSpPr>
          <a:xfrm>
            <a:off x="463304" y="132576"/>
            <a:ext cx="1976865" cy="1664150"/>
            <a:chOff x="2874288" y="1572950"/>
            <a:chExt cx="3360871" cy="2758870"/>
          </a:xfrm>
        </p:grpSpPr>
        <p:sp>
          <p:nvSpPr>
            <p:cNvPr id="911" name="Google Shape;911;p22"/>
            <p:cNvSpPr/>
            <p:nvPr/>
          </p:nvSpPr>
          <p:spPr>
            <a:xfrm>
              <a:off x="2874288" y="1848875"/>
              <a:ext cx="3360871" cy="2282562"/>
            </a:xfrm>
            <a:custGeom>
              <a:rect b="b" l="l" r="r" t="t"/>
              <a:pathLst>
                <a:path extrusionOk="0" h="57615" w="84833">
                  <a:moveTo>
                    <a:pt x="84833" y="57615"/>
                  </a:moveTo>
                  <a:lnTo>
                    <a:pt x="84833" y="42422"/>
                  </a:lnTo>
                  <a:cubicBezTo>
                    <a:pt x="84833" y="18991"/>
                    <a:pt x="65842" y="1"/>
                    <a:pt x="42423" y="1"/>
                  </a:cubicBezTo>
                  <a:lnTo>
                    <a:pt x="42423" y="1"/>
                  </a:lnTo>
                  <a:cubicBezTo>
                    <a:pt x="18991" y="1"/>
                    <a:pt x="1" y="18991"/>
                    <a:pt x="1" y="42422"/>
                  </a:cubicBezTo>
                  <a:lnTo>
                    <a:pt x="1" y="57615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2874288" y="3930851"/>
              <a:ext cx="3360871" cy="400969"/>
            </a:xfrm>
            <a:custGeom>
              <a:rect b="b" l="l" r="r" t="t"/>
              <a:pathLst>
                <a:path extrusionOk="0" h="10121" w="84833">
                  <a:moveTo>
                    <a:pt x="84833" y="5061"/>
                  </a:moveTo>
                  <a:cubicBezTo>
                    <a:pt x="84833" y="7847"/>
                    <a:pt x="65842" y="10121"/>
                    <a:pt x="42423" y="10121"/>
                  </a:cubicBezTo>
                  <a:cubicBezTo>
                    <a:pt x="18991" y="10121"/>
                    <a:pt x="1" y="7847"/>
                    <a:pt x="1" y="5061"/>
                  </a:cubicBezTo>
                  <a:cubicBezTo>
                    <a:pt x="1" y="2263"/>
                    <a:pt x="18991" y="1"/>
                    <a:pt x="42423" y="1"/>
                  </a:cubicBezTo>
                  <a:cubicBezTo>
                    <a:pt x="65842" y="1"/>
                    <a:pt x="84833" y="2263"/>
                    <a:pt x="84833" y="506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2874288" y="2124800"/>
              <a:ext cx="2059001" cy="2195800"/>
            </a:xfrm>
            <a:custGeom>
              <a:rect b="b" l="l" r="r" t="t"/>
              <a:pathLst>
                <a:path extrusionOk="0" h="55425" w="51972">
                  <a:moveTo>
                    <a:pt x="18896" y="1"/>
                  </a:moveTo>
                  <a:lnTo>
                    <a:pt x="1" y="50650"/>
                  </a:lnTo>
                  <a:lnTo>
                    <a:pt x="28397" y="55424"/>
                  </a:lnTo>
                  <a:lnTo>
                    <a:pt x="18670" y="47757"/>
                  </a:lnTo>
                  <a:lnTo>
                    <a:pt x="51971" y="36100"/>
                  </a:lnTo>
                  <a:lnTo>
                    <a:pt x="38517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3261059" y="2124800"/>
              <a:ext cx="1500037" cy="1918913"/>
            </a:xfrm>
            <a:custGeom>
              <a:rect b="b" l="l" r="r" t="t"/>
              <a:pathLst>
                <a:path extrusionOk="0" h="48436" w="37863">
                  <a:moveTo>
                    <a:pt x="25754" y="1"/>
                  </a:moveTo>
                  <a:lnTo>
                    <a:pt x="18932" y="1"/>
                  </a:lnTo>
                  <a:lnTo>
                    <a:pt x="12133" y="1"/>
                  </a:lnTo>
                  <a:lnTo>
                    <a:pt x="1" y="48435"/>
                  </a:lnTo>
                  <a:lnTo>
                    <a:pt x="18932" y="48435"/>
                  </a:lnTo>
                  <a:lnTo>
                    <a:pt x="37863" y="48435"/>
                  </a:lnTo>
                  <a:close/>
                </a:path>
              </a:pathLst>
            </a:custGeom>
            <a:solidFill>
              <a:srgbClr val="FFFFFF">
                <a:alpha val="35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3976128" y="1963959"/>
              <a:ext cx="69846" cy="2014193"/>
            </a:xfrm>
            <a:custGeom>
              <a:rect b="b" l="l" r="r" t="t"/>
              <a:pathLst>
                <a:path extrusionOk="0" h="50841" w="1763">
                  <a:moveTo>
                    <a:pt x="1" y="1"/>
                  </a:moveTo>
                  <a:lnTo>
                    <a:pt x="1763" y="1"/>
                  </a:lnTo>
                  <a:lnTo>
                    <a:pt x="1763" y="50840"/>
                  </a:lnTo>
                  <a:lnTo>
                    <a:pt x="1" y="508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4378468" y="2284254"/>
              <a:ext cx="1268433" cy="1108022"/>
            </a:xfrm>
            <a:custGeom>
              <a:rect b="b" l="l" r="r" t="t"/>
              <a:pathLst>
                <a:path extrusionOk="0" h="27968" w="32017">
                  <a:moveTo>
                    <a:pt x="32016" y="0"/>
                  </a:moveTo>
                  <a:lnTo>
                    <a:pt x="10311" y="0"/>
                  </a:lnTo>
                  <a:lnTo>
                    <a:pt x="8133" y="0"/>
                  </a:lnTo>
                  <a:lnTo>
                    <a:pt x="7192" y="0"/>
                  </a:lnTo>
                  <a:cubicBezTo>
                    <a:pt x="4858" y="0"/>
                    <a:pt x="2894" y="1750"/>
                    <a:pt x="2632" y="4072"/>
                  </a:cubicBezTo>
                  <a:lnTo>
                    <a:pt x="1" y="27968"/>
                  </a:lnTo>
                  <a:lnTo>
                    <a:pt x="12478" y="27968"/>
                  </a:lnTo>
                  <a:lnTo>
                    <a:pt x="12478" y="23836"/>
                  </a:lnTo>
                  <a:lnTo>
                    <a:pt x="32005" y="23836"/>
                  </a:lnTo>
                  <a:lnTo>
                    <a:pt x="32005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5297282" y="2284254"/>
              <a:ext cx="493911" cy="1108498"/>
            </a:xfrm>
            <a:custGeom>
              <a:rect b="b" l="l" r="r" t="t"/>
              <a:pathLst>
                <a:path extrusionOk="0" h="27980" w="12467">
                  <a:moveTo>
                    <a:pt x="12467" y="27980"/>
                  </a:moveTo>
                  <a:lnTo>
                    <a:pt x="1" y="27980"/>
                  </a:lnTo>
                  <a:lnTo>
                    <a:pt x="2632" y="4072"/>
                  </a:lnTo>
                  <a:cubicBezTo>
                    <a:pt x="2882" y="1750"/>
                    <a:pt x="4847" y="0"/>
                    <a:pt x="7180" y="0"/>
                  </a:cubicBezTo>
                  <a:lnTo>
                    <a:pt x="10300" y="0"/>
                  </a:lnTo>
                  <a:cubicBezTo>
                    <a:pt x="11502" y="0"/>
                    <a:pt x="12467" y="964"/>
                    <a:pt x="12467" y="2167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3779910" y="2935144"/>
              <a:ext cx="786843" cy="1108537"/>
            </a:xfrm>
            <a:custGeom>
              <a:rect b="b" l="l" r="r" t="t"/>
              <a:pathLst>
                <a:path extrusionOk="0" h="27981" w="19861">
                  <a:moveTo>
                    <a:pt x="1" y="1"/>
                  </a:moveTo>
                  <a:lnTo>
                    <a:pt x="1" y="27980"/>
                  </a:lnTo>
                  <a:lnTo>
                    <a:pt x="18312" y="27980"/>
                  </a:lnTo>
                  <a:cubicBezTo>
                    <a:pt x="19158" y="27980"/>
                    <a:pt x="19860" y="27290"/>
                    <a:pt x="19836" y="26432"/>
                  </a:cubicBezTo>
                  <a:lnTo>
                    <a:pt x="19836" y="1525"/>
                  </a:lnTo>
                  <a:cubicBezTo>
                    <a:pt x="19836" y="679"/>
                    <a:pt x="19158" y="1"/>
                    <a:pt x="18312" y="1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3593596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9407" y="27980"/>
                  </a:moveTo>
                  <a:lnTo>
                    <a:pt x="1167" y="27980"/>
                  </a:lnTo>
                  <a:cubicBezTo>
                    <a:pt x="524" y="27980"/>
                    <a:pt x="1" y="27456"/>
                    <a:pt x="1" y="26813"/>
                  </a:cubicBezTo>
                  <a:lnTo>
                    <a:pt x="1" y="2763"/>
                  </a:lnTo>
                  <a:cubicBezTo>
                    <a:pt x="1" y="1227"/>
                    <a:pt x="1239" y="1"/>
                    <a:pt x="2775" y="1"/>
                  </a:cubicBezTo>
                  <a:lnTo>
                    <a:pt x="6632" y="1"/>
                  </a:lnTo>
                  <a:cubicBezTo>
                    <a:pt x="8156" y="1"/>
                    <a:pt x="9395" y="1227"/>
                    <a:pt x="9395" y="2763"/>
                  </a:cubicBezTo>
                  <a:lnTo>
                    <a:pt x="9395" y="2798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3966224" y="3360619"/>
              <a:ext cx="1150492" cy="332074"/>
            </a:xfrm>
            <a:custGeom>
              <a:rect b="b" l="l" r="r" t="t"/>
              <a:pathLst>
                <a:path extrusionOk="0" h="8382" w="29040">
                  <a:moveTo>
                    <a:pt x="1" y="0"/>
                  </a:moveTo>
                  <a:lnTo>
                    <a:pt x="29040" y="0"/>
                  </a:lnTo>
                  <a:lnTo>
                    <a:pt x="29040" y="8382"/>
                  </a:lnTo>
                  <a:lnTo>
                    <a:pt x="1" y="8382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3966224" y="3692680"/>
              <a:ext cx="1150492" cy="350496"/>
            </a:xfrm>
            <a:custGeom>
              <a:rect b="b" l="l" r="r" t="t"/>
              <a:pathLst>
                <a:path extrusionOk="0" h="8847" w="29040">
                  <a:moveTo>
                    <a:pt x="1" y="0"/>
                  </a:moveTo>
                  <a:lnTo>
                    <a:pt x="29040" y="0"/>
                  </a:lnTo>
                  <a:lnTo>
                    <a:pt x="29040" y="8846"/>
                  </a:lnTo>
                  <a:lnTo>
                    <a:pt x="1" y="8846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4909124" y="3211069"/>
              <a:ext cx="259455" cy="149596"/>
            </a:xfrm>
            <a:custGeom>
              <a:rect b="b" l="l" r="r" t="t"/>
              <a:pathLst>
                <a:path extrusionOk="0" h="3776" w="6549">
                  <a:moveTo>
                    <a:pt x="0" y="1"/>
                  </a:moveTo>
                  <a:lnTo>
                    <a:pt x="0" y="3775"/>
                  </a:lnTo>
                  <a:lnTo>
                    <a:pt x="6549" y="3775"/>
                  </a:lnTo>
                  <a:lnTo>
                    <a:pt x="6549" y="1"/>
                  </a:lnTo>
                  <a:close/>
                </a:path>
              </a:pathLst>
            </a:custGeom>
            <a:solidFill>
              <a:srgbClr val="763B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4553452" y="2567548"/>
              <a:ext cx="320347" cy="384924"/>
            </a:xfrm>
            <a:custGeom>
              <a:rect b="b" l="l" r="r" t="t"/>
              <a:pathLst>
                <a:path extrusionOk="0" h="9716" w="8086">
                  <a:moveTo>
                    <a:pt x="5476" y="0"/>
                  </a:moveTo>
                  <a:cubicBezTo>
                    <a:pt x="4671" y="0"/>
                    <a:pt x="3891" y="428"/>
                    <a:pt x="3477" y="1183"/>
                  </a:cubicBezTo>
                  <a:lnTo>
                    <a:pt x="608" y="6315"/>
                  </a:lnTo>
                  <a:cubicBezTo>
                    <a:pt x="1" y="7410"/>
                    <a:pt x="406" y="8815"/>
                    <a:pt x="1501" y="9422"/>
                  </a:cubicBezTo>
                  <a:cubicBezTo>
                    <a:pt x="1856" y="9621"/>
                    <a:pt x="2241" y="9715"/>
                    <a:pt x="2621" y="9715"/>
                  </a:cubicBezTo>
                  <a:cubicBezTo>
                    <a:pt x="3427" y="9715"/>
                    <a:pt x="4208" y="9290"/>
                    <a:pt x="4620" y="8530"/>
                  </a:cubicBezTo>
                  <a:lnTo>
                    <a:pt x="7478" y="3398"/>
                  </a:lnTo>
                  <a:cubicBezTo>
                    <a:pt x="8085" y="2291"/>
                    <a:pt x="7680" y="898"/>
                    <a:pt x="6585" y="290"/>
                  </a:cubicBezTo>
                  <a:cubicBezTo>
                    <a:pt x="6233" y="93"/>
                    <a:pt x="5851" y="0"/>
                    <a:pt x="547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4265285" y="2811582"/>
              <a:ext cx="553338" cy="155697"/>
            </a:xfrm>
            <a:custGeom>
              <a:rect b="b" l="l" r="r" t="t"/>
              <a:pathLst>
                <a:path extrusionOk="0" h="3930" w="13967">
                  <a:moveTo>
                    <a:pt x="13966" y="1965"/>
                  </a:moveTo>
                  <a:lnTo>
                    <a:pt x="13966" y="1965"/>
                  </a:lnTo>
                  <a:cubicBezTo>
                    <a:pt x="13966" y="3048"/>
                    <a:pt x="13085" y="3929"/>
                    <a:pt x="12002" y="3929"/>
                  </a:cubicBezTo>
                  <a:lnTo>
                    <a:pt x="1965" y="3929"/>
                  </a:lnTo>
                  <a:cubicBezTo>
                    <a:pt x="881" y="3929"/>
                    <a:pt x="0" y="3060"/>
                    <a:pt x="0" y="1965"/>
                  </a:cubicBezTo>
                  <a:lnTo>
                    <a:pt x="0" y="1965"/>
                  </a:lnTo>
                  <a:cubicBezTo>
                    <a:pt x="0" y="881"/>
                    <a:pt x="881" y="0"/>
                    <a:pt x="1965" y="0"/>
                  </a:cubicBezTo>
                  <a:lnTo>
                    <a:pt x="12002" y="0"/>
                  </a:lnTo>
                  <a:cubicBezTo>
                    <a:pt x="13073" y="0"/>
                    <a:pt x="13966" y="881"/>
                    <a:pt x="13966" y="1965"/>
                  </a:cubicBezTo>
                  <a:close/>
                </a:path>
              </a:pathLst>
            </a:custGeom>
            <a:solidFill>
              <a:srgbClr val="BCB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4179913" y="2811582"/>
              <a:ext cx="216985" cy="207120"/>
            </a:xfrm>
            <a:custGeom>
              <a:rect b="b" l="l" r="r" t="t"/>
              <a:pathLst>
                <a:path extrusionOk="0" h="5228" w="5477">
                  <a:moveTo>
                    <a:pt x="1465" y="0"/>
                  </a:moveTo>
                  <a:cubicBezTo>
                    <a:pt x="655" y="0"/>
                    <a:pt x="0" y="655"/>
                    <a:pt x="0" y="1477"/>
                  </a:cubicBezTo>
                  <a:lnTo>
                    <a:pt x="0" y="4525"/>
                  </a:lnTo>
                  <a:cubicBezTo>
                    <a:pt x="0" y="4917"/>
                    <a:pt x="310" y="5227"/>
                    <a:pt x="703" y="5227"/>
                  </a:cubicBezTo>
                  <a:lnTo>
                    <a:pt x="4774" y="5227"/>
                  </a:lnTo>
                  <a:cubicBezTo>
                    <a:pt x="5167" y="5227"/>
                    <a:pt x="5477" y="4917"/>
                    <a:pt x="5477" y="4525"/>
                  </a:cubicBezTo>
                  <a:lnTo>
                    <a:pt x="5477" y="703"/>
                  </a:lnTo>
                  <a:cubicBezTo>
                    <a:pt x="5477" y="310"/>
                    <a:pt x="5167" y="0"/>
                    <a:pt x="4774" y="0"/>
                  </a:cubicBez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4226580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4277051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4328473" y="2915336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1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FFA1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3932273" y="3071264"/>
              <a:ext cx="809465" cy="289604"/>
            </a:xfrm>
            <a:custGeom>
              <a:rect b="b" l="l" r="r" t="t"/>
              <a:pathLst>
                <a:path extrusionOk="0" h="7310" w="20432">
                  <a:moveTo>
                    <a:pt x="3384" y="1"/>
                  </a:moveTo>
                  <a:cubicBezTo>
                    <a:pt x="1651" y="1"/>
                    <a:pt x="200" y="1350"/>
                    <a:pt x="107" y="3101"/>
                  </a:cubicBezTo>
                  <a:cubicBezTo>
                    <a:pt x="0" y="4911"/>
                    <a:pt x="1381" y="6459"/>
                    <a:pt x="3203" y="6554"/>
                  </a:cubicBezTo>
                  <a:lnTo>
                    <a:pt x="16871" y="7304"/>
                  </a:lnTo>
                  <a:cubicBezTo>
                    <a:pt x="16937" y="7308"/>
                    <a:pt x="17002" y="7310"/>
                    <a:pt x="17067" y="7310"/>
                  </a:cubicBezTo>
                  <a:cubicBezTo>
                    <a:pt x="18802" y="7310"/>
                    <a:pt x="20244" y="5942"/>
                    <a:pt x="20324" y="4208"/>
                  </a:cubicBezTo>
                  <a:cubicBezTo>
                    <a:pt x="20431" y="2411"/>
                    <a:pt x="19050" y="863"/>
                    <a:pt x="17229" y="756"/>
                  </a:cubicBezTo>
                  <a:lnTo>
                    <a:pt x="3560" y="6"/>
                  </a:lnTo>
                  <a:cubicBezTo>
                    <a:pt x="3501" y="2"/>
                    <a:pt x="3442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4693534" y="2398863"/>
              <a:ext cx="475053" cy="812278"/>
            </a:xfrm>
            <a:custGeom>
              <a:rect b="b" l="l" r="r" t="t"/>
              <a:pathLst>
                <a:path extrusionOk="0" h="20503" w="11991">
                  <a:moveTo>
                    <a:pt x="11991" y="20503"/>
                  </a:moveTo>
                  <a:lnTo>
                    <a:pt x="1" y="20503"/>
                  </a:lnTo>
                  <a:lnTo>
                    <a:pt x="1" y="3501"/>
                  </a:lnTo>
                  <a:cubicBezTo>
                    <a:pt x="1" y="1512"/>
                    <a:pt x="1846" y="0"/>
                    <a:pt x="3787" y="417"/>
                  </a:cubicBezTo>
                  <a:lnTo>
                    <a:pt x="3787" y="417"/>
                  </a:lnTo>
                  <a:cubicBezTo>
                    <a:pt x="8573" y="1429"/>
                    <a:pt x="11991" y="5644"/>
                    <a:pt x="11991" y="10525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4646391" y="2344035"/>
              <a:ext cx="308066" cy="287187"/>
            </a:xfrm>
            <a:custGeom>
              <a:rect b="b" l="l" r="r" t="t"/>
              <a:pathLst>
                <a:path extrusionOk="0" h="7249" w="7776">
                  <a:moveTo>
                    <a:pt x="2922" y="0"/>
                  </a:moveTo>
                  <a:cubicBezTo>
                    <a:pt x="2242" y="0"/>
                    <a:pt x="1560" y="259"/>
                    <a:pt x="1036" y="777"/>
                  </a:cubicBezTo>
                  <a:cubicBezTo>
                    <a:pt x="0" y="1825"/>
                    <a:pt x="0" y="3504"/>
                    <a:pt x="1036" y="4539"/>
                  </a:cubicBezTo>
                  <a:lnTo>
                    <a:pt x="2977" y="6480"/>
                  </a:lnTo>
                  <a:cubicBezTo>
                    <a:pt x="3489" y="6992"/>
                    <a:pt x="4168" y="7248"/>
                    <a:pt x="4849" y="7248"/>
                  </a:cubicBezTo>
                  <a:cubicBezTo>
                    <a:pt x="5531" y="7248"/>
                    <a:pt x="6215" y="6992"/>
                    <a:pt x="6739" y="6480"/>
                  </a:cubicBezTo>
                  <a:cubicBezTo>
                    <a:pt x="7775" y="5432"/>
                    <a:pt x="7775" y="3754"/>
                    <a:pt x="6739" y="2718"/>
                  </a:cubicBezTo>
                  <a:lnTo>
                    <a:pt x="4799" y="777"/>
                  </a:lnTo>
                  <a:cubicBezTo>
                    <a:pt x="4281" y="259"/>
                    <a:pt x="3602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562445" y="2263495"/>
              <a:ext cx="354260" cy="337303"/>
            </a:xfrm>
            <a:custGeom>
              <a:rect b="b" l="l" r="r" t="t"/>
              <a:pathLst>
                <a:path extrusionOk="0" h="8514" w="8942">
                  <a:moveTo>
                    <a:pt x="6537" y="8513"/>
                  </a:moveTo>
                  <a:lnTo>
                    <a:pt x="2084" y="8513"/>
                  </a:lnTo>
                  <a:cubicBezTo>
                    <a:pt x="929" y="8513"/>
                    <a:pt x="0" y="7573"/>
                    <a:pt x="0" y="6430"/>
                  </a:cubicBezTo>
                  <a:lnTo>
                    <a:pt x="0" y="0"/>
                  </a:lnTo>
                  <a:lnTo>
                    <a:pt x="8942" y="0"/>
                  </a:lnTo>
                  <a:lnTo>
                    <a:pt x="8942" y="6132"/>
                  </a:lnTo>
                  <a:cubicBezTo>
                    <a:pt x="8930" y="7442"/>
                    <a:pt x="7858" y="8513"/>
                    <a:pt x="6537" y="851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4475171" y="2088472"/>
              <a:ext cx="483056" cy="364679"/>
            </a:xfrm>
            <a:custGeom>
              <a:rect b="b" l="l" r="r" t="t"/>
              <a:pathLst>
                <a:path extrusionOk="0" h="9205" w="12193">
                  <a:moveTo>
                    <a:pt x="10776" y="2751"/>
                  </a:moveTo>
                  <a:lnTo>
                    <a:pt x="10192" y="2180"/>
                  </a:lnTo>
                  <a:cubicBezTo>
                    <a:pt x="9811" y="1799"/>
                    <a:pt x="9275" y="1584"/>
                    <a:pt x="8740" y="1584"/>
                  </a:cubicBezTo>
                  <a:lnTo>
                    <a:pt x="8085" y="1584"/>
                  </a:lnTo>
                  <a:cubicBezTo>
                    <a:pt x="7847" y="989"/>
                    <a:pt x="7251" y="561"/>
                    <a:pt x="6561" y="561"/>
                  </a:cubicBezTo>
                  <a:cubicBezTo>
                    <a:pt x="6311" y="561"/>
                    <a:pt x="6084" y="620"/>
                    <a:pt x="5858" y="715"/>
                  </a:cubicBezTo>
                  <a:cubicBezTo>
                    <a:pt x="5561" y="275"/>
                    <a:pt x="5072" y="1"/>
                    <a:pt x="4513" y="1"/>
                  </a:cubicBezTo>
                  <a:cubicBezTo>
                    <a:pt x="4108" y="1"/>
                    <a:pt x="3739" y="144"/>
                    <a:pt x="3441" y="382"/>
                  </a:cubicBezTo>
                  <a:cubicBezTo>
                    <a:pt x="3084" y="132"/>
                    <a:pt x="2644" y="1"/>
                    <a:pt x="2191" y="1"/>
                  </a:cubicBezTo>
                  <a:cubicBezTo>
                    <a:pt x="977" y="1"/>
                    <a:pt x="0" y="977"/>
                    <a:pt x="0" y="2180"/>
                  </a:cubicBezTo>
                  <a:cubicBezTo>
                    <a:pt x="0" y="3394"/>
                    <a:pt x="977" y="4371"/>
                    <a:pt x="2191" y="4371"/>
                  </a:cubicBezTo>
                  <a:lnTo>
                    <a:pt x="8990" y="4371"/>
                  </a:lnTo>
                  <a:lnTo>
                    <a:pt x="8990" y="7585"/>
                  </a:lnTo>
                  <a:cubicBezTo>
                    <a:pt x="8990" y="7978"/>
                    <a:pt x="9216" y="8311"/>
                    <a:pt x="9549" y="8478"/>
                  </a:cubicBezTo>
                  <a:lnTo>
                    <a:pt x="11121" y="9204"/>
                  </a:lnTo>
                  <a:lnTo>
                    <a:pt x="11121" y="9193"/>
                  </a:lnTo>
                  <a:cubicBezTo>
                    <a:pt x="11811" y="7811"/>
                    <a:pt x="12169" y="6276"/>
                    <a:pt x="12169" y="4728"/>
                  </a:cubicBezTo>
                  <a:cubicBezTo>
                    <a:pt x="12192" y="3835"/>
                    <a:pt x="11621" y="3049"/>
                    <a:pt x="10776" y="2751"/>
                  </a:cubicBez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3962460" y="2766776"/>
              <a:ext cx="536342" cy="336828"/>
            </a:xfrm>
            <a:custGeom>
              <a:rect b="b" l="l" r="r" t="t"/>
              <a:pathLst>
                <a:path extrusionOk="0" h="8502" w="13538">
                  <a:moveTo>
                    <a:pt x="738" y="0"/>
                  </a:moveTo>
                  <a:cubicBezTo>
                    <a:pt x="250" y="0"/>
                    <a:pt x="0" y="393"/>
                    <a:pt x="155" y="881"/>
                  </a:cubicBezTo>
                  <a:lnTo>
                    <a:pt x="2774" y="8501"/>
                  </a:lnTo>
                  <a:lnTo>
                    <a:pt x="13538" y="8501"/>
                  </a:lnTo>
                  <a:lnTo>
                    <a:pt x="10918" y="881"/>
                  </a:lnTo>
                  <a:cubicBezTo>
                    <a:pt x="10752" y="393"/>
                    <a:pt x="10228" y="0"/>
                    <a:pt x="9740" y="0"/>
                  </a:cubicBez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4474220" y="3067699"/>
              <a:ext cx="258068" cy="35893"/>
            </a:xfrm>
            <a:custGeom>
              <a:rect b="b" l="l" r="r" t="t"/>
              <a:pathLst>
                <a:path extrusionOk="0" h="906" w="6514">
                  <a:moveTo>
                    <a:pt x="1" y="0"/>
                  </a:moveTo>
                  <a:lnTo>
                    <a:pt x="1" y="905"/>
                  </a:lnTo>
                  <a:lnTo>
                    <a:pt x="6513" y="90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3937463" y="2766776"/>
              <a:ext cx="536817" cy="336828"/>
            </a:xfrm>
            <a:custGeom>
              <a:rect b="b" l="l" r="r" t="t"/>
              <a:pathLst>
                <a:path extrusionOk="0" h="8502" w="13550">
                  <a:moveTo>
                    <a:pt x="13550" y="8501"/>
                  </a:moveTo>
                  <a:lnTo>
                    <a:pt x="2786" y="8501"/>
                  </a:lnTo>
                  <a:lnTo>
                    <a:pt x="167" y="881"/>
                  </a:lnTo>
                  <a:cubicBezTo>
                    <a:pt x="0" y="393"/>
                    <a:pt x="250" y="0"/>
                    <a:pt x="750" y="0"/>
                  </a:cubicBezTo>
                  <a:lnTo>
                    <a:pt x="9751" y="0"/>
                  </a:lnTo>
                  <a:cubicBezTo>
                    <a:pt x="10240" y="0"/>
                    <a:pt x="10763" y="393"/>
                    <a:pt x="10930" y="881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4125163" y="2915336"/>
              <a:ext cx="155697" cy="39657"/>
            </a:xfrm>
            <a:custGeom>
              <a:rect b="b" l="l" r="r" t="t"/>
              <a:pathLst>
                <a:path extrusionOk="0" h="1001" w="3930">
                  <a:moveTo>
                    <a:pt x="1" y="1"/>
                  </a:moveTo>
                  <a:lnTo>
                    <a:pt x="334" y="1001"/>
                  </a:lnTo>
                  <a:lnTo>
                    <a:pt x="3930" y="1001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rgbClr val="D7D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3906800" y="3068650"/>
              <a:ext cx="639189" cy="437298"/>
            </a:xfrm>
            <a:custGeom>
              <a:rect b="b" l="l" r="r" t="t"/>
              <a:pathLst>
                <a:path extrusionOk="0" h="11038" w="16134">
                  <a:moveTo>
                    <a:pt x="12573" y="10680"/>
                  </a:moveTo>
                  <a:lnTo>
                    <a:pt x="1239" y="5870"/>
                  </a:lnTo>
                  <a:cubicBezTo>
                    <a:pt x="405" y="5513"/>
                    <a:pt x="0" y="4548"/>
                    <a:pt x="358" y="3715"/>
                  </a:cubicBezTo>
                  <a:lnTo>
                    <a:pt x="1405" y="1238"/>
                  </a:lnTo>
                  <a:cubicBezTo>
                    <a:pt x="1751" y="405"/>
                    <a:pt x="2727" y="0"/>
                    <a:pt x="3560" y="357"/>
                  </a:cubicBezTo>
                  <a:lnTo>
                    <a:pt x="14895" y="5167"/>
                  </a:lnTo>
                  <a:cubicBezTo>
                    <a:pt x="15728" y="5525"/>
                    <a:pt x="16133" y="6489"/>
                    <a:pt x="15776" y="7322"/>
                  </a:cubicBezTo>
                  <a:lnTo>
                    <a:pt x="14740" y="9799"/>
                  </a:lnTo>
                  <a:cubicBezTo>
                    <a:pt x="14395" y="10644"/>
                    <a:pt x="13431" y="11037"/>
                    <a:pt x="12573" y="10680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4554878" y="3095628"/>
              <a:ext cx="630235" cy="383260"/>
            </a:xfrm>
            <a:custGeom>
              <a:rect b="b" l="l" r="r" t="t"/>
              <a:pathLst>
                <a:path extrusionOk="0" h="9674" w="15908">
                  <a:moveTo>
                    <a:pt x="3712" y="1"/>
                  </a:moveTo>
                  <a:cubicBezTo>
                    <a:pt x="2377" y="1"/>
                    <a:pt x="1113" y="822"/>
                    <a:pt x="620" y="2153"/>
                  </a:cubicBezTo>
                  <a:cubicBezTo>
                    <a:pt x="1" y="3843"/>
                    <a:pt x="870" y="5737"/>
                    <a:pt x="2572" y="6368"/>
                  </a:cubicBezTo>
                  <a:lnTo>
                    <a:pt x="11073" y="9475"/>
                  </a:lnTo>
                  <a:cubicBezTo>
                    <a:pt x="11443" y="9610"/>
                    <a:pt x="11822" y="9673"/>
                    <a:pt x="12195" y="9673"/>
                  </a:cubicBezTo>
                  <a:cubicBezTo>
                    <a:pt x="13538" y="9673"/>
                    <a:pt x="14801" y="8846"/>
                    <a:pt x="15276" y="7522"/>
                  </a:cubicBezTo>
                  <a:cubicBezTo>
                    <a:pt x="15907" y="5832"/>
                    <a:pt x="15026" y="3939"/>
                    <a:pt x="13336" y="3308"/>
                  </a:cubicBezTo>
                  <a:lnTo>
                    <a:pt x="4834" y="200"/>
                  </a:lnTo>
                  <a:cubicBezTo>
                    <a:pt x="4465" y="65"/>
                    <a:pt x="4086" y="1"/>
                    <a:pt x="3712" y="1"/>
                  </a:cubicBezTo>
                  <a:close/>
                </a:path>
              </a:pathLst>
            </a:custGeom>
            <a:solidFill>
              <a:srgbClr val="9D4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4944026" y="2631409"/>
              <a:ext cx="181646" cy="414637"/>
            </a:xfrm>
            <a:custGeom>
              <a:rect b="b" l="l" r="r" t="t"/>
              <a:pathLst>
                <a:path extrusionOk="0" h="10466" w="4585">
                  <a:moveTo>
                    <a:pt x="2286" y="0"/>
                  </a:moveTo>
                  <a:cubicBezTo>
                    <a:pt x="1024" y="0"/>
                    <a:pt x="0" y="1024"/>
                    <a:pt x="0" y="2286"/>
                  </a:cubicBezTo>
                  <a:lnTo>
                    <a:pt x="0" y="8168"/>
                  </a:lnTo>
                  <a:cubicBezTo>
                    <a:pt x="0" y="9430"/>
                    <a:pt x="1024" y="10466"/>
                    <a:pt x="2286" y="10466"/>
                  </a:cubicBezTo>
                  <a:cubicBezTo>
                    <a:pt x="3548" y="10466"/>
                    <a:pt x="4584" y="9430"/>
                    <a:pt x="4584" y="8168"/>
                  </a:cubicBezTo>
                  <a:lnTo>
                    <a:pt x="4584" y="2286"/>
                  </a:lnTo>
                  <a:cubicBezTo>
                    <a:pt x="4584" y="1024"/>
                    <a:pt x="3548" y="0"/>
                    <a:pt x="2286" y="0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4257719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" y="6465"/>
                  </a:moveTo>
                  <a:lnTo>
                    <a:pt x="5942" y="9085"/>
                  </a:lnTo>
                  <a:cubicBezTo>
                    <a:pt x="7037" y="9573"/>
                    <a:pt x="8311" y="9073"/>
                    <a:pt x="8787" y="7989"/>
                  </a:cubicBezTo>
                  <a:lnTo>
                    <a:pt x="11466" y="1941"/>
                  </a:lnTo>
                  <a:cubicBezTo>
                    <a:pt x="11883" y="1012"/>
                    <a:pt x="11085" y="0"/>
                    <a:pt x="10085" y="179"/>
                  </a:cubicBezTo>
                  <a:lnTo>
                    <a:pt x="3989" y="1286"/>
                  </a:lnTo>
                  <a:lnTo>
                    <a:pt x="2572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4428464" y="3229134"/>
              <a:ext cx="298280" cy="361391"/>
            </a:xfrm>
            <a:custGeom>
              <a:rect b="b" l="l" r="r" t="t"/>
              <a:pathLst>
                <a:path extrusionOk="0" h="9122" w="7529">
                  <a:moveTo>
                    <a:pt x="1" y="8212"/>
                  </a:moveTo>
                  <a:lnTo>
                    <a:pt x="1" y="8212"/>
                  </a:lnTo>
                  <a:cubicBezTo>
                    <a:pt x="9" y="8216"/>
                    <a:pt x="17" y="8220"/>
                    <a:pt x="25" y="8223"/>
                  </a:cubicBezTo>
                  <a:lnTo>
                    <a:pt x="25" y="8223"/>
                  </a:lnTo>
                  <a:lnTo>
                    <a:pt x="1" y="8212"/>
                  </a:lnTo>
                  <a:close/>
                  <a:moveTo>
                    <a:pt x="5994" y="0"/>
                  </a:moveTo>
                  <a:cubicBezTo>
                    <a:pt x="5919" y="0"/>
                    <a:pt x="5842" y="7"/>
                    <a:pt x="5763" y="21"/>
                  </a:cubicBezTo>
                  <a:lnTo>
                    <a:pt x="5549" y="57"/>
                  </a:lnTo>
                  <a:cubicBezTo>
                    <a:pt x="5680" y="378"/>
                    <a:pt x="5692" y="735"/>
                    <a:pt x="5537" y="1069"/>
                  </a:cubicBezTo>
                  <a:lnTo>
                    <a:pt x="2858" y="7117"/>
                  </a:lnTo>
                  <a:cubicBezTo>
                    <a:pt x="2507" y="7917"/>
                    <a:pt x="1721" y="8405"/>
                    <a:pt x="888" y="8405"/>
                  </a:cubicBezTo>
                  <a:cubicBezTo>
                    <a:pt x="601" y="8405"/>
                    <a:pt x="308" y="8347"/>
                    <a:pt x="25" y="8223"/>
                  </a:cubicBezTo>
                  <a:lnTo>
                    <a:pt x="25" y="8223"/>
                  </a:lnTo>
                  <a:lnTo>
                    <a:pt x="1608" y="8927"/>
                  </a:lnTo>
                  <a:cubicBezTo>
                    <a:pt x="1897" y="9059"/>
                    <a:pt x="2199" y="9121"/>
                    <a:pt x="2496" y="9121"/>
                  </a:cubicBezTo>
                  <a:cubicBezTo>
                    <a:pt x="3321" y="9121"/>
                    <a:pt x="4106" y="8638"/>
                    <a:pt x="4465" y="7831"/>
                  </a:cubicBezTo>
                  <a:lnTo>
                    <a:pt x="7144" y="1783"/>
                  </a:lnTo>
                  <a:cubicBezTo>
                    <a:pt x="7528" y="927"/>
                    <a:pt x="6881" y="0"/>
                    <a:pt x="5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4572349" y="2864390"/>
              <a:ext cx="553338" cy="181646"/>
            </a:xfrm>
            <a:custGeom>
              <a:rect b="b" l="l" r="r" t="t"/>
              <a:pathLst>
                <a:path extrusionOk="0" h="4585" w="13967">
                  <a:moveTo>
                    <a:pt x="13966" y="2287"/>
                  </a:moveTo>
                  <a:lnTo>
                    <a:pt x="13966" y="2287"/>
                  </a:lnTo>
                  <a:cubicBezTo>
                    <a:pt x="13966" y="3549"/>
                    <a:pt x="12930" y="4585"/>
                    <a:pt x="11668" y="4585"/>
                  </a:cubicBezTo>
                  <a:lnTo>
                    <a:pt x="2298" y="4585"/>
                  </a:lnTo>
                  <a:cubicBezTo>
                    <a:pt x="1024" y="4585"/>
                    <a:pt x="0" y="3549"/>
                    <a:pt x="0" y="2287"/>
                  </a:cubicBezTo>
                  <a:lnTo>
                    <a:pt x="0" y="2287"/>
                  </a:lnTo>
                  <a:cubicBezTo>
                    <a:pt x="0" y="1025"/>
                    <a:pt x="1024" y="1"/>
                    <a:pt x="2298" y="1"/>
                  </a:cubicBezTo>
                  <a:lnTo>
                    <a:pt x="11668" y="1"/>
                  </a:lnTo>
                  <a:cubicBezTo>
                    <a:pt x="12930" y="1"/>
                    <a:pt x="13966" y="1025"/>
                    <a:pt x="13966" y="2287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4486976" y="2864390"/>
              <a:ext cx="216985" cy="206645"/>
            </a:xfrm>
            <a:custGeom>
              <a:rect b="b" l="l" r="r" t="t"/>
              <a:pathLst>
                <a:path extrusionOk="0" h="5216" w="5477">
                  <a:moveTo>
                    <a:pt x="5477" y="691"/>
                  </a:moveTo>
                  <a:lnTo>
                    <a:pt x="5477" y="4525"/>
                  </a:lnTo>
                  <a:cubicBezTo>
                    <a:pt x="5477" y="4906"/>
                    <a:pt x="5167" y="5216"/>
                    <a:pt x="4774" y="5216"/>
                  </a:cubicBezTo>
                  <a:lnTo>
                    <a:pt x="702" y="5216"/>
                  </a:lnTo>
                  <a:cubicBezTo>
                    <a:pt x="310" y="5216"/>
                    <a:pt x="0" y="4906"/>
                    <a:pt x="0" y="4525"/>
                  </a:cubicBezTo>
                  <a:lnTo>
                    <a:pt x="0" y="1465"/>
                  </a:lnTo>
                  <a:cubicBezTo>
                    <a:pt x="0" y="656"/>
                    <a:pt x="655" y="1"/>
                    <a:pt x="1476" y="1"/>
                  </a:cubicBezTo>
                  <a:lnTo>
                    <a:pt x="4774" y="1"/>
                  </a:lnTo>
                  <a:cubicBezTo>
                    <a:pt x="5167" y="1"/>
                    <a:pt x="5477" y="310"/>
                    <a:pt x="5477" y="6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533644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4584115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1" y="0"/>
                  </a:moveTo>
                  <a:lnTo>
                    <a:pt x="1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4635536" y="2967233"/>
              <a:ext cx="21750" cy="103798"/>
            </a:xfrm>
            <a:custGeom>
              <a:rect b="b" l="l" r="r" t="t"/>
              <a:pathLst>
                <a:path extrusionOk="0" h="2620" w="549">
                  <a:moveTo>
                    <a:pt x="0" y="0"/>
                  </a:moveTo>
                  <a:lnTo>
                    <a:pt x="0" y="2620"/>
                  </a:lnTo>
                  <a:lnTo>
                    <a:pt x="548" y="2620"/>
                  </a:lnTo>
                  <a:lnTo>
                    <a:pt x="548" y="0"/>
                  </a:lnTo>
                  <a:close/>
                </a:path>
              </a:pathLst>
            </a:cu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3910564" y="3222875"/>
              <a:ext cx="470775" cy="379298"/>
            </a:xfrm>
            <a:custGeom>
              <a:rect b="b" l="l" r="r" t="t"/>
              <a:pathLst>
                <a:path extrusionOk="0" h="9574" w="11883">
                  <a:moveTo>
                    <a:pt x="11883" y="6465"/>
                  </a:moveTo>
                  <a:lnTo>
                    <a:pt x="5954" y="9085"/>
                  </a:lnTo>
                  <a:cubicBezTo>
                    <a:pt x="4846" y="9573"/>
                    <a:pt x="3572" y="9073"/>
                    <a:pt x="3096" y="7989"/>
                  </a:cubicBezTo>
                  <a:lnTo>
                    <a:pt x="417" y="1941"/>
                  </a:lnTo>
                  <a:cubicBezTo>
                    <a:pt x="1" y="1012"/>
                    <a:pt x="798" y="0"/>
                    <a:pt x="1798" y="179"/>
                  </a:cubicBezTo>
                  <a:lnTo>
                    <a:pt x="7894" y="1286"/>
                  </a:lnTo>
                  <a:lnTo>
                    <a:pt x="9311" y="667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3912346" y="3229134"/>
              <a:ext cx="298241" cy="361391"/>
            </a:xfrm>
            <a:custGeom>
              <a:rect b="b" l="l" r="r" t="t"/>
              <a:pathLst>
                <a:path extrusionOk="0" h="9122" w="7528">
                  <a:moveTo>
                    <a:pt x="7528" y="8212"/>
                  </a:moveTo>
                  <a:lnTo>
                    <a:pt x="7504" y="8223"/>
                  </a:lnTo>
                  <a:lnTo>
                    <a:pt x="7504" y="8223"/>
                  </a:lnTo>
                  <a:cubicBezTo>
                    <a:pt x="7512" y="8220"/>
                    <a:pt x="7520" y="8216"/>
                    <a:pt x="7528" y="8212"/>
                  </a:cubicBezTo>
                  <a:close/>
                  <a:moveTo>
                    <a:pt x="1535" y="0"/>
                  </a:moveTo>
                  <a:cubicBezTo>
                    <a:pt x="648" y="0"/>
                    <a:pt x="0" y="927"/>
                    <a:pt x="384" y="1783"/>
                  </a:cubicBezTo>
                  <a:lnTo>
                    <a:pt x="3063" y="7831"/>
                  </a:lnTo>
                  <a:cubicBezTo>
                    <a:pt x="3422" y="8638"/>
                    <a:pt x="4214" y="9121"/>
                    <a:pt x="5038" y="9121"/>
                  </a:cubicBezTo>
                  <a:cubicBezTo>
                    <a:pt x="5334" y="9121"/>
                    <a:pt x="5634" y="9059"/>
                    <a:pt x="5921" y="8927"/>
                  </a:cubicBezTo>
                  <a:lnTo>
                    <a:pt x="7504" y="8223"/>
                  </a:lnTo>
                  <a:lnTo>
                    <a:pt x="7504" y="8223"/>
                  </a:lnTo>
                  <a:cubicBezTo>
                    <a:pt x="7221" y="8347"/>
                    <a:pt x="6928" y="8405"/>
                    <a:pt x="6641" y="8405"/>
                  </a:cubicBezTo>
                  <a:cubicBezTo>
                    <a:pt x="5808" y="8405"/>
                    <a:pt x="5022" y="7917"/>
                    <a:pt x="4670" y="7117"/>
                  </a:cubicBezTo>
                  <a:lnTo>
                    <a:pt x="1992" y="1069"/>
                  </a:lnTo>
                  <a:cubicBezTo>
                    <a:pt x="1837" y="735"/>
                    <a:pt x="1861" y="378"/>
                    <a:pt x="1968" y="57"/>
                  </a:cubicBezTo>
                  <a:lnTo>
                    <a:pt x="1765" y="21"/>
                  </a:lnTo>
                  <a:cubicBezTo>
                    <a:pt x="1687" y="7"/>
                    <a:pt x="1610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4227531" y="3077603"/>
              <a:ext cx="584477" cy="418440"/>
            </a:xfrm>
            <a:custGeom>
              <a:rect b="b" l="l" r="r" t="t"/>
              <a:pathLst>
                <a:path extrusionOk="0" h="10562" w="14753">
                  <a:moveTo>
                    <a:pt x="1775" y="9704"/>
                  </a:moveTo>
                  <a:cubicBezTo>
                    <a:pt x="2025" y="10287"/>
                    <a:pt x="2691" y="10561"/>
                    <a:pt x="3287" y="10311"/>
                  </a:cubicBezTo>
                  <a:lnTo>
                    <a:pt x="12621" y="6311"/>
                  </a:lnTo>
                  <a:cubicBezTo>
                    <a:pt x="14062" y="5703"/>
                    <a:pt x="14752" y="4025"/>
                    <a:pt x="14145" y="2572"/>
                  </a:cubicBezTo>
                  <a:lnTo>
                    <a:pt x="13943" y="2132"/>
                  </a:lnTo>
                  <a:cubicBezTo>
                    <a:pt x="13336" y="691"/>
                    <a:pt x="11657" y="0"/>
                    <a:pt x="10216" y="608"/>
                  </a:cubicBezTo>
                  <a:lnTo>
                    <a:pt x="870" y="4596"/>
                  </a:lnTo>
                  <a:cubicBezTo>
                    <a:pt x="286" y="4858"/>
                    <a:pt x="1" y="5525"/>
                    <a:pt x="251" y="6108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4147824" y="3452132"/>
              <a:ext cx="99559" cy="75788"/>
            </a:xfrm>
            <a:custGeom>
              <a:rect b="b" l="l" r="r" t="t"/>
              <a:pathLst>
                <a:path extrusionOk="0" h="1913" w="2513">
                  <a:moveTo>
                    <a:pt x="1420" y="0"/>
                  </a:moveTo>
                  <a:cubicBezTo>
                    <a:pt x="1257" y="0"/>
                    <a:pt x="1086" y="31"/>
                    <a:pt x="917" y="95"/>
                  </a:cubicBezTo>
                  <a:cubicBezTo>
                    <a:pt x="334" y="333"/>
                    <a:pt x="0" y="905"/>
                    <a:pt x="191" y="1381"/>
                  </a:cubicBezTo>
                  <a:cubicBezTo>
                    <a:pt x="326" y="1718"/>
                    <a:pt x="681" y="1912"/>
                    <a:pt x="1085" y="1912"/>
                  </a:cubicBezTo>
                  <a:cubicBezTo>
                    <a:pt x="1251" y="1912"/>
                    <a:pt x="1426" y="1879"/>
                    <a:pt x="1596" y="1810"/>
                  </a:cubicBezTo>
                  <a:cubicBezTo>
                    <a:pt x="2191" y="1583"/>
                    <a:pt x="2513" y="1012"/>
                    <a:pt x="2322" y="536"/>
                  </a:cubicBezTo>
                  <a:cubicBezTo>
                    <a:pt x="2186" y="195"/>
                    <a:pt x="183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4587443" y="2346491"/>
              <a:ext cx="38706" cy="39182"/>
            </a:xfrm>
            <a:custGeom>
              <a:rect b="b" l="l" r="r" t="t"/>
              <a:pathLst>
                <a:path extrusionOk="0" h="989" w="977">
                  <a:moveTo>
                    <a:pt x="488" y="1"/>
                  </a:moveTo>
                  <a:cubicBezTo>
                    <a:pt x="214" y="1"/>
                    <a:pt x="0" y="215"/>
                    <a:pt x="0" y="489"/>
                  </a:cubicBezTo>
                  <a:cubicBezTo>
                    <a:pt x="0" y="763"/>
                    <a:pt x="214" y="989"/>
                    <a:pt x="488" y="989"/>
                  </a:cubicBezTo>
                  <a:cubicBezTo>
                    <a:pt x="762" y="989"/>
                    <a:pt x="976" y="763"/>
                    <a:pt x="976" y="489"/>
                  </a:cubicBezTo>
                  <a:cubicBezTo>
                    <a:pt x="976" y="215"/>
                    <a:pt x="762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4703914" y="2346491"/>
              <a:ext cx="39221" cy="39182"/>
            </a:xfrm>
            <a:custGeom>
              <a:rect b="b" l="l" r="r" t="t"/>
              <a:pathLst>
                <a:path extrusionOk="0" h="989" w="99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63"/>
                    <a:pt x="215" y="989"/>
                    <a:pt x="489" y="989"/>
                  </a:cubicBezTo>
                  <a:cubicBezTo>
                    <a:pt x="763" y="989"/>
                    <a:pt x="989" y="763"/>
                    <a:pt x="989" y="489"/>
                  </a:cubicBezTo>
                  <a:cubicBezTo>
                    <a:pt x="989" y="215"/>
                    <a:pt x="763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4626108" y="2453097"/>
              <a:ext cx="136839" cy="34467"/>
            </a:xfrm>
            <a:custGeom>
              <a:rect b="b" l="l" r="r" t="t"/>
              <a:pathLst>
                <a:path extrusionOk="0" fill="none" h="870" w="3454">
                  <a:moveTo>
                    <a:pt x="0" y="179"/>
                  </a:moveTo>
                  <a:cubicBezTo>
                    <a:pt x="0" y="179"/>
                    <a:pt x="381" y="870"/>
                    <a:pt x="1548" y="870"/>
                  </a:cubicBezTo>
                  <a:cubicBezTo>
                    <a:pt x="2715" y="870"/>
                    <a:pt x="3453" y="0"/>
                    <a:pt x="3453" y="0"/>
                  </a:cubicBezTo>
                </a:path>
              </a:pathLst>
            </a:custGeom>
            <a:solidFill>
              <a:schemeClr val="dk1"/>
            </a:solidFill>
            <a:ln cap="rnd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4875609" y="2370538"/>
              <a:ext cx="82127" cy="87317"/>
            </a:xfrm>
            <a:custGeom>
              <a:rect b="b" l="l" r="r" t="t"/>
              <a:pathLst>
                <a:path extrusionOk="0" h="2204" w="2073">
                  <a:moveTo>
                    <a:pt x="1" y="1"/>
                  </a:moveTo>
                  <a:lnTo>
                    <a:pt x="1" y="2204"/>
                  </a:lnTo>
                  <a:lnTo>
                    <a:pt x="965" y="2204"/>
                  </a:lnTo>
                  <a:cubicBezTo>
                    <a:pt x="1572" y="2204"/>
                    <a:pt x="2072" y="1715"/>
                    <a:pt x="2072" y="1108"/>
                  </a:cubicBezTo>
                  <a:cubicBezTo>
                    <a:pt x="2072" y="501"/>
                    <a:pt x="1572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4931270" y="2935144"/>
              <a:ext cx="859937" cy="1108537"/>
            </a:xfrm>
            <a:custGeom>
              <a:rect b="b" l="l" r="r" t="t"/>
              <a:pathLst>
                <a:path extrusionOk="0" h="27981" w="21706">
                  <a:moveTo>
                    <a:pt x="20098" y="27980"/>
                  </a:moveTo>
                  <a:lnTo>
                    <a:pt x="1" y="27980"/>
                  </a:lnTo>
                  <a:lnTo>
                    <a:pt x="1" y="1"/>
                  </a:lnTo>
                  <a:lnTo>
                    <a:pt x="20098" y="1"/>
                  </a:lnTo>
                  <a:cubicBezTo>
                    <a:pt x="20991" y="1"/>
                    <a:pt x="21706" y="715"/>
                    <a:pt x="21706" y="1608"/>
                  </a:cubicBezTo>
                  <a:lnTo>
                    <a:pt x="21706" y="26373"/>
                  </a:lnTo>
                  <a:cubicBezTo>
                    <a:pt x="21706" y="27266"/>
                    <a:pt x="20980" y="27980"/>
                    <a:pt x="20098" y="27980"/>
                  </a:cubicBez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4744480" y="2935144"/>
              <a:ext cx="372682" cy="1108537"/>
            </a:xfrm>
            <a:custGeom>
              <a:rect b="b" l="l" r="r" t="t"/>
              <a:pathLst>
                <a:path extrusionOk="0" h="27981" w="9407">
                  <a:moveTo>
                    <a:pt x="7442" y="27980"/>
                  </a:moveTo>
                  <a:lnTo>
                    <a:pt x="1" y="27980"/>
                  </a:lnTo>
                  <a:lnTo>
                    <a:pt x="1" y="4704"/>
                  </a:lnTo>
                  <a:cubicBezTo>
                    <a:pt x="1" y="2108"/>
                    <a:pt x="2108" y="1"/>
                    <a:pt x="4704" y="1"/>
                  </a:cubicBezTo>
                  <a:lnTo>
                    <a:pt x="4704" y="1"/>
                  </a:lnTo>
                  <a:cubicBezTo>
                    <a:pt x="7299" y="1"/>
                    <a:pt x="9407" y="2096"/>
                    <a:pt x="9407" y="4704"/>
                  </a:cubicBezTo>
                  <a:lnTo>
                    <a:pt x="9407" y="26028"/>
                  </a:lnTo>
                  <a:cubicBezTo>
                    <a:pt x="9407" y="27099"/>
                    <a:pt x="8538" y="27980"/>
                    <a:pt x="7442" y="27980"/>
                  </a:cubicBez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5583626" y="2780444"/>
              <a:ext cx="318406" cy="697189"/>
            </a:xfrm>
            <a:custGeom>
              <a:rect b="b" l="l" r="r" t="t"/>
              <a:pathLst>
                <a:path extrusionOk="0" h="17598" w="8037">
                  <a:moveTo>
                    <a:pt x="0" y="8799"/>
                  </a:moveTo>
                  <a:cubicBezTo>
                    <a:pt x="0" y="12311"/>
                    <a:pt x="1560" y="15455"/>
                    <a:pt x="4024" y="17598"/>
                  </a:cubicBezTo>
                  <a:cubicBezTo>
                    <a:pt x="6489" y="15467"/>
                    <a:pt x="8037" y="12311"/>
                    <a:pt x="8037" y="8799"/>
                  </a:cubicBezTo>
                  <a:cubicBezTo>
                    <a:pt x="8037" y="5287"/>
                    <a:pt x="6477" y="2143"/>
                    <a:pt x="4024" y="0"/>
                  </a:cubicBezTo>
                  <a:cubicBezTo>
                    <a:pt x="1560" y="2143"/>
                    <a:pt x="0" y="5287"/>
                    <a:pt x="0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5743517" y="2780444"/>
              <a:ext cx="158985" cy="696238"/>
            </a:xfrm>
            <a:custGeom>
              <a:rect b="b" l="l" r="r" t="t"/>
              <a:pathLst>
                <a:path extrusionOk="0" h="17574" w="4013">
                  <a:moveTo>
                    <a:pt x="4013" y="8799"/>
                  </a:moveTo>
                  <a:cubicBezTo>
                    <a:pt x="4013" y="5287"/>
                    <a:pt x="2453" y="2143"/>
                    <a:pt x="0" y="0"/>
                  </a:cubicBezTo>
                  <a:lnTo>
                    <a:pt x="0" y="17574"/>
                  </a:lnTo>
                  <a:cubicBezTo>
                    <a:pt x="2453" y="15455"/>
                    <a:pt x="4013" y="12311"/>
                    <a:pt x="4013" y="8799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5421359" y="3154022"/>
              <a:ext cx="324547" cy="324547"/>
            </a:xfrm>
            <a:custGeom>
              <a:rect b="b" l="l" r="r" t="t"/>
              <a:pathLst>
                <a:path extrusionOk="0" h="8192" w="8192">
                  <a:moveTo>
                    <a:pt x="2298" y="5906"/>
                  </a:moveTo>
                  <a:cubicBezTo>
                    <a:pt x="3870" y="7477"/>
                    <a:pt x="5989" y="8192"/>
                    <a:pt x="8037" y="8037"/>
                  </a:cubicBezTo>
                  <a:cubicBezTo>
                    <a:pt x="8192" y="5977"/>
                    <a:pt x="7477" y="3858"/>
                    <a:pt x="5894" y="2298"/>
                  </a:cubicBezTo>
                  <a:cubicBezTo>
                    <a:pt x="4322" y="714"/>
                    <a:pt x="2203" y="0"/>
                    <a:pt x="155" y="155"/>
                  </a:cubicBezTo>
                  <a:cubicBezTo>
                    <a:pt x="0" y="2227"/>
                    <a:pt x="715" y="4322"/>
                    <a:pt x="2298" y="590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5427936" y="3154497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5752" y="2286"/>
                  </a:moveTo>
                  <a:cubicBezTo>
                    <a:pt x="4168" y="714"/>
                    <a:pt x="2061" y="0"/>
                    <a:pt x="1" y="143"/>
                  </a:cubicBezTo>
                  <a:lnTo>
                    <a:pt x="7895" y="8037"/>
                  </a:lnTo>
                  <a:cubicBezTo>
                    <a:pt x="8026" y="5977"/>
                    <a:pt x="7323" y="3858"/>
                    <a:pt x="5752" y="2286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5734999" y="3149744"/>
              <a:ext cx="324586" cy="324111"/>
            </a:xfrm>
            <a:custGeom>
              <a:rect b="b" l="l" r="r" t="t"/>
              <a:pathLst>
                <a:path extrusionOk="0" h="8181" w="8193">
                  <a:moveTo>
                    <a:pt x="5895" y="5895"/>
                  </a:moveTo>
                  <a:cubicBezTo>
                    <a:pt x="4323" y="7466"/>
                    <a:pt x="2204" y="8181"/>
                    <a:pt x="156" y="8038"/>
                  </a:cubicBezTo>
                  <a:cubicBezTo>
                    <a:pt x="1" y="5966"/>
                    <a:pt x="715" y="3847"/>
                    <a:pt x="2299" y="2287"/>
                  </a:cubicBezTo>
                  <a:cubicBezTo>
                    <a:pt x="3870" y="703"/>
                    <a:pt x="5990" y="1"/>
                    <a:pt x="8038" y="144"/>
                  </a:cubicBezTo>
                  <a:cubicBezTo>
                    <a:pt x="8192" y="2192"/>
                    <a:pt x="7478" y="4311"/>
                    <a:pt x="5895" y="5895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5734999" y="3148832"/>
              <a:ext cx="317970" cy="318406"/>
            </a:xfrm>
            <a:custGeom>
              <a:rect b="b" l="l" r="r" t="t"/>
              <a:pathLst>
                <a:path extrusionOk="0" h="8037" w="8026">
                  <a:moveTo>
                    <a:pt x="2287" y="2298"/>
                  </a:moveTo>
                  <a:cubicBezTo>
                    <a:pt x="3859" y="715"/>
                    <a:pt x="5978" y="0"/>
                    <a:pt x="8026" y="155"/>
                  </a:cubicBezTo>
                  <a:lnTo>
                    <a:pt x="144" y="8037"/>
                  </a:lnTo>
                  <a:cubicBezTo>
                    <a:pt x="1" y="5989"/>
                    <a:pt x="715" y="3870"/>
                    <a:pt x="2287" y="2298"/>
                  </a:cubicBez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5461451" y="3451617"/>
              <a:ext cx="564668" cy="614666"/>
            </a:xfrm>
            <a:custGeom>
              <a:rect b="b" l="l" r="r" t="t"/>
              <a:pathLst>
                <a:path extrusionOk="0" h="15515" w="14253">
                  <a:moveTo>
                    <a:pt x="11454" y="15515"/>
                  </a:moveTo>
                  <a:lnTo>
                    <a:pt x="2786" y="15515"/>
                  </a:lnTo>
                  <a:cubicBezTo>
                    <a:pt x="2132" y="15515"/>
                    <a:pt x="1572" y="15015"/>
                    <a:pt x="1512" y="14360"/>
                  </a:cubicBezTo>
                  <a:lnTo>
                    <a:pt x="0" y="1"/>
                  </a:lnTo>
                  <a:lnTo>
                    <a:pt x="14252" y="1"/>
                  </a:lnTo>
                  <a:lnTo>
                    <a:pt x="12740" y="14360"/>
                  </a:lnTo>
                  <a:cubicBezTo>
                    <a:pt x="12657" y="15015"/>
                    <a:pt x="12109" y="15515"/>
                    <a:pt x="11454" y="15515"/>
                  </a:cubicBez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3622832" y="1572950"/>
              <a:ext cx="777414" cy="551911"/>
            </a:xfrm>
            <a:custGeom>
              <a:rect b="b" l="l" r="r" t="t"/>
              <a:pathLst>
                <a:path extrusionOk="0" h="13931" w="19623">
                  <a:moveTo>
                    <a:pt x="19622" y="13931"/>
                  </a:moveTo>
                  <a:lnTo>
                    <a:pt x="1" y="13931"/>
                  </a:lnTo>
                  <a:lnTo>
                    <a:pt x="4561" y="0"/>
                  </a:lnTo>
                  <a:lnTo>
                    <a:pt x="15062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3857280" y="1572950"/>
              <a:ext cx="308501" cy="551911"/>
            </a:xfrm>
            <a:custGeom>
              <a:rect b="b" l="l" r="r" t="t"/>
              <a:pathLst>
                <a:path extrusionOk="0" h="13931" w="7787">
                  <a:moveTo>
                    <a:pt x="7787" y="13931"/>
                  </a:moveTo>
                  <a:lnTo>
                    <a:pt x="0" y="13931"/>
                  </a:lnTo>
                  <a:lnTo>
                    <a:pt x="1822" y="0"/>
                  </a:lnTo>
                  <a:lnTo>
                    <a:pt x="5965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2874288" y="4047441"/>
              <a:ext cx="1125018" cy="273083"/>
            </a:xfrm>
            <a:custGeom>
              <a:rect b="b" l="l" r="r" t="t"/>
              <a:pathLst>
                <a:path extrusionOk="0" h="6893" w="28397">
                  <a:moveTo>
                    <a:pt x="7184" y="0"/>
                  </a:moveTo>
                  <a:cubicBezTo>
                    <a:pt x="5583" y="0"/>
                    <a:pt x="4036" y="99"/>
                    <a:pt x="2656" y="344"/>
                  </a:cubicBezTo>
                  <a:cubicBezTo>
                    <a:pt x="941" y="915"/>
                    <a:pt x="1" y="1487"/>
                    <a:pt x="1" y="2118"/>
                  </a:cubicBezTo>
                  <a:cubicBezTo>
                    <a:pt x="1" y="4332"/>
                    <a:pt x="11871" y="6214"/>
                    <a:pt x="28397" y="6892"/>
                  </a:cubicBezTo>
                  <a:lnTo>
                    <a:pt x="22003" y="1844"/>
                  </a:lnTo>
                  <a:cubicBezTo>
                    <a:pt x="22003" y="1844"/>
                    <a:pt x="14087" y="0"/>
                    <a:pt x="7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22"/>
          <p:cNvGrpSpPr/>
          <p:nvPr/>
        </p:nvGrpSpPr>
        <p:grpSpPr>
          <a:xfrm>
            <a:off x="6602334" y="2862670"/>
            <a:ext cx="493443" cy="440866"/>
            <a:chOff x="4291376" y="2205225"/>
            <a:chExt cx="566135" cy="622957"/>
          </a:xfrm>
        </p:grpSpPr>
        <p:sp>
          <p:nvSpPr>
            <p:cNvPr id="969" name="Google Shape;969;p22"/>
            <p:cNvSpPr/>
            <p:nvPr/>
          </p:nvSpPr>
          <p:spPr>
            <a:xfrm>
              <a:off x="4291376" y="2205225"/>
              <a:ext cx="566135" cy="622957"/>
            </a:xfrm>
            <a:custGeom>
              <a:rect b="b" l="l" r="r" t="t"/>
              <a:pathLst>
                <a:path extrusionOk="0" h="18539" w="16848">
                  <a:moveTo>
                    <a:pt x="16848" y="4263"/>
                  </a:moveTo>
                  <a:cubicBezTo>
                    <a:pt x="16848" y="4263"/>
                    <a:pt x="16848" y="4263"/>
                    <a:pt x="16848" y="4263"/>
                  </a:cubicBezTo>
                  <a:lnTo>
                    <a:pt x="16848" y="4263"/>
                  </a:lnTo>
                  <a:cubicBezTo>
                    <a:pt x="16848" y="4263"/>
                    <a:pt x="16848" y="4263"/>
                    <a:pt x="16848" y="4263"/>
                  </a:cubicBezTo>
                  <a:close/>
                  <a:moveTo>
                    <a:pt x="8418" y="1"/>
                  </a:moveTo>
                  <a:cubicBezTo>
                    <a:pt x="6530" y="3957"/>
                    <a:pt x="1885" y="4275"/>
                    <a:pt x="438" y="4275"/>
                  </a:cubicBezTo>
                  <a:cubicBezTo>
                    <a:pt x="160" y="4275"/>
                    <a:pt x="0" y="4263"/>
                    <a:pt x="0" y="4263"/>
                  </a:cubicBezTo>
                  <a:lnTo>
                    <a:pt x="0" y="4263"/>
                  </a:lnTo>
                  <a:cubicBezTo>
                    <a:pt x="560" y="15955"/>
                    <a:pt x="8418" y="18539"/>
                    <a:pt x="8418" y="18539"/>
                  </a:cubicBezTo>
                  <a:cubicBezTo>
                    <a:pt x="8418" y="18539"/>
                    <a:pt x="16288" y="15955"/>
                    <a:pt x="16848" y="4263"/>
                  </a:cubicBezTo>
                  <a:lnTo>
                    <a:pt x="16848" y="4263"/>
                  </a:lnTo>
                  <a:cubicBezTo>
                    <a:pt x="16846" y="4264"/>
                    <a:pt x="16687" y="4275"/>
                    <a:pt x="16413" y="4275"/>
                  </a:cubicBezTo>
                  <a:cubicBezTo>
                    <a:pt x="14968" y="4275"/>
                    <a:pt x="10306" y="3957"/>
                    <a:pt x="8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4324576" y="2265644"/>
              <a:ext cx="499333" cy="528534"/>
            </a:xfrm>
            <a:custGeom>
              <a:rect b="b" l="l" r="r" t="t"/>
              <a:pathLst>
                <a:path extrusionOk="0" h="15729" w="14860">
                  <a:moveTo>
                    <a:pt x="7430" y="1"/>
                  </a:moveTo>
                  <a:cubicBezTo>
                    <a:pt x="5275" y="2787"/>
                    <a:pt x="1727" y="3323"/>
                    <a:pt x="1" y="3406"/>
                  </a:cubicBezTo>
                  <a:cubicBezTo>
                    <a:pt x="358" y="7514"/>
                    <a:pt x="1715" y="10823"/>
                    <a:pt x="4025" y="13264"/>
                  </a:cubicBezTo>
                  <a:cubicBezTo>
                    <a:pt x="5442" y="14753"/>
                    <a:pt x="6835" y="15455"/>
                    <a:pt x="7430" y="15729"/>
                  </a:cubicBezTo>
                  <a:cubicBezTo>
                    <a:pt x="8025" y="15467"/>
                    <a:pt x="9430" y="14753"/>
                    <a:pt x="10835" y="13252"/>
                  </a:cubicBezTo>
                  <a:cubicBezTo>
                    <a:pt x="13145" y="10835"/>
                    <a:pt x="14502" y="7514"/>
                    <a:pt x="14860" y="3406"/>
                  </a:cubicBezTo>
                  <a:cubicBezTo>
                    <a:pt x="13133" y="3334"/>
                    <a:pt x="9573" y="2799"/>
                    <a:pt x="7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4445817" y="2380064"/>
              <a:ext cx="378095" cy="414117"/>
            </a:xfrm>
            <a:custGeom>
              <a:rect b="b" l="l" r="r" t="t"/>
              <a:pathLst>
                <a:path extrusionOk="0" h="12324" w="11252">
                  <a:moveTo>
                    <a:pt x="11252" y="1"/>
                  </a:moveTo>
                  <a:cubicBezTo>
                    <a:pt x="11251" y="2"/>
                    <a:pt x="7965" y="8907"/>
                    <a:pt x="3929" y="10669"/>
                  </a:cubicBezTo>
                  <a:cubicBezTo>
                    <a:pt x="3929" y="10669"/>
                    <a:pt x="2096" y="10466"/>
                    <a:pt x="0" y="9395"/>
                  </a:cubicBezTo>
                  <a:lnTo>
                    <a:pt x="0" y="9395"/>
                  </a:lnTo>
                  <a:cubicBezTo>
                    <a:pt x="131" y="9562"/>
                    <a:pt x="286" y="9704"/>
                    <a:pt x="417" y="9859"/>
                  </a:cubicBezTo>
                  <a:cubicBezTo>
                    <a:pt x="1834" y="11348"/>
                    <a:pt x="3227" y="12062"/>
                    <a:pt x="3822" y="12324"/>
                  </a:cubicBezTo>
                  <a:cubicBezTo>
                    <a:pt x="4417" y="12050"/>
                    <a:pt x="5822" y="11348"/>
                    <a:pt x="7227" y="9859"/>
                  </a:cubicBezTo>
                  <a:cubicBezTo>
                    <a:pt x="9537" y="7418"/>
                    <a:pt x="10894" y="4109"/>
                    <a:pt x="11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4361775" y="2352476"/>
              <a:ext cx="194088" cy="217274"/>
            </a:xfrm>
            <a:custGeom>
              <a:rect b="b" l="l" r="r" t="t"/>
              <a:pathLst>
                <a:path extrusionOk="0" h="6466" w="5776">
                  <a:moveTo>
                    <a:pt x="5775" y="0"/>
                  </a:moveTo>
                  <a:cubicBezTo>
                    <a:pt x="5775" y="1"/>
                    <a:pt x="3044" y="1609"/>
                    <a:pt x="127" y="1609"/>
                  </a:cubicBezTo>
                  <a:cubicBezTo>
                    <a:pt x="85" y="1609"/>
                    <a:pt x="43" y="1608"/>
                    <a:pt x="1" y="1608"/>
                  </a:cubicBezTo>
                  <a:lnTo>
                    <a:pt x="1" y="1608"/>
                  </a:lnTo>
                  <a:cubicBezTo>
                    <a:pt x="1" y="1608"/>
                    <a:pt x="191" y="4620"/>
                    <a:pt x="1311" y="6465"/>
                  </a:cubicBezTo>
                  <a:lnTo>
                    <a:pt x="965" y="2584"/>
                  </a:lnTo>
                  <a:cubicBezTo>
                    <a:pt x="977" y="2584"/>
                    <a:pt x="4120" y="1893"/>
                    <a:pt x="5775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4452202" y="2407686"/>
              <a:ext cx="244089" cy="244089"/>
            </a:xfrm>
            <a:custGeom>
              <a:rect b="b" l="l" r="r" t="t"/>
              <a:pathLst>
                <a:path extrusionOk="0" h="7264" w="7264">
                  <a:moveTo>
                    <a:pt x="3632" y="417"/>
                  </a:moveTo>
                  <a:cubicBezTo>
                    <a:pt x="5418" y="417"/>
                    <a:pt x="6859" y="1858"/>
                    <a:pt x="6847" y="3632"/>
                  </a:cubicBezTo>
                  <a:cubicBezTo>
                    <a:pt x="6847" y="5406"/>
                    <a:pt x="5406" y="6847"/>
                    <a:pt x="3632" y="6847"/>
                  </a:cubicBezTo>
                  <a:cubicBezTo>
                    <a:pt x="1858" y="6847"/>
                    <a:pt x="417" y="5406"/>
                    <a:pt x="417" y="3632"/>
                  </a:cubicBezTo>
                  <a:cubicBezTo>
                    <a:pt x="417" y="1858"/>
                    <a:pt x="1858" y="417"/>
                    <a:pt x="3632" y="417"/>
                  </a:cubicBezTo>
                  <a:close/>
                  <a:moveTo>
                    <a:pt x="3632" y="0"/>
                  </a:moveTo>
                  <a:cubicBezTo>
                    <a:pt x="1620" y="0"/>
                    <a:pt x="1" y="1632"/>
                    <a:pt x="1" y="3632"/>
                  </a:cubicBezTo>
                  <a:cubicBezTo>
                    <a:pt x="1" y="5644"/>
                    <a:pt x="1644" y="7263"/>
                    <a:pt x="3632" y="7263"/>
                  </a:cubicBezTo>
                  <a:cubicBezTo>
                    <a:pt x="5644" y="7263"/>
                    <a:pt x="7263" y="5644"/>
                    <a:pt x="7263" y="3632"/>
                  </a:cubicBezTo>
                  <a:cubicBezTo>
                    <a:pt x="7263" y="1620"/>
                    <a:pt x="5632" y="0"/>
                    <a:pt x="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4514637" y="2407686"/>
              <a:ext cx="119625" cy="244089"/>
            </a:xfrm>
            <a:custGeom>
              <a:rect b="b" l="l" r="r" t="t"/>
              <a:pathLst>
                <a:path extrusionOk="0" h="7264" w="3560">
                  <a:moveTo>
                    <a:pt x="1774" y="417"/>
                  </a:moveTo>
                  <a:cubicBezTo>
                    <a:pt x="2441" y="417"/>
                    <a:pt x="3143" y="1715"/>
                    <a:pt x="3143" y="3632"/>
                  </a:cubicBezTo>
                  <a:cubicBezTo>
                    <a:pt x="3143" y="5549"/>
                    <a:pt x="2429" y="6847"/>
                    <a:pt x="1774" y="6847"/>
                  </a:cubicBezTo>
                  <a:cubicBezTo>
                    <a:pt x="1119" y="6847"/>
                    <a:pt x="405" y="5549"/>
                    <a:pt x="405" y="3632"/>
                  </a:cubicBezTo>
                  <a:cubicBezTo>
                    <a:pt x="405" y="1703"/>
                    <a:pt x="1119" y="417"/>
                    <a:pt x="1774" y="417"/>
                  </a:cubicBezTo>
                  <a:close/>
                  <a:moveTo>
                    <a:pt x="1774" y="0"/>
                  </a:moveTo>
                  <a:cubicBezTo>
                    <a:pt x="774" y="0"/>
                    <a:pt x="0" y="1596"/>
                    <a:pt x="0" y="3632"/>
                  </a:cubicBezTo>
                  <a:cubicBezTo>
                    <a:pt x="0" y="5668"/>
                    <a:pt x="774" y="7263"/>
                    <a:pt x="1774" y="7263"/>
                  </a:cubicBezTo>
                  <a:cubicBezTo>
                    <a:pt x="2774" y="7263"/>
                    <a:pt x="3560" y="5668"/>
                    <a:pt x="3548" y="3632"/>
                  </a:cubicBezTo>
                  <a:cubicBezTo>
                    <a:pt x="3548" y="1584"/>
                    <a:pt x="2774" y="0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4459393" y="2523315"/>
              <a:ext cx="230110" cy="13239"/>
            </a:xfrm>
            <a:custGeom>
              <a:rect b="b" l="l" r="r" t="t"/>
              <a:pathLst>
                <a:path extrusionOk="0" h="394" w="6848">
                  <a:moveTo>
                    <a:pt x="1" y="0"/>
                  </a:moveTo>
                  <a:lnTo>
                    <a:pt x="1" y="393"/>
                  </a:lnTo>
                  <a:lnTo>
                    <a:pt x="6847" y="393"/>
                  </a:lnTo>
                  <a:lnTo>
                    <a:pt x="6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4567832" y="2414474"/>
              <a:ext cx="13239" cy="230076"/>
            </a:xfrm>
            <a:custGeom>
              <a:rect b="b" l="l" r="r" t="t"/>
              <a:pathLst>
                <a:path extrusionOk="0" h="6847" w="394">
                  <a:moveTo>
                    <a:pt x="1" y="1"/>
                  </a:moveTo>
                  <a:lnTo>
                    <a:pt x="1" y="6847"/>
                  </a:lnTo>
                  <a:lnTo>
                    <a:pt x="393" y="684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23"/>
          <p:cNvSpPr/>
          <p:nvPr/>
        </p:nvSpPr>
        <p:spPr>
          <a:xfrm>
            <a:off x="6929575" y="157214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23"/>
          <p:cNvSpPr/>
          <p:nvPr/>
        </p:nvSpPr>
        <p:spPr>
          <a:xfrm>
            <a:off x="4192325" y="325589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3"/>
          <p:cNvSpPr/>
          <p:nvPr/>
        </p:nvSpPr>
        <p:spPr>
          <a:xfrm>
            <a:off x="7157150" y="1691675"/>
            <a:ext cx="1537500" cy="89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3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GRAZIE!</a:t>
            </a:r>
            <a:endParaRPr i="1"/>
          </a:p>
        </p:txBody>
      </p:sp>
      <p:sp>
        <p:nvSpPr>
          <p:cNvPr id="985" name="Google Shape;985;p23"/>
          <p:cNvSpPr/>
          <p:nvPr/>
        </p:nvSpPr>
        <p:spPr>
          <a:xfrm>
            <a:off x="4192325" y="1572143"/>
            <a:ext cx="1992653" cy="1259982"/>
          </a:xfrm>
          <a:custGeom>
            <a:rect b="b" l="l" r="r" t="t"/>
            <a:pathLst>
              <a:path extrusionOk="0" h="29146" w="47546">
                <a:moveTo>
                  <a:pt x="29394" y="0"/>
                </a:moveTo>
                <a:cubicBezTo>
                  <a:pt x="23132" y="0"/>
                  <a:pt x="17800" y="2743"/>
                  <a:pt x="17800" y="2743"/>
                </a:cubicBezTo>
                <a:cubicBezTo>
                  <a:pt x="17800" y="2743"/>
                  <a:pt x="7490" y="2898"/>
                  <a:pt x="3727" y="9506"/>
                </a:cubicBezTo>
                <a:cubicBezTo>
                  <a:pt x="0" y="16114"/>
                  <a:pt x="2632" y="26758"/>
                  <a:pt x="10764" y="28841"/>
                </a:cubicBezTo>
                <a:cubicBezTo>
                  <a:pt x="11584" y="29052"/>
                  <a:pt x="12367" y="29146"/>
                  <a:pt x="13122" y="29146"/>
                </a:cubicBezTo>
                <a:cubicBezTo>
                  <a:pt x="19163" y="29146"/>
                  <a:pt x="23434" y="23158"/>
                  <a:pt x="31137" y="23158"/>
                </a:cubicBezTo>
                <a:cubicBezTo>
                  <a:pt x="31999" y="23158"/>
                  <a:pt x="32905" y="23233"/>
                  <a:pt x="33862" y="23400"/>
                </a:cubicBezTo>
                <a:cubicBezTo>
                  <a:pt x="34422" y="23499"/>
                  <a:pt x="34963" y="23546"/>
                  <a:pt x="35483" y="23546"/>
                </a:cubicBezTo>
                <a:cubicBezTo>
                  <a:pt x="44759" y="23546"/>
                  <a:pt x="47545" y="8548"/>
                  <a:pt x="38898" y="2719"/>
                </a:cubicBezTo>
                <a:cubicBezTo>
                  <a:pt x="35862" y="681"/>
                  <a:pt x="32513" y="0"/>
                  <a:pt x="293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6" name="Google Shape;986;p23"/>
          <p:cNvGrpSpPr/>
          <p:nvPr/>
        </p:nvGrpSpPr>
        <p:grpSpPr>
          <a:xfrm>
            <a:off x="783125" y="1463225"/>
            <a:ext cx="2497032" cy="3337368"/>
            <a:chOff x="783125" y="1463225"/>
            <a:chExt cx="2497032" cy="3337368"/>
          </a:xfrm>
        </p:grpSpPr>
        <p:sp>
          <p:nvSpPr>
            <p:cNvPr id="987" name="Google Shape;987;p23"/>
            <p:cNvSpPr/>
            <p:nvPr/>
          </p:nvSpPr>
          <p:spPr>
            <a:xfrm>
              <a:off x="1356175" y="4562756"/>
              <a:ext cx="1332383" cy="237837"/>
            </a:xfrm>
            <a:custGeom>
              <a:rect b="b" l="l" r="r" t="t"/>
              <a:pathLst>
                <a:path extrusionOk="0" h="7205" w="40363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1057452" y="1687044"/>
              <a:ext cx="1878302" cy="2460565"/>
            </a:xfrm>
            <a:custGeom>
              <a:rect b="b" l="l" r="r" t="t"/>
              <a:pathLst>
                <a:path extrusionOk="0" h="74540" w="56901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1043323" y="1503466"/>
              <a:ext cx="545556" cy="2914156"/>
            </a:xfrm>
            <a:custGeom>
              <a:rect b="b" l="l" r="r" t="t"/>
              <a:pathLst>
                <a:path extrusionOk="0" h="88281" w="16527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2354910" y="1483131"/>
              <a:ext cx="636730" cy="2839784"/>
            </a:xfrm>
            <a:custGeom>
              <a:rect b="b" l="l" r="r" t="t"/>
              <a:pathLst>
                <a:path extrusionOk="0" h="86028" w="19289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2347449" y="3581584"/>
              <a:ext cx="349609" cy="981156"/>
            </a:xfrm>
            <a:custGeom>
              <a:rect b="b" l="l" r="r" t="t"/>
              <a:pathLst>
                <a:path extrusionOk="0" h="29723" w="10591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2492470" y="3581716"/>
              <a:ext cx="77078" cy="981024"/>
            </a:xfrm>
            <a:custGeom>
              <a:rect b="b" l="l" r="r" t="t"/>
              <a:pathLst>
                <a:path extrusionOk="0" fill="none" h="29719" w="2335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2249966" y="4249410"/>
              <a:ext cx="677596" cy="389221"/>
            </a:xfrm>
            <a:custGeom>
              <a:rect b="b" l="l" r="r" t="t"/>
              <a:pathLst>
                <a:path extrusionOk="0" h="11791" w="20527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1187650" y="3741690"/>
              <a:ext cx="258171" cy="852912"/>
            </a:xfrm>
            <a:custGeom>
              <a:rect b="b" l="l" r="r" t="t"/>
              <a:pathLst>
                <a:path extrusionOk="0" h="25838" w="7821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1272061" y="3741690"/>
              <a:ext cx="133261" cy="852912"/>
            </a:xfrm>
            <a:custGeom>
              <a:rect b="b" l="l" r="r" t="t"/>
              <a:pathLst>
                <a:path extrusionOk="0" fill="none" h="25838" w="4037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1430451" y="3713828"/>
              <a:ext cx="348652" cy="866612"/>
            </a:xfrm>
            <a:custGeom>
              <a:rect b="b" l="l" r="r" t="t"/>
              <a:pathLst>
                <a:path extrusionOk="0" h="26253" w="10562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1468976" y="3725977"/>
              <a:ext cx="251569" cy="854464"/>
            </a:xfrm>
            <a:custGeom>
              <a:rect b="b" l="l" r="r" t="t"/>
              <a:pathLst>
                <a:path extrusionOk="0" fill="none" h="25885" w="7621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cap="rnd" cmpd="sng" w="3875">
              <a:solidFill>
                <a:srgbClr val="0606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1189532" y="4355872"/>
              <a:ext cx="622965" cy="307125"/>
            </a:xfrm>
            <a:custGeom>
              <a:rect b="b" l="l" r="r" t="t"/>
              <a:pathLst>
                <a:path extrusionOk="0" h="9304" w="18872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1698143" y="2906462"/>
              <a:ext cx="591902" cy="1353707"/>
            </a:xfrm>
            <a:custGeom>
              <a:rect b="b" l="l" r="r" t="t"/>
              <a:pathLst>
                <a:path extrusionOk="0" h="41009" w="17931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1793249" y="4243996"/>
              <a:ext cx="170596" cy="173765"/>
            </a:xfrm>
            <a:custGeom>
              <a:rect b="b" l="l" r="r" t="t"/>
              <a:pathLst>
                <a:path extrusionOk="0" h="5264" w="5168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2102569" y="4240463"/>
              <a:ext cx="166667" cy="147027"/>
            </a:xfrm>
            <a:custGeom>
              <a:rect b="b" l="l" r="r" t="t"/>
              <a:pathLst>
                <a:path extrusionOk="0" h="4454" w="5049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1922556" y="3260446"/>
              <a:ext cx="141118" cy="176273"/>
            </a:xfrm>
            <a:custGeom>
              <a:rect b="b" l="l" r="r" t="t"/>
              <a:pathLst>
                <a:path extrusionOk="0" h="5340" w="4275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2042058" y="4348973"/>
              <a:ext cx="291643" cy="336438"/>
            </a:xfrm>
            <a:custGeom>
              <a:rect b="b" l="l" r="r" t="t"/>
              <a:pathLst>
                <a:path extrusionOk="0" h="10192" w="8835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2050707" y="4635481"/>
              <a:ext cx="280651" cy="49944"/>
            </a:xfrm>
            <a:custGeom>
              <a:rect b="b" l="l" r="r" t="t"/>
              <a:pathLst>
                <a:path extrusionOk="0" h="1513" w="8502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2122607" y="4413412"/>
              <a:ext cx="180829" cy="76946"/>
            </a:xfrm>
            <a:custGeom>
              <a:rect b="b" l="l" r="r" t="t"/>
              <a:pathLst>
                <a:path extrusionOk="0" h="2331" w="5478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1698539" y="2906099"/>
              <a:ext cx="525882" cy="93451"/>
            </a:xfrm>
            <a:custGeom>
              <a:rect b="b" l="l" r="r" t="t"/>
              <a:pathLst>
                <a:path extrusionOk="0" h="2831" w="15931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1996832" y="3583300"/>
              <a:ext cx="129729" cy="672513"/>
            </a:xfrm>
            <a:custGeom>
              <a:rect b="b" l="l" r="r" t="t"/>
              <a:pathLst>
                <a:path extrusionOk="0" h="20373" w="393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1910771" y="3256287"/>
              <a:ext cx="156831" cy="22480"/>
            </a:xfrm>
            <a:custGeom>
              <a:rect b="b" l="l" r="r" t="t"/>
              <a:pathLst>
                <a:path extrusionOk="0" h="681" w="4751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1984651" y="3255890"/>
              <a:ext cx="16538" cy="331750"/>
            </a:xfrm>
            <a:custGeom>
              <a:rect b="b" l="l" r="r" t="t"/>
              <a:pathLst>
                <a:path extrusionOk="0" h="10050" w="501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1935530" y="2945317"/>
              <a:ext cx="36179" cy="198192"/>
            </a:xfrm>
            <a:custGeom>
              <a:rect b="b" l="l" r="r" t="t"/>
              <a:pathLst>
                <a:path extrusionOk="0" h="6004" w="1096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1702830" y="2920228"/>
              <a:ext cx="71962" cy="192613"/>
            </a:xfrm>
            <a:custGeom>
              <a:rect b="b" l="l" r="r" t="t"/>
              <a:pathLst>
                <a:path extrusionOk="0" h="5835" w="218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2151690" y="2926137"/>
              <a:ext cx="83383" cy="170992"/>
            </a:xfrm>
            <a:custGeom>
              <a:rect b="b" l="l" r="r" t="t"/>
              <a:pathLst>
                <a:path extrusionOk="0" h="5180" w="2526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1596335" y="4362045"/>
              <a:ext cx="397374" cy="322904"/>
            </a:xfrm>
            <a:custGeom>
              <a:rect b="b" l="l" r="r" t="t"/>
              <a:pathLst>
                <a:path extrusionOk="0" h="9782" w="12038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1613633" y="4622904"/>
              <a:ext cx="373805" cy="62059"/>
            </a:xfrm>
            <a:custGeom>
              <a:rect b="b" l="l" r="r" t="t"/>
              <a:pathLst>
                <a:path extrusionOk="0" h="1880" w="11324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1718247" y="4413412"/>
              <a:ext cx="202747" cy="77177"/>
            </a:xfrm>
            <a:custGeom>
              <a:rect b="b" l="l" r="r" t="t"/>
              <a:pathLst>
                <a:path extrusionOk="0" h="2338" w="6142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1815664" y="1625147"/>
              <a:ext cx="274346" cy="342083"/>
            </a:xfrm>
            <a:custGeom>
              <a:rect b="b" l="l" r="r" t="t"/>
              <a:pathLst>
                <a:path extrusionOk="0" h="10363" w="8311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1708343" y="1467384"/>
              <a:ext cx="463824" cy="336669"/>
            </a:xfrm>
            <a:custGeom>
              <a:rect b="b" l="l" r="r" t="t"/>
              <a:pathLst>
                <a:path extrusionOk="0" h="10199" w="14051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1775093" y="1765975"/>
              <a:ext cx="48855" cy="80841"/>
            </a:xfrm>
            <a:custGeom>
              <a:rect b="b" l="l" r="r" t="t"/>
              <a:pathLst>
                <a:path extrusionOk="0" h="2449" w="148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2088803" y="1766008"/>
              <a:ext cx="41692" cy="80445"/>
            </a:xfrm>
            <a:custGeom>
              <a:rect b="b" l="l" r="r" t="t"/>
              <a:pathLst>
                <a:path extrusionOk="0" h="2437" w="1263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1874623" y="1739929"/>
              <a:ext cx="30270" cy="51132"/>
            </a:xfrm>
            <a:custGeom>
              <a:rect b="b" l="l" r="r" t="t"/>
              <a:pathLst>
                <a:path extrusionOk="0" h="1549" w="917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2002345" y="1739929"/>
              <a:ext cx="30303" cy="51132"/>
            </a:xfrm>
            <a:custGeom>
              <a:rect b="b" l="l" r="r" t="t"/>
              <a:pathLst>
                <a:path extrusionOk="0" h="1549" w="918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1925692" y="1729299"/>
              <a:ext cx="29907" cy="103816"/>
            </a:xfrm>
            <a:custGeom>
              <a:rect b="b" l="l" r="r" t="t"/>
              <a:pathLst>
                <a:path extrusionOk="0" h="3145" w="906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3"/>
            <p:cNvSpPr/>
            <p:nvPr/>
          </p:nvSpPr>
          <p:spPr>
            <a:xfrm>
              <a:off x="1904069" y="1858540"/>
              <a:ext cx="103024" cy="15449"/>
            </a:xfrm>
            <a:custGeom>
              <a:rect b="b" l="l" r="r" t="t"/>
              <a:pathLst>
                <a:path extrusionOk="0" h="468" w="3121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3"/>
            <p:cNvSpPr/>
            <p:nvPr/>
          </p:nvSpPr>
          <p:spPr>
            <a:xfrm>
              <a:off x="1849831" y="1702394"/>
              <a:ext cx="68034" cy="17132"/>
            </a:xfrm>
            <a:custGeom>
              <a:rect b="b" l="l" r="r" t="t"/>
              <a:pathLst>
                <a:path extrusionOk="0" h="519" w="2061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3"/>
            <p:cNvSpPr/>
            <p:nvPr/>
          </p:nvSpPr>
          <p:spPr>
            <a:xfrm>
              <a:off x="1987424" y="1702394"/>
              <a:ext cx="68001" cy="17132"/>
            </a:xfrm>
            <a:custGeom>
              <a:rect b="b" l="l" r="r" t="t"/>
              <a:pathLst>
                <a:path extrusionOk="0" h="519" w="206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3"/>
            <p:cNvSpPr/>
            <p:nvPr/>
          </p:nvSpPr>
          <p:spPr>
            <a:xfrm>
              <a:off x="1920971" y="1726559"/>
              <a:ext cx="55457" cy="18122"/>
            </a:xfrm>
            <a:custGeom>
              <a:rect b="b" l="l" r="r" t="t"/>
              <a:pathLst>
                <a:path extrusionOk="0" h="549" w="168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3"/>
            <p:cNvSpPr/>
            <p:nvPr/>
          </p:nvSpPr>
          <p:spPr>
            <a:xfrm>
              <a:off x="1856136" y="1912877"/>
              <a:ext cx="218328" cy="295142"/>
            </a:xfrm>
            <a:custGeom>
              <a:rect b="b" l="l" r="r" t="t"/>
              <a:pathLst>
                <a:path extrusionOk="0" h="8941" w="6614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1883635" y="1923870"/>
              <a:ext cx="141151" cy="99459"/>
            </a:xfrm>
            <a:custGeom>
              <a:rect b="b" l="l" r="r" t="t"/>
              <a:pathLst>
                <a:path extrusionOk="0" h="3013" w="4276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1641924" y="2059085"/>
              <a:ext cx="748733" cy="891468"/>
            </a:xfrm>
            <a:custGeom>
              <a:rect b="b" l="l" r="r" t="t"/>
              <a:pathLst>
                <a:path extrusionOk="0" h="27006" w="22682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1641924" y="2108603"/>
              <a:ext cx="97908" cy="567937"/>
            </a:xfrm>
            <a:custGeom>
              <a:rect b="b" l="l" r="r" t="t"/>
              <a:pathLst>
                <a:path extrusionOk="0" h="17205" w="2966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2236200" y="2347178"/>
              <a:ext cx="73150" cy="169440"/>
            </a:xfrm>
            <a:custGeom>
              <a:rect b="b" l="l" r="r" t="t"/>
              <a:pathLst>
                <a:path extrusionOk="0" h="5133" w="2216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2110822" y="2784649"/>
              <a:ext cx="115601" cy="141514"/>
            </a:xfrm>
            <a:custGeom>
              <a:rect b="b" l="l" r="r" t="t"/>
              <a:pathLst>
                <a:path extrusionOk="0" h="4287" w="3502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3"/>
            <p:cNvSpPr/>
            <p:nvPr/>
          </p:nvSpPr>
          <p:spPr>
            <a:xfrm>
              <a:off x="1516314" y="1819157"/>
              <a:ext cx="267909" cy="734572"/>
            </a:xfrm>
            <a:custGeom>
              <a:rect b="b" l="l" r="r" t="t"/>
              <a:pathLst>
                <a:path extrusionOk="0" h="22253" w="8116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3"/>
            <p:cNvSpPr/>
            <p:nvPr/>
          </p:nvSpPr>
          <p:spPr>
            <a:xfrm>
              <a:off x="2231479" y="2342028"/>
              <a:ext cx="25187" cy="178881"/>
            </a:xfrm>
            <a:custGeom>
              <a:rect b="b" l="l" r="r" t="t"/>
              <a:pathLst>
                <a:path extrusionOk="0" h="5419" w="763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2236200" y="2341764"/>
              <a:ext cx="59385" cy="121378"/>
            </a:xfrm>
            <a:custGeom>
              <a:rect b="b" l="l" r="r" t="t"/>
              <a:pathLst>
                <a:path extrusionOk="0" h="3677" w="1799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1720525" y="1925454"/>
              <a:ext cx="53113" cy="11025"/>
            </a:xfrm>
            <a:custGeom>
              <a:rect b="b" l="l" r="r" t="t"/>
              <a:pathLst>
                <a:path extrusionOk="0" fill="none" h="334" w="1609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1732310" y="1951368"/>
              <a:ext cx="47600" cy="11058"/>
            </a:xfrm>
            <a:custGeom>
              <a:rect b="b" l="l" r="r" t="t"/>
              <a:pathLst>
                <a:path extrusionOk="0" fill="none" h="335" w="1442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cap="flat" cmpd="sng" w="3875">
              <a:solidFill>
                <a:srgbClr val="06060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2087647" y="2397092"/>
              <a:ext cx="538855" cy="417048"/>
            </a:xfrm>
            <a:custGeom>
              <a:rect b="b" l="l" r="r" t="t"/>
              <a:pathLst>
                <a:path extrusionOk="0" h="12634" w="16324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2087647" y="2464304"/>
              <a:ext cx="538855" cy="349840"/>
            </a:xfrm>
            <a:custGeom>
              <a:rect b="b" l="l" r="r" t="t"/>
              <a:pathLst>
                <a:path extrusionOk="0" h="10598" w="16324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3"/>
            <p:cNvSpPr/>
            <p:nvPr/>
          </p:nvSpPr>
          <p:spPr>
            <a:xfrm>
              <a:off x="2303808" y="2553930"/>
              <a:ext cx="108108" cy="108108"/>
            </a:xfrm>
            <a:custGeom>
              <a:rect b="b" l="l" r="r" t="t"/>
              <a:pathLst>
                <a:path extrusionOk="0" h="3275" w="3275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3"/>
            <p:cNvSpPr/>
            <p:nvPr/>
          </p:nvSpPr>
          <p:spPr>
            <a:xfrm>
              <a:off x="2273536" y="2626589"/>
              <a:ext cx="240181" cy="210967"/>
            </a:xfrm>
            <a:custGeom>
              <a:rect b="b" l="l" r="r" t="t"/>
              <a:pathLst>
                <a:path extrusionOk="0" h="6391" w="7276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387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3"/>
            <p:cNvSpPr/>
            <p:nvPr/>
          </p:nvSpPr>
          <p:spPr>
            <a:xfrm>
              <a:off x="1828605" y="1806744"/>
              <a:ext cx="64105" cy="45224"/>
            </a:xfrm>
            <a:custGeom>
              <a:rect b="b" l="l" r="r" t="t"/>
              <a:pathLst>
                <a:path extrusionOk="0" h="1370" w="1942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3"/>
            <p:cNvSpPr/>
            <p:nvPr/>
          </p:nvSpPr>
          <p:spPr>
            <a:xfrm>
              <a:off x="2013338" y="1806744"/>
              <a:ext cx="64105" cy="45224"/>
            </a:xfrm>
            <a:custGeom>
              <a:rect b="b" l="l" r="r" t="t"/>
              <a:pathLst>
                <a:path extrusionOk="0" h="1370" w="1942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3"/>
            <p:cNvSpPr/>
            <p:nvPr/>
          </p:nvSpPr>
          <p:spPr>
            <a:xfrm>
              <a:off x="1804242" y="1699423"/>
              <a:ext cx="131710" cy="131710"/>
            </a:xfrm>
            <a:custGeom>
              <a:rect b="b" l="l" r="r" t="t"/>
              <a:pathLst>
                <a:path extrusionOk="0" h="3990" w="399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3"/>
            <p:cNvSpPr/>
            <p:nvPr/>
          </p:nvSpPr>
          <p:spPr>
            <a:xfrm>
              <a:off x="1961873" y="1699423"/>
              <a:ext cx="131677" cy="131710"/>
            </a:xfrm>
            <a:custGeom>
              <a:rect b="b" l="l" r="r" t="t"/>
              <a:pathLst>
                <a:path extrusionOk="0" h="3990" w="3989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3"/>
            <p:cNvSpPr/>
            <p:nvPr/>
          </p:nvSpPr>
          <p:spPr>
            <a:xfrm>
              <a:off x="2012975" y="1490823"/>
              <a:ext cx="49152" cy="42649"/>
            </a:xfrm>
            <a:custGeom>
              <a:rect b="b" l="l" r="r" t="t"/>
              <a:pathLst>
                <a:path extrusionOk="0" h="1292" w="1489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3"/>
            <p:cNvSpPr/>
            <p:nvPr/>
          </p:nvSpPr>
          <p:spPr>
            <a:xfrm>
              <a:off x="2042817" y="1541826"/>
              <a:ext cx="34627" cy="26375"/>
            </a:xfrm>
            <a:custGeom>
              <a:rect b="b" l="l" r="r" t="t"/>
              <a:pathLst>
                <a:path extrusionOk="0" h="799" w="1049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3"/>
            <p:cNvSpPr/>
            <p:nvPr/>
          </p:nvSpPr>
          <p:spPr>
            <a:xfrm>
              <a:off x="2107289" y="1594974"/>
              <a:ext cx="43276" cy="41031"/>
            </a:xfrm>
            <a:custGeom>
              <a:rect b="b" l="l" r="r" t="t"/>
              <a:pathLst>
                <a:path extrusionOk="0" h="1243" w="1311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3"/>
            <p:cNvSpPr/>
            <p:nvPr/>
          </p:nvSpPr>
          <p:spPr>
            <a:xfrm>
              <a:off x="1895453" y="1522547"/>
              <a:ext cx="66845" cy="48261"/>
            </a:xfrm>
            <a:custGeom>
              <a:rect b="b" l="l" r="r" t="t"/>
              <a:pathLst>
                <a:path extrusionOk="0" h="1462" w="2025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3"/>
            <p:cNvSpPr/>
            <p:nvPr/>
          </p:nvSpPr>
          <p:spPr>
            <a:xfrm>
              <a:off x="1185207" y="1598045"/>
              <a:ext cx="101044" cy="101407"/>
            </a:xfrm>
            <a:custGeom>
              <a:rect b="b" l="l" r="r" t="t"/>
              <a:pathLst>
                <a:path extrusionOk="0" h="3072" w="3061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3"/>
            <p:cNvSpPr/>
            <p:nvPr/>
          </p:nvSpPr>
          <p:spPr>
            <a:xfrm>
              <a:off x="1356571" y="1804367"/>
              <a:ext cx="47204" cy="47600"/>
            </a:xfrm>
            <a:custGeom>
              <a:rect b="b" l="l" r="r" t="t"/>
              <a:pathLst>
                <a:path extrusionOk="0" h="1442" w="143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>
              <a:off x="2554168" y="1670340"/>
              <a:ext cx="163135" cy="163135"/>
            </a:xfrm>
            <a:custGeom>
              <a:rect b="b" l="l" r="r" t="t"/>
              <a:pathLst>
                <a:path extrusionOk="0" h="4942" w="4942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3"/>
            <p:cNvSpPr/>
            <p:nvPr/>
          </p:nvSpPr>
          <p:spPr>
            <a:xfrm>
              <a:off x="2955491" y="2715456"/>
              <a:ext cx="121477" cy="121873"/>
            </a:xfrm>
            <a:custGeom>
              <a:rect b="b" l="l" r="r" t="t"/>
              <a:pathLst>
                <a:path extrusionOk="0" h="3692" w="368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3"/>
            <p:cNvSpPr/>
            <p:nvPr/>
          </p:nvSpPr>
          <p:spPr>
            <a:xfrm>
              <a:off x="2834437" y="2432084"/>
              <a:ext cx="57008" cy="57008"/>
            </a:xfrm>
            <a:custGeom>
              <a:rect b="b" l="l" r="r" t="t"/>
              <a:pathLst>
                <a:path extrusionOk="0" h="1727" w="1727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3"/>
            <p:cNvSpPr/>
            <p:nvPr/>
          </p:nvSpPr>
          <p:spPr>
            <a:xfrm>
              <a:off x="1093237" y="2884476"/>
              <a:ext cx="133657" cy="133657"/>
            </a:xfrm>
            <a:custGeom>
              <a:rect b="b" l="l" r="r" t="t"/>
              <a:pathLst>
                <a:path extrusionOk="0" h="4049" w="4049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3"/>
            <p:cNvSpPr/>
            <p:nvPr/>
          </p:nvSpPr>
          <p:spPr>
            <a:xfrm>
              <a:off x="783125" y="2277227"/>
              <a:ext cx="163135" cy="163135"/>
            </a:xfrm>
            <a:custGeom>
              <a:rect b="b" l="l" r="r" t="t"/>
              <a:pathLst>
                <a:path extrusionOk="0" h="4942" w="4942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2954303" y="3503115"/>
              <a:ext cx="167064" cy="167064"/>
            </a:xfrm>
            <a:custGeom>
              <a:rect b="b" l="l" r="r" t="t"/>
              <a:pathLst>
                <a:path extrusionOk="0" h="5061" w="5061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3203508" y="4585963"/>
              <a:ext cx="76649" cy="76649"/>
            </a:xfrm>
            <a:custGeom>
              <a:rect b="b" l="l" r="r" t="t"/>
              <a:pathLst>
                <a:path extrusionOk="0" h="2322" w="2322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3"/>
            <p:cNvSpPr/>
            <p:nvPr/>
          </p:nvSpPr>
          <p:spPr>
            <a:xfrm>
              <a:off x="908107" y="2516594"/>
              <a:ext cx="90051" cy="122632"/>
            </a:xfrm>
            <a:custGeom>
              <a:rect b="b" l="l" r="r" t="t"/>
              <a:pathLst>
                <a:path extrusionOk="0" h="3715" w="2728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3"/>
            <p:cNvSpPr/>
            <p:nvPr/>
          </p:nvSpPr>
          <p:spPr>
            <a:xfrm>
              <a:off x="3111901" y="4282124"/>
              <a:ext cx="129729" cy="161980"/>
            </a:xfrm>
            <a:custGeom>
              <a:rect b="b" l="l" r="r" t="t"/>
              <a:pathLst>
                <a:path extrusionOk="0" h="4907" w="393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2318762" y="1463225"/>
              <a:ext cx="128937" cy="161551"/>
            </a:xfrm>
            <a:custGeom>
              <a:rect b="b" l="l" r="r" t="t"/>
              <a:pathLst>
                <a:path extrusionOk="0" h="4894" w="3906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23"/>
          <p:cNvSpPr/>
          <p:nvPr/>
        </p:nvSpPr>
        <p:spPr>
          <a:xfrm>
            <a:off x="4373525" y="1691675"/>
            <a:ext cx="1537500" cy="89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23"/>
          <p:cNvSpPr/>
          <p:nvPr/>
        </p:nvSpPr>
        <p:spPr>
          <a:xfrm>
            <a:off x="4373525" y="3371950"/>
            <a:ext cx="1537500" cy="89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4" name="Google Shape;1064;p23"/>
          <p:cNvGrpSpPr/>
          <p:nvPr/>
        </p:nvGrpSpPr>
        <p:grpSpPr>
          <a:xfrm>
            <a:off x="4639425" y="1968663"/>
            <a:ext cx="1069000" cy="471763"/>
            <a:chOff x="1841875" y="1877213"/>
            <a:chExt cx="1069000" cy="471763"/>
          </a:xfrm>
        </p:grpSpPr>
        <p:sp>
          <p:nvSpPr>
            <p:cNvPr id="1065" name="Google Shape;1065;p23"/>
            <p:cNvSpPr txBox="1"/>
            <p:nvPr/>
          </p:nvSpPr>
          <p:spPr>
            <a:xfrm>
              <a:off x="1858175" y="1877213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Grazie per aver partecipato al corso.</a:t>
              </a:r>
              <a:endParaRPr b="1" i="1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66" name="Google Shape;1066;p23"/>
            <p:cNvSpPr txBox="1"/>
            <p:nvPr/>
          </p:nvSpPr>
          <p:spPr>
            <a:xfrm>
              <a:off x="1841875" y="1943075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67" name="Google Shape;1067;p23"/>
          <p:cNvGrpSpPr/>
          <p:nvPr/>
        </p:nvGrpSpPr>
        <p:grpSpPr>
          <a:xfrm>
            <a:off x="4615925" y="3679021"/>
            <a:ext cx="1052700" cy="443885"/>
            <a:chOff x="1841875" y="3691223"/>
            <a:chExt cx="1052700" cy="443885"/>
          </a:xfrm>
        </p:grpSpPr>
        <p:sp>
          <p:nvSpPr>
            <p:cNvPr id="1068" name="Google Shape;1068;p23"/>
            <p:cNvSpPr txBox="1"/>
            <p:nvPr/>
          </p:nvSpPr>
          <p:spPr>
            <a:xfrm>
              <a:off x="1841875" y="3691223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 feedback sono piu che graditi</a:t>
              </a:r>
              <a:endParaRPr b="1" i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69" name="Google Shape;1069;p23"/>
            <p:cNvSpPr txBox="1"/>
            <p:nvPr/>
          </p:nvSpPr>
          <p:spPr>
            <a:xfrm>
              <a:off x="1841875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70" name="Google Shape;1070;p23"/>
          <p:cNvGrpSpPr/>
          <p:nvPr/>
        </p:nvGrpSpPr>
        <p:grpSpPr>
          <a:xfrm>
            <a:off x="7248275" y="1740755"/>
            <a:ext cx="1349378" cy="735636"/>
            <a:chOff x="4597250" y="1737375"/>
            <a:chExt cx="1113900" cy="643095"/>
          </a:xfrm>
        </p:grpSpPr>
        <p:sp>
          <p:nvSpPr>
            <p:cNvPr id="1071" name="Google Shape;1071;p23"/>
            <p:cNvSpPr txBox="1"/>
            <p:nvPr/>
          </p:nvSpPr>
          <p:spPr>
            <a:xfrm>
              <a:off x="4597250" y="1737375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Contatti</a:t>
              </a: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72" name="Google Shape;1072;p23"/>
            <p:cNvSpPr txBox="1"/>
            <p:nvPr/>
          </p:nvSpPr>
          <p:spPr>
            <a:xfrm>
              <a:off x="4597250" y="1943070"/>
              <a:ext cx="11139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7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Kamenica.Kristiano@SecEpicode.com</a:t>
              </a:r>
              <a:endParaRPr b="1" i="1" sz="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>
            <a:off x="7471000" y="3511298"/>
            <a:ext cx="1052700" cy="611608"/>
            <a:chOff x="4597250" y="3523500"/>
            <a:chExt cx="1052700" cy="611608"/>
          </a:xfrm>
        </p:grpSpPr>
        <p:sp>
          <p:nvSpPr>
            <p:cNvPr id="1074" name="Google Shape;1074;p23"/>
            <p:cNvSpPr txBox="1"/>
            <p:nvPr/>
          </p:nvSpPr>
          <p:spPr>
            <a:xfrm>
              <a:off x="4597250" y="352350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75" name="Google Shape;1075;p23"/>
            <p:cNvSpPr txBox="1"/>
            <p:nvPr/>
          </p:nvSpPr>
          <p:spPr>
            <a:xfrm>
              <a:off x="4597250" y="3729208"/>
              <a:ext cx="10527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76" name="Google Shape;1076;p23"/>
          <p:cNvGrpSpPr/>
          <p:nvPr/>
        </p:nvGrpSpPr>
        <p:grpSpPr>
          <a:xfrm>
            <a:off x="6501652" y="1864365"/>
            <a:ext cx="499812" cy="500370"/>
            <a:chOff x="6501652" y="1864365"/>
            <a:chExt cx="499812" cy="500370"/>
          </a:xfrm>
        </p:grpSpPr>
        <p:sp>
          <p:nvSpPr>
            <p:cNvPr id="1077" name="Google Shape;1077;p23"/>
            <p:cNvSpPr/>
            <p:nvPr/>
          </p:nvSpPr>
          <p:spPr>
            <a:xfrm>
              <a:off x="6501652" y="1864365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8" name="Google Shape;1078;p23"/>
            <p:cNvGrpSpPr/>
            <p:nvPr/>
          </p:nvGrpSpPr>
          <p:grpSpPr>
            <a:xfrm>
              <a:off x="6598728" y="1968635"/>
              <a:ext cx="305670" cy="286558"/>
              <a:chOff x="4456875" y="2635825"/>
              <a:chExt cx="481825" cy="451700"/>
            </a:xfrm>
          </p:grpSpPr>
          <p:sp>
            <p:nvSpPr>
              <p:cNvPr id="1079" name="Google Shape;1079;p23"/>
              <p:cNvSpPr/>
              <p:nvPr/>
            </p:nvSpPr>
            <p:spPr>
              <a:xfrm>
                <a:off x="4542475" y="3031050"/>
                <a:ext cx="189725" cy="56475"/>
              </a:xfrm>
              <a:custGeom>
                <a:rect b="b" l="l" r="r" t="t"/>
                <a:pathLst>
                  <a:path extrusionOk="0" h="2259" w="7589">
                    <a:moveTo>
                      <a:pt x="2792" y="0"/>
                    </a:moveTo>
                    <a:lnTo>
                      <a:pt x="2415" y="1130"/>
                    </a:lnTo>
                    <a:lnTo>
                      <a:pt x="567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7" y="2259"/>
                    </a:cubicBezTo>
                    <a:lnTo>
                      <a:pt x="7589" y="2259"/>
                    </a:lnTo>
                    <a:cubicBezTo>
                      <a:pt x="7101" y="1831"/>
                      <a:pt x="6821" y="1214"/>
                      <a:pt x="6821" y="567"/>
                    </a:cubicBezTo>
                    <a:lnTo>
                      <a:pt x="6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4456875" y="2946350"/>
                <a:ext cx="256125" cy="56500"/>
              </a:xfrm>
              <a:custGeom>
                <a:rect b="b" l="l" r="r" t="t"/>
                <a:pathLst>
                  <a:path extrusionOk="0" h="2260" w="10245">
                    <a:moveTo>
                      <a:pt x="1" y="1"/>
                    </a:moveTo>
                    <a:lnTo>
                      <a:pt x="1" y="567"/>
                    </a:lnTo>
                    <a:cubicBezTo>
                      <a:pt x="1" y="1500"/>
                      <a:pt x="756" y="2259"/>
                      <a:pt x="1693" y="2259"/>
                    </a:cubicBezTo>
                    <a:lnTo>
                      <a:pt x="10245" y="2259"/>
                    </a:lnTo>
                    <a:lnTo>
                      <a:pt x="102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4741225" y="2861675"/>
                <a:ext cx="169400" cy="141175"/>
              </a:xfrm>
              <a:custGeom>
                <a:rect b="b" l="l" r="r" t="t"/>
                <a:pathLst>
                  <a:path extrusionOk="0" h="5647" w="6776">
                    <a:moveTo>
                      <a:pt x="0" y="0"/>
                    </a:moveTo>
                    <a:lnTo>
                      <a:pt x="0" y="5646"/>
                    </a:lnTo>
                    <a:lnTo>
                      <a:pt x="6775" y="5646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4741225" y="3031050"/>
                <a:ext cx="169400" cy="42400"/>
              </a:xfrm>
              <a:custGeom>
                <a:rect b="b" l="l" r="r" t="t"/>
                <a:pathLst>
                  <a:path extrusionOk="0" h="1696" w="6776">
                    <a:moveTo>
                      <a:pt x="0" y="0"/>
                    </a:moveTo>
                    <a:lnTo>
                      <a:pt x="0" y="567"/>
                    </a:lnTo>
                    <a:cubicBezTo>
                      <a:pt x="0" y="1190"/>
                      <a:pt x="506" y="1696"/>
                      <a:pt x="1129" y="1696"/>
                    </a:cubicBezTo>
                    <a:lnTo>
                      <a:pt x="5646" y="1696"/>
                    </a:lnTo>
                    <a:cubicBezTo>
                      <a:pt x="6270" y="1696"/>
                      <a:pt x="6775" y="1190"/>
                      <a:pt x="6775" y="567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3" name="Google Shape;1083;p23"/>
              <p:cNvSpPr/>
              <p:nvPr/>
            </p:nvSpPr>
            <p:spPr>
              <a:xfrm>
                <a:off x="4456875" y="2635825"/>
                <a:ext cx="481825" cy="282325"/>
              </a:xfrm>
              <a:custGeom>
                <a:rect b="b" l="l" r="r" t="t"/>
                <a:pathLst>
                  <a:path extrusionOk="0" h="11293" w="19273">
                    <a:moveTo>
                      <a:pt x="1693" y="0"/>
                    </a:moveTo>
                    <a:cubicBezTo>
                      <a:pt x="756" y="0"/>
                      <a:pt x="1" y="759"/>
                      <a:pt x="1" y="1696"/>
                    </a:cubicBezTo>
                    <a:lnTo>
                      <a:pt x="1" y="11293"/>
                    </a:lnTo>
                    <a:lnTo>
                      <a:pt x="10245" y="11293"/>
                    </a:lnTo>
                    <a:lnTo>
                      <a:pt x="10245" y="7342"/>
                    </a:lnTo>
                    <a:cubicBezTo>
                      <a:pt x="10245" y="6092"/>
                      <a:pt x="11257" y="5083"/>
                      <a:pt x="12503" y="5083"/>
                    </a:cubicBezTo>
                    <a:lnTo>
                      <a:pt x="17020" y="5083"/>
                    </a:lnTo>
                    <a:cubicBezTo>
                      <a:pt x="18201" y="5083"/>
                      <a:pt x="19179" y="5993"/>
                      <a:pt x="19273" y="7167"/>
                    </a:cubicBezTo>
                    <a:lnTo>
                      <a:pt x="19273" y="1696"/>
                    </a:lnTo>
                    <a:cubicBezTo>
                      <a:pt x="19270" y="759"/>
                      <a:pt x="18514" y="0"/>
                      <a:pt x="175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4" name="Google Shape;1084;p23"/>
              <p:cNvSpPr/>
              <p:nvPr/>
            </p:nvSpPr>
            <p:spPr>
              <a:xfrm>
                <a:off x="4741225" y="2791125"/>
                <a:ext cx="169400" cy="42325"/>
              </a:xfrm>
              <a:custGeom>
                <a:rect b="b" l="l" r="r" t="t"/>
                <a:pathLst>
                  <a:path extrusionOk="0" h="1693" w="6776">
                    <a:moveTo>
                      <a:pt x="1129" y="1"/>
                    </a:moveTo>
                    <a:cubicBezTo>
                      <a:pt x="506" y="1"/>
                      <a:pt x="0" y="503"/>
                      <a:pt x="0" y="1130"/>
                    </a:cubicBezTo>
                    <a:lnTo>
                      <a:pt x="0" y="1693"/>
                    </a:lnTo>
                    <a:lnTo>
                      <a:pt x="6775" y="1693"/>
                    </a:lnTo>
                    <a:lnTo>
                      <a:pt x="6775" y="1130"/>
                    </a:lnTo>
                    <a:cubicBezTo>
                      <a:pt x="6775" y="503"/>
                      <a:pt x="6270" y="1"/>
                      <a:pt x="56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085" name="Google Shape;1085;p23"/>
          <p:cNvGrpSpPr/>
          <p:nvPr/>
        </p:nvGrpSpPr>
        <p:grpSpPr>
          <a:xfrm>
            <a:off x="3718027" y="1864365"/>
            <a:ext cx="499812" cy="500370"/>
            <a:chOff x="3718027" y="1864365"/>
            <a:chExt cx="499812" cy="500370"/>
          </a:xfrm>
        </p:grpSpPr>
        <p:sp>
          <p:nvSpPr>
            <p:cNvPr id="1086" name="Google Shape;1086;p23"/>
            <p:cNvSpPr/>
            <p:nvPr/>
          </p:nvSpPr>
          <p:spPr>
            <a:xfrm>
              <a:off x="3718027" y="1864365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7" name="Google Shape;1087;p23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1088" name="Google Shape;1088;p23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rect b="b" l="l" r="r" t="t"/>
                <a:pathLst>
                  <a:path extrusionOk="0" h="2711" w="1169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rect b="b" l="l" r="r" t="t"/>
                <a:pathLst>
                  <a:path extrusionOk="0" h="6144" w="1169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rect b="b" l="l" r="r" t="t"/>
                <a:pathLst>
                  <a:path extrusionOk="0" h="6585" w="2396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3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rect b="b" l="l" r="r" t="t"/>
                <a:pathLst>
                  <a:path extrusionOk="0" h="6554" w="2395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2" name="Google Shape;1092;p23"/>
          <p:cNvGrpSpPr/>
          <p:nvPr/>
        </p:nvGrpSpPr>
        <p:grpSpPr>
          <a:xfrm>
            <a:off x="3718027" y="3544640"/>
            <a:ext cx="499812" cy="500370"/>
            <a:chOff x="3718027" y="3544640"/>
            <a:chExt cx="499812" cy="500370"/>
          </a:xfrm>
        </p:grpSpPr>
        <p:sp>
          <p:nvSpPr>
            <p:cNvPr id="1093" name="Google Shape;1093;p23"/>
            <p:cNvSpPr/>
            <p:nvPr/>
          </p:nvSpPr>
          <p:spPr>
            <a:xfrm>
              <a:off x="3718027" y="3544640"/>
              <a:ext cx="499812" cy="500370"/>
            </a:xfrm>
            <a:custGeom>
              <a:rect b="b" l="l" r="r" t="t"/>
              <a:pathLst>
                <a:path extrusionOk="0" h="11646" w="11633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4" name="Google Shape;1094;p23"/>
            <p:cNvGrpSpPr/>
            <p:nvPr/>
          </p:nvGrpSpPr>
          <p:grpSpPr>
            <a:xfrm>
              <a:off x="3827814" y="3648902"/>
              <a:ext cx="291845" cy="291845"/>
              <a:chOff x="-804700" y="3226500"/>
              <a:chExt cx="292225" cy="292225"/>
            </a:xfrm>
          </p:grpSpPr>
          <p:sp>
            <p:nvSpPr>
              <p:cNvPr id="1095" name="Google Shape;1095;p23"/>
              <p:cNvSpPr/>
              <p:nvPr/>
            </p:nvSpPr>
            <p:spPr>
              <a:xfrm>
                <a:off x="-804700" y="3467500"/>
                <a:ext cx="85875" cy="51225"/>
              </a:xfrm>
              <a:custGeom>
                <a:rect b="b" l="l" r="r" t="t"/>
                <a:pathLst>
                  <a:path extrusionOk="0" h="2049" w="3435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lnTo>
                      <a:pt x="2395" y="2048"/>
                    </a:lnTo>
                    <a:cubicBezTo>
                      <a:pt x="2962" y="2048"/>
                      <a:pt x="3434" y="1576"/>
                      <a:pt x="3434" y="1040"/>
                    </a:cubicBezTo>
                    <a:cubicBezTo>
                      <a:pt x="3434" y="473"/>
                      <a:pt x="2962" y="0"/>
                      <a:pt x="23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-710975" y="3466700"/>
                <a:ext cx="196925" cy="51225"/>
              </a:xfrm>
              <a:custGeom>
                <a:rect b="b" l="l" r="r" t="t"/>
                <a:pathLst>
                  <a:path extrusionOk="0" h="2049" w="7877">
                    <a:moveTo>
                      <a:pt x="1" y="1"/>
                    </a:moveTo>
                    <a:cubicBezTo>
                      <a:pt x="221" y="253"/>
                      <a:pt x="347" y="663"/>
                      <a:pt x="347" y="1009"/>
                    </a:cubicBezTo>
                    <a:cubicBezTo>
                      <a:pt x="347" y="1419"/>
                      <a:pt x="221" y="1765"/>
                      <a:pt x="1" y="2049"/>
                    </a:cubicBezTo>
                    <a:lnTo>
                      <a:pt x="6837" y="2049"/>
                    </a:lnTo>
                    <a:cubicBezTo>
                      <a:pt x="7404" y="2049"/>
                      <a:pt x="7877" y="1576"/>
                      <a:pt x="7877" y="1009"/>
                    </a:cubicBezTo>
                    <a:cubicBezTo>
                      <a:pt x="7877" y="474"/>
                      <a:pt x="7436" y="1"/>
                      <a:pt x="6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-667650" y="3312350"/>
                <a:ext cx="18125" cy="17350"/>
              </a:xfrm>
              <a:custGeom>
                <a:rect b="b" l="l" r="r" t="t"/>
                <a:pathLst>
                  <a:path extrusionOk="0" h="694" w="725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693"/>
                      <a:pt x="347" y="693"/>
                    </a:cubicBezTo>
                    <a:cubicBezTo>
                      <a:pt x="536" y="693"/>
                      <a:pt x="725" y="536"/>
                      <a:pt x="725" y="347"/>
                    </a:cubicBezTo>
                    <a:cubicBezTo>
                      <a:pt x="725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-683400" y="3347775"/>
                <a:ext cx="48050" cy="16575"/>
              </a:xfrm>
              <a:custGeom>
                <a:rect b="b" l="l" r="r" t="t"/>
                <a:pathLst>
                  <a:path extrusionOk="0" h="663" w="1922">
                    <a:moveTo>
                      <a:pt x="977" y="1"/>
                    </a:moveTo>
                    <a:cubicBezTo>
                      <a:pt x="567" y="1"/>
                      <a:pt x="158" y="253"/>
                      <a:pt x="0" y="662"/>
                    </a:cubicBezTo>
                    <a:lnTo>
                      <a:pt x="1922" y="662"/>
                    </a:lnTo>
                    <a:cubicBezTo>
                      <a:pt x="1796" y="253"/>
                      <a:pt x="1418" y="1"/>
                      <a:pt x="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-735400" y="3261925"/>
                <a:ext cx="153625" cy="187875"/>
              </a:xfrm>
              <a:custGeom>
                <a:rect b="b" l="l" r="r" t="t"/>
                <a:pathLst>
                  <a:path extrusionOk="0" h="7515" w="6145">
                    <a:moveTo>
                      <a:pt x="3025" y="1324"/>
                    </a:moveTo>
                    <a:cubicBezTo>
                      <a:pt x="3561" y="1324"/>
                      <a:pt x="4034" y="1796"/>
                      <a:pt x="4034" y="2364"/>
                    </a:cubicBezTo>
                    <a:cubicBezTo>
                      <a:pt x="4034" y="2553"/>
                      <a:pt x="3970" y="2742"/>
                      <a:pt x="3844" y="2962"/>
                    </a:cubicBezTo>
                    <a:cubicBezTo>
                      <a:pt x="4349" y="3277"/>
                      <a:pt x="4727" y="3781"/>
                      <a:pt x="4727" y="4443"/>
                    </a:cubicBezTo>
                    <a:cubicBezTo>
                      <a:pt x="4758" y="4632"/>
                      <a:pt x="4601" y="4789"/>
                      <a:pt x="4443" y="4789"/>
                    </a:cubicBezTo>
                    <a:lnTo>
                      <a:pt x="1671" y="4789"/>
                    </a:lnTo>
                    <a:cubicBezTo>
                      <a:pt x="1482" y="4789"/>
                      <a:pt x="1324" y="4632"/>
                      <a:pt x="1324" y="4443"/>
                    </a:cubicBezTo>
                    <a:cubicBezTo>
                      <a:pt x="1324" y="3813"/>
                      <a:pt x="1671" y="3277"/>
                      <a:pt x="2206" y="2962"/>
                    </a:cubicBezTo>
                    <a:cubicBezTo>
                      <a:pt x="2080" y="2805"/>
                      <a:pt x="1986" y="2584"/>
                      <a:pt x="1986" y="2364"/>
                    </a:cubicBezTo>
                    <a:cubicBezTo>
                      <a:pt x="1986" y="1796"/>
                      <a:pt x="2458" y="1324"/>
                      <a:pt x="3025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3"/>
                      <a:pt x="1" y="1009"/>
                    </a:cubicBezTo>
                    <a:lnTo>
                      <a:pt x="1" y="5105"/>
                    </a:lnTo>
                    <a:cubicBezTo>
                      <a:pt x="1" y="5672"/>
                      <a:pt x="473" y="6144"/>
                      <a:pt x="1009" y="6144"/>
                    </a:cubicBezTo>
                    <a:lnTo>
                      <a:pt x="1954" y="6144"/>
                    </a:lnTo>
                    <a:lnTo>
                      <a:pt x="2773" y="7373"/>
                    </a:lnTo>
                    <a:cubicBezTo>
                      <a:pt x="2836" y="7467"/>
                      <a:pt x="2947" y="7515"/>
                      <a:pt x="3057" y="7515"/>
                    </a:cubicBezTo>
                    <a:cubicBezTo>
                      <a:pt x="3167" y="7515"/>
                      <a:pt x="3277" y="7467"/>
                      <a:pt x="3340" y="7373"/>
                    </a:cubicBezTo>
                    <a:lnTo>
                      <a:pt x="4160" y="6144"/>
                    </a:lnTo>
                    <a:lnTo>
                      <a:pt x="5105" y="6144"/>
                    </a:lnTo>
                    <a:cubicBezTo>
                      <a:pt x="5672" y="6144"/>
                      <a:pt x="6144" y="5672"/>
                      <a:pt x="6144" y="5105"/>
                    </a:cubicBezTo>
                    <a:lnTo>
                      <a:pt x="6144" y="1009"/>
                    </a:lnTo>
                    <a:cubicBezTo>
                      <a:pt x="6144" y="473"/>
                      <a:pt x="5672" y="1"/>
                      <a:pt x="51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-804700" y="3226500"/>
                <a:ext cx="118175" cy="170925"/>
              </a:xfrm>
              <a:custGeom>
                <a:rect b="b" l="l" r="r" t="t"/>
                <a:pathLst>
                  <a:path extrusionOk="0" h="6837" w="4727">
                    <a:moveTo>
                      <a:pt x="1040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4442"/>
                    </a:lnTo>
                    <a:cubicBezTo>
                      <a:pt x="0" y="5009"/>
                      <a:pt x="473" y="5450"/>
                      <a:pt x="1040" y="5450"/>
                    </a:cubicBezTo>
                    <a:cubicBezTo>
                      <a:pt x="1040" y="5450"/>
                      <a:pt x="1198" y="5986"/>
                      <a:pt x="1387" y="6490"/>
                    </a:cubicBezTo>
                    <a:cubicBezTo>
                      <a:pt x="1481" y="6679"/>
                      <a:pt x="1544" y="6837"/>
                      <a:pt x="1733" y="6837"/>
                    </a:cubicBezTo>
                    <a:cubicBezTo>
                      <a:pt x="1891" y="6837"/>
                      <a:pt x="1985" y="6774"/>
                      <a:pt x="2111" y="6648"/>
                    </a:cubicBezTo>
                    <a:lnTo>
                      <a:pt x="2111" y="6522"/>
                    </a:lnTo>
                    <a:lnTo>
                      <a:pt x="2111" y="2426"/>
                    </a:lnTo>
                    <a:cubicBezTo>
                      <a:pt x="2111" y="1481"/>
                      <a:pt x="2836" y="725"/>
                      <a:pt x="3781" y="725"/>
                    </a:cubicBezTo>
                    <a:lnTo>
                      <a:pt x="4726" y="725"/>
                    </a:lnTo>
                    <a:cubicBezTo>
                      <a:pt x="4569" y="284"/>
                      <a:pt x="4222" y="0"/>
                      <a:pt x="37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-630625" y="3226500"/>
                <a:ext cx="118150" cy="170950"/>
              </a:xfrm>
              <a:custGeom>
                <a:rect b="b" l="l" r="r" t="t"/>
                <a:pathLst>
                  <a:path extrusionOk="0" h="6838" w="4726">
                    <a:moveTo>
                      <a:pt x="945" y="0"/>
                    </a:moveTo>
                    <a:cubicBezTo>
                      <a:pt x="536" y="0"/>
                      <a:pt x="126" y="284"/>
                      <a:pt x="0" y="662"/>
                    </a:cubicBezTo>
                    <a:lnTo>
                      <a:pt x="945" y="662"/>
                    </a:lnTo>
                    <a:cubicBezTo>
                      <a:pt x="1890" y="662"/>
                      <a:pt x="2646" y="1418"/>
                      <a:pt x="2646" y="2363"/>
                    </a:cubicBezTo>
                    <a:lnTo>
                      <a:pt x="2646" y="6490"/>
                    </a:lnTo>
                    <a:lnTo>
                      <a:pt x="2646" y="6616"/>
                    </a:lnTo>
                    <a:cubicBezTo>
                      <a:pt x="2766" y="6736"/>
                      <a:pt x="2868" y="6838"/>
                      <a:pt x="2993" y="6838"/>
                    </a:cubicBezTo>
                    <a:cubicBezTo>
                      <a:pt x="3032" y="6838"/>
                      <a:pt x="3074" y="6828"/>
                      <a:pt x="3119" y="6805"/>
                    </a:cubicBezTo>
                    <a:cubicBezTo>
                      <a:pt x="3245" y="6774"/>
                      <a:pt x="3277" y="6616"/>
                      <a:pt x="3308" y="6490"/>
                    </a:cubicBezTo>
                    <a:cubicBezTo>
                      <a:pt x="3497" y="6017"/>
                      <a:pt x="3686" y="5482"/>
                      <a:pt x="3686" y="5482"/>
                    </a:cubicBezTo>
                    <a:cubicBezTo>
                      <a:pt x="4222" y="5482"/>
                      <a:pt x="4694" y="5009"/>
                      <a:pt x="4694" y="4442"/>
                    </a:cubicBezTo>
                    <a:lnTo>
                      <a:pt x="4694" y="1008"/>
                    </a:lnTo>
                    <a:cubicBezTo>
                      <a:pt x="4726" y="473"/>
                      <a:pt x="4253" y="0"/>
                      <a:pt x="3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INTRODUZIONE	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695900" y="1484200"/>
            <a:ext cx="2335900" cy="1087500"/>
            <a:chOff x="695900" y="1484200"/>
            <a:chExt cx="2335900" cy="1087500"/>
          </a:xfrm>
        </p:grpSpPr>
        <p:sp>
          <p:nvSpPr>
            <p:cNvPr id="67" name="Google Shape;67;p14"/>
            <p:cNvSpPr/>
            <p:nvPr/>
          </p:nvSpPr>
          <p:spPr>
            <a:xfrm>
              <a:off x="1143000" y="14842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14"/>
            <p:cNvGrpSpPr/>
            <p:nvPr/>
          </p:nvGrpSpPr>
          <p:grpSpPr>
            <a:xfrm>
              <a:off x="695900" y="1629888"/>
              <a:ext cx="982875" cy="845650"/>
              <a:chOff x="695900" y="1629888"/>
              <a:chExt cx="982875" cy="84565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739050" y="1641188"/>
                <a:ext cx="774525" cy="774825"/>
              </a:xfrm>
              <a:custGeom>
                <a:rect b="b" l="l" r="r" t="t"/>
                <a:pathLst>
                  <a:path extrusionOk="0" h="30993" w="30981">
                    <a:moveTo>
                      <a:pt x="3001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34" y="30993"/>
                      <a:pt x="3001" y="30993"/>
                    </a:cubicBezTo>
                    <a:lnTo>
                      <a:pt x="3001" y="30981"/>
                    </a:lnTo>
                    <a:lnTo>
                      <a:pt x="27980" y="30981"/>
                    </a:lnTo>
                    <a:cubicBezTo>
                      <a:pt x="29635" y="30981"/>
                      <a:pt x="30981" y="29647"/>
                      <a:pt x="30981" y="27980"/>
                    </a:cubicBezTo>
                    <a:lnTo>
                      <a:pt x="30981" y="3001"/>
                    </a:lnTo>
                    <a:cubicBezTo>
                      <a:pt x="30981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727750" y="1629888"/>
                <a:ext cx="797150" cy="797150"/>
              </a:xfrm>
              <a:custGeom>
                <a:rect b="b" l="l" r="r" t="t"/>
                <a:pathLst>
                  <a:path extrusionOk="0" h="31886" w="31886">
                    <a:moveTo>
                      <a:pt x="28432" y="893"/>
                    </a:moveTo>
                    <a:cubicBezTo>
                      <a:pt x="29849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49" y="30992"/>
                      <a:pt x="28432" y="30992"/>
                    </a:cubicBezTo>
                    <a:lnTo>
                      <a:pt x="3453" y="30992"/>
                    </a:lnTo>
                    <a:cubicBezTo>
                      <a:pt x="2048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48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32" y="31885"/>
                    </a:lnTo>
                    <a:cubicBezTo>
                      <a:pt x="30337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85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09000" y="1723038"/>
                <a:ext cx="287575" cy="296500"/>
              </a:xfrm>
              <a:custGeom>
                <a:rect b="b" l="l" r="r" t="t"/>
                <a:pathLst>
                  <a:path extrusionOk="0" h="11860" w="11503">
                    <a:moveTo>
                      <a:pt x="1084" y="1"/>
                    </a:moveTo>
                    <a:cubicBezTo>
                      <a:pt x="489" y="1"/>
                      <a:pt x="1" y="489"/>
                      <a:pt x="1" y="1084"/>
                    </a:cubicBezTo>
                    <a:lnTo>
                      <a:pt x="1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77"/>
                      <a:pt x="11026" y="1"/>
                      <a:pt x="104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86400" y="1757888"/>
                <a:ext cx="133075" cy="133350"/>
              </a:xfrm>
              <a:custGeom>
                <a:rect b="b" l="l" r="r" t="t"/>
                <a:pathLst>
                  <a:path extrusionOk="0" h="5334" w="5323">
                    <a:moveTo>
                      <a:pt x="2655" y="0"/>
                    </a:moveTo>
                    <a:cubicBezTo>
                      <a:pt x="1191" y="0"/>
                      <a:pt x="0" y="1191"/>
                      <a:pt x="0" y="2667"/>
                    </a:cubicBezTo>
                    <a:cubicBezTo>
                      <a:pt x="0" y="4143"/>
                      <a:pt x="1191" y="5334"/>
                      <a:pt x="2655" y="5334"/>
                    </a:cubicBezTo>
                    <a:cubicBezTo>
                      <a:pt x="4132" y="5334"/>
                      <a:pt x="5322" y="4143"/>
                      <a:pt x="5322" y="2667"/>
                    </a:cubicBezTo>
                    <a:cubicBezTo>
                      <a:pt x="5322" y="1191"/>
                      <a:pt x="4132" y="0"/>
                      <a:pt x="26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59900" y="1914738"/>
                <a:ext cx="186050" cy="78300"/>
              </a:xfrm>
              <a:custGeom>
                <a:rect b="b" l="l" r="r" t="t"/>
                <a:pathLst>
                  <a:path extrusionOk="0" h="3132" w="7442">
                    <a:moveTo>
                      <a:pt x="3144" y="1"/>
                    </a:moveTo>
                    <a:cubicBezTo>
                      <a:pt x="1406" y="1"/>
                      <a:pt x="1" y="1406"/>
                      <a:pt x="1" y="3132"/>
                    </a:cubicBezTo>
                    <a:lnTo>
                      <a:pt x="7442" y="3132"/>
                    </a:lnTo>
                    <a:cubicBezTo>
                      <a:pt x="7442" y="1394"/>
                      <a:pt x="6049" y="1"/>
                      <a:pt x="4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1326625" y="2152863"/>
                <a:ext cx="352150" cy="322675"/>
              </a:xfrm>
              <a:custGeom>
                <a:rect b="b" l="l" r="r" t="t"/>
                <a:pathLst>
                  <a:path extrusionOk="0" h="12907" w="14086">
                    <a:moveTo>
                      <a:pt x="858" y="1"/>
                    </a:moveTo>
                    <a:cubicBezTo>
                      <a:pt x="382" y="1"/>
                      <a:pt x="1" y="382"/>
                      <a:pt x="1" y="858"/>
                    </a:cubicBezTo>
                    <a:lnTo>
                      <a:pt x="1" y="12050"/>
                    </a:lnTo>
                    <a:cubicBezTo>
                      <a:pt x="1" y="12526"/>
                      <a:pt x="382" y="12907"/>
                      <a:pt x="858" y="12907"/>
                    </a:cubicBezTo>
                    <a:lnTo>
                      <a:pt x="13228" y="12907"/>
                    </a:lnTo>
                    <a:cubicBezTo>
                      <a:pt x="13693" y="12907"/>
                      <a:pt x="14074" y="12538"/>
                      <a:pt x="14086" y="12050"/>
                    </a:cubicBezTo>
                    <a:lnTo>
                      <a:pt x="14086" y="858"/>
                    </a:lnTo>
                    <a:cubicBezTo>
                      <a:pt x="14086" y="382"/>
                      <a:pt x="13705" y="1"/>
                      <a:pt x="13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1376325" y="1932313"/>
                <a:ext cx="253050" cy="337250"/>
              </a:xfrm>
              <a:custGeom>
                <a:rect b="b" l="l" r="r" t="t"/>
                <a:pathLst>
                  <a:path extrusionOk="0" h="13490" w="10122">
                    <a:moveTo>
                      <a:pt x="5049" y="1226"/>
                    </a:moveTo>
                    <a:cubicBezTo>
                      <a:pt x="7157" y="1226"/>
                      <a:pt x="8871" y="2941"/>
                      <a:pt x="8871" y="5048"/>
                    </a:cubicBezTo>
                    <a:lnTo>
                      <a:pt x="8871" y="12252"/>
                    </a:lnTo>
                    <a:lnTo>
                      <a:pt x="1227" y="12252"/>
                    </a:lnTo>
                    <a:lnTo>
                      <a:pt x="1227" y="5048"/>
                    </a:lnTo>
                    <a:cubicBezTo>
                      <a:pt x="1227" y="2941"/>
                      <a:pt x="2930" y="1226"/>
                      <a:pt x="5049" y="1226"/>
                    </a:cubicBezTo>
                    <a:close/>
                    <a:moveTo>
                      <a:pt x="5061" y="0"/>
                    </a:moveTo>
                    <a:cubicBezTo>
                      <a:pt x="2275" y="0"/>
                      <a:pt x="1" y="2262"/>
                      <a:pt x="1" y="5060"/>
                    </a:cubicBezTo>
                    <a:lnTo>
                      <a:pt x="1" y="12883"/>
                    </a:lnTo>
                    <a:cubicBezTo>
                      <a:pt x="1" y="13204"/>
                      <a:pt x="275" y="13490"/>
                      <a:pt x="608" y="13490"/>
                    </a:cubicBezTo>
                    <a:lnTo>
                      <a:pt x="9502" y="13490"/>
                    </a:lnTo>
                    <a:cubicBezTo>
                      <a:pt x="9835" y="13490"/>
                      <a:pt x="10109" y="13204"/>
                      <a:pt x="10121" y="12883"/>
                    </a:cubicBezTo>
                    <a:lnTo>
                      <a:pt x="10121" y="5060"/>
                    </a:lnTo>
                    <a:cubicBezTo>
                      <a:pt x="10121" y="2286"/>
                      <a:pt x="7847" y="0"/>
                      <a:pt x="5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1446575" y="2239788"/>
                <a:ext cx="111650" cy="111650"/>
              </a:xfrm>
              <a:custGeom>
                <a:rect b="b" l="l" r="r" t="t"/>
                <a:pathLst>
                  <a:path extrusionOk="0" h="4466" w="4466">
                    <a:moveTo>
                      <a:pt x="2239" y="0"/>
                    </a:moveTo>
                    <a:cubicBezTo>
                      <a:pt x="1001" y="0"/>
                      <a:pt x="1" y="1000"/>
                      <a:pt x="1" y="2227"/>
                    </a:cubicBezTo>
                    <a:cubicBezTo>
                      <a:pt x="1" y="3465"/>
                      <a:pt x="1001" y="4465"/>
                      <a:pt x="2239" y="4465"/>
                    </a:cubicBezTo>
                    <a:cubicBezTo>
                      <a:pt x="3466" y="4465"/>
                      <a:pt x="4466" y="3465"/>
                      <a:pt x="4466" y="2227"/>
                    </a:cubicBezTo>
                    <a:cubicBezTo>
                      <a:pt x="4466" y="1000"/>
                      <a:pt x="3466" y="0"/>
                      <a:pt x="2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1477250" y="2331763"/>
                <a:ext cx="50625" cy="57775"/>
              </a:xfrm>
              <a:custGeom>
                <a:rect b="b" l="l" r="r" t="t"/>
                <a:pathLst>
                  <a:path extrusionOk="0" h="2311" w="2025">
                    <a:moveTo>
                      <a:pt x="0" y="0"/>
                    </a:moveTo>
                    <a:lnTo>
                      <a:pt x="0" y="2310"/>
                    </a:lnTo>
                    <a:lnTo>
                      <a:pt x="2024" y="2310"/>
                    </a:lnTo>
                    <a:lnTo>
                      <a:pt x="20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1136125" y="1751613"/>
                <a:ext cx="297675" cy="28325"/>
              </a:xfrm>
              <a:custGeom>
                <a:rect b="b" l="l" r="r" t="t"/>
                <a:pathLst>
                  <a:path extrusionOk="0" h="1133" w="11907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1136125" y="1822763"/>
                <a:ext cx="297675" cy="28300"/>
              </a:xfrm>
              <a:custGeom>
                <a:rect b="b" l="l" r="r" t="t"/>
                <a:pathLst>
                  <a:path extrusionOk="0" h="1132" w="11907">
                    <a:moveTo>
                      <a:pt x="1" y="1"/>
                    </a:moveTo>
                    <a:lnTo>
                      <a:pt x="1" y="1132"/>
                    </a:lnTo>
                    <a:lnTo>
                      <a:pt x="11907" y="1132"/>
                    </a:lnTo>
                    <a:lnTo>
                      <a:pt x="11907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1136125" y="1893613"/>
                <a:ext cx="297675" cy="28300"/>
              </a:xfrm>
              <a:custGeom>
                <a:rect b="b" l="l" r="r" t="t"/>
                <a:pathLst>
                  <a:path extrusionOk="0" h="1132" w="11907">
                    <a:moveTo>
                      <a:pt x="1" y="0"/>
                    </a:moveTo>
                    <a:lnTo>
                      <a:pt x="1" y="1131"/>
                    </a:lnTo>
                    <a:lnTo>
                      <a:pt x="11907" y="1131"/>
                    </a:lnTo>
                    <a:lnTo>
                      <a:pt x="11907" y="0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1136125" y="1961463"/>
                <a:ext cx="213750" cy="28300"/>
              </a:xfrm>
              <a:custGeom>
                <a:rect b="b" l="l" r="r" t="t"/>
                <a:pathLst>
                  <a:path extrusionOk="0" h="1132" w="8550">
                    <a:moveTo>
                      <a:pt x="1" y="1"/>
                    </a:moveTo>
                    <a:lnTo>
                      <a:pt x="1" y="1132"/>
                    </a:lnTo>
                    <a:lnTo>
                      <a:pt x="8549" y="1132"/>
                    </a:lnTo>
                    <a:lnTo>
                      <a:pt x="8549" y="1"/>
                    </a:lnTo>
                    <a:close/>
                  </a:path>
                </a:pathLst>
              </a:custGeom>
              <a:solidFill>
                <a:srgbClr val="5B68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809000" y="2204063"/>
                <a:ext cx="177425" cy="24425"/>
              </a:xfrm>
              <a:custGeom>
                <a:rect b="b" l="l" r="r" t="t"/>
                <a:pathLst>
                  <a:path extrusionOk="0" h="977" w="7097">
                    <a:moveTo>
                      <a:pt x="1" y="0"/>
                    </a:moveTo>
                    <a:lnTo>
                      <a:pt x="1" y="977"/>
                    </a:lnTo>
                    <a:lnTo>
                      <a:pt x="7097" y="977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809000" y="2134413"/>
                <a:ext cx="475975" cy="44375"/>
              </a:xfrm>
              <a:custGeom>
                <a:rect b="b" l="l" r="r" t="t"/>
                <a:pathLst>
                  <a:path extrusionOk="0" h="1775" w="19039">
                    <a:moveTo>
                      <a:pt x="334" y="0"/>
                    </a:moveTo>
                    <a:cubicBezTo>
                      <a:pt x="143" y="0"/>
                      <a:pt x="1" y="155"/>
                      <a:pt x="1" y="346"/>
                    </a:cubicBezTo>
                    <a:lnTo>
                      <a:pt x="1" y="1429"/>
                    </a:lnTo>
                    <a:cubicBezTo>
                      <a:pt x="1" y="1632"/>
                      <a:pt x="143" y="1774"/>
                      <a:pt x="334" y="1774"/>
                    </a:cubicBezTo>
                    <a:lnTo>
                      <a:pt x="18693" y="1774"/>
                    </a:lnTo>
                    <a:cubicBezTo>
                      <a:pt x="18884" y="1774"/>
                      <a:pt x="19039" y="1632"/>
                      <a:pt x="19039" y="1429"/>
                    </a:cubicBezTo>
                    <a:lnTo>
                      <a:pt x="19039" y="346"/>
                    </a:lnTo>
                    <a:cubicBezTo>
                      <a:pt x="19039" y="155"/>
                      <a:pt x="18884" y="0"/>
                      <a:pt x="18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809000" y="2086488"/>
                <a:ext cx="177425" cy="24725"/>
              </a:xfrm>
              <a:custGeom>
                <a:rect b="b" l="l" r="r" t="t"/>
                <a:pathLst>
                  <a:path extrusionOk="0" h="989" w="7097">
                    <a:moveTo>
                      <a:pt x="1" y="0"/>
                    </a:moveTo>
                    <a:lnTo>
                      <a:pt x="1" y="989"/>
                    </a:lnTo>
                    <a:lnTo>
                      <a:pt x="7097" y="989"/>
                    </a:lnTo>
                    <a:lnTo>
                      <a:pt x="70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700050" y="2262113"/>
                <a:ext cx="568850" cy="77400"/>
              </a:xfrm>
              <a:custGeom>
                <a:rect b="b" l="l" r="r" t="t"/>
                <a:pathLst>
                  <a:path extrusionOk="0" h="3096" w="22754">
                    <a:moveTo>
                      <a:pt x="1549" y="0"/>
                    </a:moveTo>
                    <a:cubicBezTo>
                      <a:pt x="691" y="0"/>
                      <a:pt x="1" y="703"/>
                      <a:pt x="1" y="1548"/>
                    </a:cubicBezTo>
                    <a:cubicBezTo>
                      <a:pt x="1" y="2393"/>
                      <a:pt x="691" y="3096"/>
                      <a:pt x="1549" y="3096"/>
                    </a:cubicBezTo>
                    <a:lnTo>
                      <a:pt x="21206" y="3096"/>
                    </a:lnTo>
                    <a:cubicBezTo>
                      <a:pt x="22051" y="3096"/>
                      <a:pt x="22754" y="2393"/>
                      <a:pt x="22754" y="1548"/>
                    </a:cubicBezTo>
                    <a:cubicBezTo>
                      <a:pt x="22754" y="703"/>
                      <a:pt x="22051" y="0"/>
                      <a:pt x="21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695900" y="2257938"/>
                <a:ext cx="576875" cy="85750"/>
              </a:xfrm>
              <a:custGeom>
                <a:rect b="b" l="l" r="r" t="t"/>
                <a:pathLst>
                  <a:path extrusionOk="0" h="3430" w="23075">
                    <a:moveTo>
                      <a:pt x="21372" y="334"/>
                    </a:moveTo>
                    <a:cubicBezTo>
                      <a:pt x="22134" y="334"/>
                      <a:pt x="22753" y="953"/>
                      <a:pt x="22753" y="1715"/>
                    </a:cubicBezTo>
                    <a:cubicBezTo>
                      <a:pt x="22753" y="2477"/>
                      <a:pt x="22134" y="3096"/>
                      <a:pt x="21372" y="3096"/>
                    </a:cubicBezTo>
                    <a:lnTo>
                      <a:pt x="1715" y="3096"/>
                    </a:lnTo>
                    <a:cubicBezTo>
                      <a:pt x="953" y="3096"/>
                      <a:pt x="322" y="2477"/>
                      <a:pt x="322" y="1715"/>
                    </a:cubicBezTo>
                    <a:cubicBezTo>
                      <a:pt x="322" y="953"/>
                      <a:pt x="953" y="334"/>
                      <a:pt x="1715" y="334"/>
                    </a:cubicBezTo>
                    <a:close/>
                    <a:moveTo>
                      <a:pt x="1715" y="0"/>
                    </a:moveTo>
                    <a:cubicBezTo>
                      <a:pt x="762" y="0"/>
                      <a:pt x="0" y="774"/>
                      <a:pt x="0" y="1715"/>
                    </a:cubicBezTo>
                    <a:cubicBezTo>
                      <a:pt x="0" y="2656"/>
                      <a:pt x="774" y="3429"/>
                      <a:pt x="1715" y="3429"/>
                    </a:cubicBezTo>
                    <a:lnTo>
                      <a:pt x="21372" y="3429"/>
                    </a:lnTo>
                    <a:cubicBezTo>
                      <a:pt x="22324" y="3429"/>
                      <a:pt x="23075" y="2656"/>
                      <a:pt x="23075" y="1715"/>
                    </a:cubicBezTo>
                    <a:cubicBezTo>
                      <a:pt x="23075" y="774"/>
                      <a:pt x="22313" y="0"/>
                      <a:pt x="21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839075" y="2284438"/>
                <a:ext cx="32750" cy="32750"/>
              </a:xfrm>
              <a:custGeom>
                <a:rect b="b" l="l" r="r" t="t"/>
                <a:pathLst>
                  <a:path extrusionOk="0" h="1310" w="131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932825" y="2284438"/>
                <a:ext cx="32775" cy="32750"/>
              </a:xfrm>
              <a:custGeom>
                <a:rect b="b" l="l" r="r" t="t"/>
                <a:pathLst>
                  <a:path extrusionOk="0" h="1310" w="1311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1026600" y="2284438"/>
                <a:ext cx="32750" cy="32750"/>
              </a:xfrm>
              <a:custGeom>
                <a:rect b="b" l="l" r="r" t="t"/>
                <a:pathLst>
                  <a:path extrusionOk="0" h="1310" w="1310">
                    <a:moveTo>
                      <a:pt x="655" y="0"/>
                    </a:moveTo>
                    <a:cubicBezTo>
                      <a:pt x="298" y="0"/>
                      <a:pt x="0" y="298"/>
                      <a:pt x="0" y="655"/>
                    </a:cubicBezTo>
                    <a:cubicBezTo>
                      <a:pt x="0" y="1012"/>
                      <a:pt x="298" y="1310"/>
                      <a:pt x="655" y="1310"/>
                    </a:cubicBezTo>
                    <a:cubicBezTo>
                      <a:pt x="1012" y="1310"/>
                      <a:pt x="1310" y="1012"/>
                      <a:pt x="1310" y="655"/>
                    </a:cubicBezTo>
                    <a:cubicBezTo>
                      <a:pt x="1310" y="298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1120350" y="2284438"/>
                <a:ext cx="32775" cy="32750"/>
              </a:xfrm>
              <a:custGeom>
                <a:rect b="b" l="l" r="r" t="t"/>
                <a:pathLst>
                  <a:path extrusionOk="0" h="1310" w="1311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2"/>
                      <a:pt x="298" y="1310"/>
                      <a:pt x="655" y="1310"/>
                    </a:cubicBezTo>
                    <a:cubicBezTo>
                      <a:pt x="1013" y="1310"/>
                      <a:pt x="1310" y="1012"/>
                      <a:pt x="1310" y="655"/>
                    </a:cubicBezTo>
                    <a:cubicBezTo>
                      <a:pt x="1310" y="298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14"/>
          <p:cNvGrpSpPr/>
          <p:nvPr/>
        </p:nvGrpSpPr>
        <p:grpSpPr>
          <a:xfrm>
            <a:off x="6266225" y="3276600"/>
            <a:ext cx="2297695" cy="1087500"/>
            <a:chOff x="6266225" y="3276600"/>
            <a:chExt cx="2297695" cy="1087500"/>
          </a:xfrm>
        </p:grpSpPr>
        <p:sp>
          <p:nvSpPr>
            <p:cNvPr id="92" name="Google Shape;92;p14"/>
            <p:cNvSpPr/>
            <p:nvPr/>
          </p:nvSpPr>
          <p:spPr>
            <a:xfrm>
              <a:off x="6675120" y="32766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14"/>
            <p:cNvGrpSpPr/>
            <p:nvPr/>
          </p:nvGrpSpPr>
          <p:grpSpPr>
            <a:xfrm>
              <a:off x="6266225" y="3325250"/>
              <a:ext cx="915625" cy="898650"/>
              <a:chOff x="6266225" y="3325250"/>
              <a:chExt cx="915625" cy="898650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6277250" y="3437750"/>
                <a:ext cx="774825" cy="775125"/>
              </a:xfrm>
              <a:custGeom>
                <a:rect b="b" l="l" r="r" t="t"/>
                <a:pathLst>
                  <a:path extrusionOk="0" h="31005" w="30993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2" y="29659"/>
                      <a:pt x="30992" y="27992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6266225" y="3426450"/>
                <a:ext cx="797450" cy="797450"/>
              </a:xfrm>
              <a:custGeom>
                <a:rect b="b" l="l" r="r" t="t"/>
                <a:pathLst>
                  <a:path extrusionOk="0" h="31898" w="31898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44"/>
                    </a:lnTo>
                    <a:cubicBezTo>
                      <a:pt x="30981" y="29861"/>
                      <a:pt x="29838" y="31004"/>
                      <a:pt x="28421" y="31004"/>
                    </a:cubicBezTo>
                    <a:lnTo>
                      <a:pt x="3454" y="31004"/>
                    </a:lnTo>
                    <a:cubicBezTo>
                      <a:pt x="2037" y="31004"/>
                      <a:pt x="894" y="29861"/>
                      <a:pt x="894" y="28444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44"/>
                    </a:lnTo>
                    <a:cubicBezTo>
                      <a:pt x="1" y="30349"/>
                      <a:pt x="1549" y="31897"/>
                      <a:pt x="3454" y="31897"/>
                    </a:cubicBezTo>
                    <a:lnTo>
                      <a:pt x="28421" y="31897"/>
                    </a:lnTo>
                    <a:cubicBezTo>
                      <a:pt x="30326" y="31897"/>
                      <a:pt x="31874" y="30349"/>
                      <a:pt x="31874" y="28444"/>
                    </a:cubicBezTo>
                    <a:lnTo>
                      <a:pt x="31874" y="3453"/>
                    </a:lnTo>
                    <a:cubicBezTo>
                      <a:pt x="31898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6356125" y="3671425"/>
                <a:ext cx="603975" cy="390550"/>
              </a:xfrm>
              <a:custGeom>
                <a:rect b="b" l="l" r="r" t="t"/>
                <a:pathLst>
                  <a:path extrusionOk="0" h="15622" w="24159">
                    <a:moveTo>
                      <a:pt x="882" y="0"/>
                    </a:moveTo>
                    <a:cubicBezTo>
                      <a:pt x="405" y="0"/>
                      <a:pt x="0" y="381"/>
                      <a:pt x="0" y="881"/>
                    </a:cubicBezTo>
                    <a:lnTo>
                      <a:pt x="0" y="14752"/>
                    </a:lnTo>
                    <a:cubicBezTo>
                      <a:pt x="0" y="15228"/>
                      <a:pt x="393" y="15621"/>
                      <a:pt x="882" y="15621"/>
                    </a:cubicBezTo>
                    <a:lnTo>
                      <a:pt x="23265" y="15621"/>
                    </a:lnTo>
                    <a:cubicBezTo>
                      <a:pt x="23753" y="15621"/>
                      <a:pt x="24158" y="15228"/>
                      <a:pt x="24146" y="14752"/>
                    </a:cubicBezTo>
                    <a:lnTo>
                      <a:pt x="24146" y="881"/>
                    </a:lnTo>
                    <a:cubicBezTo>
                      <a:pt x="24146" y="405"/>
                      <a:pt x="23753" y="0"/>
                      <a:pt x="232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rect b="b" l="l" r="r" t="t"/>
                <a:pathLst>
                  <a:path extrusionOk="0" h="9942" w="21909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rgbClr val="FF89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6379925" y="3671125"/>
                <a:ext cx="547725" cy="248550"/>
              </a:xfrm>
              <a:custGeom>
                <a:rect b="b" l="l" r="r" t="t"/>
                <a:pathLst>
                  <a:path extrusionOk="0" h="9942" w="21909">
                    <a:moveTo>
                      <a:pt x="1132" y="0"/>
                    </a:moveTo>
                    <a:cubicBezTo>
                      <a:pt x="715" y="0"/>
                      <a:pt x="346" y="131"/>
                      <a:pt x="1" y="310"/>
                    </a:cubicBezTo>
                    <a:lnTo>
                      <a:pt x="11110" y="9942"/>
                    </a:lnTo>
                    <a:lnTo>
                      <a:pt x="21908" y="131"/>
                    </a:lnTo>
                    <a:cubicBezTo>
                      <a:pt x="21658" y="36"/>
                      <a:pt x="21397" y="0"/>
                      <a:pt x="21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6792200" y="3700000"/>
                <a:ext cx="167900" cy="290225"/>
              </a:xfrm>
              <a:custGeom>
                <a:rect b="b" l="l" r="r" t="t"/>
                <a:pathLst>
                  <a:path extrusionOk="0" h="11609" w="6716">
                    <a:moveTo>
                      <a:pt x="6572" y="0"/>
                    </a:moveTo>
                    <a:lnTo>
                      <a:pt x="0" y="5965"/>
                    </a:lnTo>
                    <a:lnTo>
                      <a:pt x="6715" y="11609"/>
                    </a:lnTo>
                    <a:lnTo>
                      <a:pt x="6715" y="583"/>
                    </a:lnTo>
                    <a:cubicBezTo>
                      <a:pt x="6715" y="369"/>
                      <a:pt x="6656" y="179"/>
                      <a:pt x="6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6356125" y="3709225"/>
                <a:ext cx="162850" cy="284875"/>
              </a:xfrm>
              <a:custGeom>
                <a:rect b="b" l="l" r="r" t="t"/>
                <a:pathLst>
                  <a:path extrusionOk="0" h="11395" w="6514">
                    <a:moveTo>
                      <a:pt x="48" y="0"/>
                    </a:moveTo>
                    <a:cubicBezTo>
                      <a:pt x="36" y="60"/>
                      <a:pt x="0" y="119"/>
                      <a:pt x="0" y="203"/>
                    </a:cubicBezTo>
                    <a:lnTo>
                      <a:pt x="0" y="11394"/>
                    </a:lnTo>
                    <a:lnTo>
                      <a:pt x="6513" y="562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6362975" y="3875000"/>
                <a:ext cx="592350" cy="187550"/>
              </a:xfrm>
              <a:custGeom>
                <a:rect b="b" l="l" r="r" t="t"/>
                <a:pathLst>
                  <a:path extrusionOk="0" h="7502" w="23694">
                    <a:moveTo>
                      <a:pt x="16038" y="1"/>
                    </a:moveTo>
                    <a:lnTo>
                      <a:pt x="11811" y="3835"/>
                    </a:lnTo>
                    <a:lnTo>
                      <a:pt x="7394" y="13"/>
                    </a:lnTo>
                    <a:lnTo>
                      <a:pt x="0" y="6573"/>
                    </a:lnTo>
                    <a:cubicBezTo>
                      <a:pt x="358" y="7109"/>
                      <a:pt x="1012" y="7502"/>
                      <a:pt x="1810" y="7502"/>
                    </a:cubicBezTo>
                    <a:lnTo>
                      <a:pt x="21789" y="7502"/>
                    </a:lnTo>
                    <a:cubicBezTo>
                      <a:pt x="22634" y="7502"/>
                      <a:pt x="23360" y="7061"/>
                      <a:pt x="23694" y="6454"/>
                    </a:cubicBezTo>
                    <a:lnTo>
                      <a:pt x="160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6729375" y="3325250"/>
                <a:ext cx="452475" cy="495600"/>
              </a:xfrm>
              <a:custGeom>
                <a:rect b="b" l="l" r="r" t="t"/>
                <a:pathLst>
                  <a:path extrusionOk="0" h="19824" w="18099">
                    <a:moveTo>
                      <a:pt x="9002" y="0"/>
                    </a:moveTo>
                    <a:cubicBezTo>
                      <a:pt x="7692" y="917"/>
                      <a:pt x="5966" y="1667"/>
                      <a:pt x="4001" y="2131"/>
                    </a:cubicBezTo>
                    <a:cubicBezTo>
                      <a:pt x="2681" y="2430"/>
                      <a:pt x="1394" y="2584"/>
                      <a:pt x="194" y="2584"/>
                    </a:cubicBezTo>
                    <a:cubicBezTo>
                      <a:pt x="149" y="2584"/>
                      <a:pt x="105" y="2584"/>
                      <a:pt x="60" y="2584"/>
                    </a:cubicBezTo>
                    <a:cubicBezTo>
                      <a:pt x="37" y="2703"/>
                      <a:pt x="1" y="2834"/>
                      <a:pt x="1" y="2965"/>
                    </a:cubicBezTo>
                    <a:cubicBezTo>
                      <a:pt x="1" y="17419"/>
                      <a:pt x="9050" y="19824"/>
                      <a:pt x="9050" y="19824"/>
                    </a:cubicBezTo>
                    <a:cubicBezTo>
                      <a:pt x="9050" y="19824"/>
                      <a:pt x="18098" y="17419"/>
                      <a:pt x="18098" y="2965"/>
                    </a:cubicBezTo>
                    <a:cubicBezTo>
                      <a:pt x="18098" y="2834"/>
                      <a:pt x="18075" y="2703"/>
                      <a:pt x="18039" y="2584"/>
                    </a:cubicBezTo>
                    <a:cubicBezTo>
                      <a:pt x="17987" y="2584"/>
                      <a:pt x="17935" y="2585"/>
                      <a:pt x="17884" y="2585"/>
                    </a:cubicBezTo>
                    <a:cubicBezTo>
                      <a:pt x="16679" y="2585"/>
                      <a:pt x="15399" y="2451"/>
                      <a:pt x="14098" y="2131"/>
                    </a:cubicBezTo>
                    <a:cubicBezTo>
                      <a:pt x="12133" y="1667"/>
                      <a:pt x="10407" y="905"/>
                      <a:pt x="90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6878500" y="3493125"/>
                <a:ext cx="172675" cy="126225"/>
              </a:xfrm>
              <a:custGeom>
                <a:rect b="b" l="l" r="r" t="t"/>
                <a:pathLst>
                  <a:path extrusionOk="0" fill="none" h="5049" w="6907">
                    <a:moveTo>
                      <a:pt x="1" y="2620"/>
                    </a:moveTo>
                    <a:lnTo>
                      <a:pt x="2620" y="5048"/>
                    </a:lnTo>
                    <a:lnTo>
                      <a:pt x="6907" y="0"/>
                    </a:lnTo>
                  </a:path>
                </a:pathLst>
              </a:custGeom>
              <a:noFill/>
              <a:ln cap="rnd" cmpd="sng" w="148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" name="Google Shape;104;p14"/>
          <p:cNvGrpSpPr/>
          <p:nvPr/>
        </p:nvGrpSpPr>
        <p:grpSpPr>
          <a:xfrm>
            <a:off x="3490300" y="1484200"/>
            <a:ext cx="2265250" cy="1087500"/>
            <a:chOff x="3490300" y="1484200"/>
            <a:chExt cx="2265250" cy="1087500"/>
          </a:xfrm>
        </p:grpSpPr>
        <p:sp>
          <p:nvSpPr>
            <p:cNvPr id="105" name="Google Shape;105;p14"/>
            <p:cNvSpPr/>
            <p:nvPr/>
          </p:nvSpPr>
          <p:spPr>
            <a:xfrm>
              <a:off x="3866750" y="14842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4"/>
            <p:cNvGrpSpPr/>
            <p:nvPr/>
          </p:nvGrpSpPr>
          <p:grpSpPr>
            <a:xfrm>
              <a:off x="3490300" y="1629888"/>
              <a:ext cx="797425" cy="797150"/>
              <a:chOff x="3490300" y="1629888"/>
              <a:chExt cx="797425" cy="797150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3501300" y="1641188"/>
                <a:ext cx="774825" cy="774825"/>
              </a:xfrm>
              <a:custGeom>
                <a:rect b="b" l="l" r="r" t="t"/>
                <a:pathLst>
                  <a:path extrusionOk="0" h="30993" w="30993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3" y="29647"/>
                      <a:pt x="30993" y="27980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3490300" y="1629888"/>
                <a:ext cx="797425" cy="797150"/>
              </a:xfrm>
              <a:custGeom>
                <a:rect b="b" l="l" r="r" t="t"/>
                <a:pathLst>
                  <a:path extrusionOk="0" h="31886" w="31897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32"/>
                    </a:lnTo>
                    <a:cubicBezTo>
                      <a:pt x="30992" y="29849"/>
                      <a:pt x="29837" y="30992"/>
                      <a:pt x="28432" y="30992"/>
                    </a:cubicBezTo>
                    <a:lnTo>
                      <a:pt x="3453" y="30992"/>
                    </a:lnTo>
                    <a:cubicBezTo>
                      <a:pt x="2036" y="30992"/>
                      <a:pt x="893" y="29849"/>
                      <a:pt x="893" y="28432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32"/>
                    </a:lnTo>
                    <a:cubicBezTo>
                      <a:pt x="0" y="30337"/>
                      <a:pt x="1548" y="31885"/>
                      <a:pt x="3453" y="31885"/>
                    </a:cubicBezTo>
                    <a:lnTo>
                      <a:pt x="28420" y="31885"/>
                    </a:lnTo>
                    <a:cubicBezTo>
                      <a:pt x="30325" y="31885"/>
                      <a:pt x="31885" y="30337"/>
                      <a:pt x="31885" y="28432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3571850" y="1818288"/>
                <a:ext cx="287550" cy="296500"/>
              </a:xfrm>
              <a:custGeom>
                <a:rect b="b" l="l" r="r" t="t"/>
                <a:pathLst>
                  <a:path extrusionOk="0" h="11860" w="11502">
                    <a:moveTo>
                      <a:pt x="1084" y="1"/>
                    </a:moveTo>
                    <a:cubicBezTo>
                      <a:pt x="489" y="1"/>
                      <a:pt x="0" y="489"/>
                      <a:pt x="0" y="1084"/>
                    </a:cubicBezTo>
                    <a:lnTo>
                      <a:pt x="0" y="11860"/>
                    </a:lnTo>
                    <a:lnTo>
                      <a:pt x="11502" y="11860"/>
                    </a:lnTo>
                    <a:lnTo>
                      <a:pt x="11502" y="1084"/>
                    </a:lnTo>
                    <a:cubicBezTo>
                      <a:pt x="11502" y="489"/>
                      <a:pt x="11014" y="1"/>
                      <a:pt x="104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3648650" y="1853138"/>
                <a:ext cx="133375" cy="133350"/>
              </a:xfrm>
              <a:custGeom>
                <a:rect b="b" l="l" r="r" t="t"/>
                <a:pathLst>
                  <a:path extrusionOk="0" h="5334" w="5335">
                    <a:moveTo>
                      <a:pt x="2667" y="0"/>
                    </a:moveTo>
                    <a:cubicBezTo>
                      <a:pt x="1203" y="0"/>
                      <a:pt x="0" y="1191"/>
                      <a:pt x="0" y="2667"/>
                    </a:cubicBezTo>
                    <a:cubicBezTo>
                      <a:pt x="0" y="4143"/>
                      <a:pt x="1203" y="5334"/>
                      <a:pt x="2667" y="5334"/>
                    </a:cubicBezTo>
                    <a:cubicBezTo>
                      <a:pt x="4144" y="5334"/>
                      <a:pt x="5334" y="4143"/>
                      <a:pt x="5334" y="2667"/>
                    </a:cubicBezTo>
                    <a:cubicBezTo>
                      <a:pt x="5334" y="1191"/>
                      <a:pt x="4144" y="0"/>
                      <a:pt x="26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622450" y="2010288"/>
                <a:ext cx="186050" cy="78600"/>
              </a:xfrm>
              <a:custGeom>
                <a:rect b="b" l="l" r="r" t="t"/>
                <a:pathLst>
                  <a:path extrusionOk="0" h="3144" w="7442">
                    <a:moveTo>
                      <a:pt x="3144" y="0"/>
                    </a:moveTo>
                    <a:cubicBezTo>
                      <a:pt x="1394" y="0"/>
                      <a:pt x="0" y="1417"/>
                      <a:pt x="0" y="3144"/>
                    </a:cubicBezTo>
                    <a:lnTo>
                      <a:pt x="7442" y="3144"/>
                    </a:lnTo>
                    <a:cubicBezTo>
                      <a:pt x="7442" y="1394"/>
                      <a:pt x="6037" y="0"/>
                      <a:pt x="4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3515000" y="1652213"/>
                <a:ext cx="747725" cy="114025"/>
              </a:xfrm>
              <a:custGeom>
                <a:rect b="b" l="l" r="r" t="t"/>
                <a:pathLst>
                  <a:path extrusionOk="0" h="4561" w="29909">
                    <a:moveTo>
                      <a:pt x="5489" y="0"/>
                    </a:moveTo>
                    <a:cubicBezTo>
                      <a:pt x="2751" y="0"/>
                      <a:pt x="488" y="1965"/>
                      <a:pt x="0" y="4560"/>
                    </a:cubicBezTo>
                    <a:lnTo>
                      <a:pt x="29909" y="4560"/>
                    </a:lnTo>
                    <a:cubicBezTo>
                      <a:pt x="29421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3588225" y="1674538"/>
                <a:ext cx="43175" cy="43175"/>
              </a:xfrm>
              <a:custGeom>
                <a:rect b="b" l="l" r="r" t="t"/>
                <a:pathLst>
                  <a:path extrusionOk="0" h="1727" w="1727">
                    <a:moveTo>
                      <a:pt x="858" y="0"/>
                    </a:moveTo>
                    <a:cubicBezTo>
                      <a:pt x="381" y="0"/>
                      <a:pt x="0" y="393"/>
                      <a:pt x="0" y="869"/>
                    </a:cubicBezTo>
                    <a:cubicBezTo>
                      <a:pt x="0" y="1346"/>
                      <a:pt x="381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3672750" y="1674538"/>
                <a:ext cx="43200" cy="43175"/>
              </a:xfrm>
              <a:custGeom>
                <a:rect b="b" l="l" r="r" t="t"/>
                <a:pathLst>
                  <a:path extrusionOk="0" h="1727" w="1728">
                    <a:moveTo>
                      <a:pt x="858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58" y="1727"/>
                    </a:cubicBezTo>
                    <a:cubicBezTo>
                      <a:pt x="1334" y="1727"/>
                      <a:pt x="1727" y="1346"/>
                      <a:pt x="1727" y="869"/>
                    </a:cubicBezTo>
                    <a:cubicBezTo>
                      <a:pt x="1727" y="393"/>
                      <a:pt x="1334" y="0"/>
                      <a:pt x="858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3757000" y="1674538"/>
                <a:ext cx="43175" cy="43175"/>
              </a:xfrm>
              <a:custGeom>
                <a:rect b="b" l="l" r="r" t="t"/>
                <a:pathLst>
                  <a:path extrusionOk="0" h="1727" w="1727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3576600" y="2180538"/>
                <a:ext cx="532550" cy="14925"/>
              </a:xfrm>
              <a:custGeom>
                <a:rect b="b" l="l" r="r" t="t"/>
                <a:pathLst>
                  <a:path extrusionOk="0" h="597" w="21302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3576600" y="2242763"/>
                <a:ext cx="532550" cy="14900"/>
              </a:xfrm>
              <a:custGeom>
                <a:rect b="b" l="l" r="r" t="t"/>
                <a:pathLst>
                  <a:path extrusionOk="0" h="596" w="21302">
                    <a:moveTo>
                      <a:pt x="1" y="0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3576600" y="2304963"/>
                <a:ext cx="532550" cy="14900"/>
              </a:xfrm>
              <a:custGeom>
                <a:rect b="b" l="l" r="r" t="t"/>
                <a:pathLst>
                  <a:path extrusionOk="0" h="596" w="21302">
                    <a:moveTo>
                      <a:pt x="1" y="1"/>
                    </a:moveTo>
                    <a:lnTo>
                      <a:pt x="1" y="596"/>
                    </a:lnTo>
                    <a:lnTo>
                      <a:pt x="21301" y="596"/>
                    </a:lnTo>
                    <a:lnTo>
                      <a:pt x="213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4126975" y="2152263"/>
                <a:ext cx="56275" cy="39925"/>
              </a:xfrm>
              <a:custGeom>
                <a:rect b="b" l="l" r="r" t="t"/>
                <a:pathLst>
                  <a:path extrusionOk="0" fill="none" h="1597" w="2251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1"/>
                    </a:lnTo>
                  </a:path>
                </a:pathLst>
              </a:custGeom>
              <a:noFill/>
              <a:ln cap="rnd" cmpd="sng" w="74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4126975" y="2217763"/>
                <a:ext cx="56275" cy="39900"/>
              </a:xfrm>
              <a:custGeom>
                <a:rect b="b" l="l" r="r" t="t"/>
                <a:pathLst>
                  <a:path extrusionOk="0" fill="none" h="1596" w="2251">
                    <a:moveTo>
                      <a:pt x="1" y="953"/>
                    </a:moveTo>
                    <a:lnTo>
                      <a:pt x="644" y="1596"/>
                    </a:lnTo>
                    <a:lnTo>
                      <a:pt x="2251" y="0"/>
                    </a:lnTo>
                  </a:path>
                </a:pathLst>
              </a:custGeom>
              <a:noFill/>
              <a:ln cap="rnd" cmpd="sng" w="74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4126975" y="2279963"/>
                <a:ext cx="56275" cy="40200"/>
              </a:xfrm>
              <a:custGeom>
                <a:rect b="b" l="l" r="r" t="t"/>
                <a:pathLst>
                  <a:path extrusionOk="0" fill="none" h="1608" w="2251">
                    <a:moveTo>
                      <a:pt x="1" y="953"/>
                    </a:moveTo>
                    <a:lnTo>
                      <a:pt x="644" y="1608"/>
                    </a:lnTo>
                    <a:lnTo>
                      <a:pt x="2251" y="1"/>
                    </a:lnTo>
                  </a:path>
                </a:pathLst>
              </a:custGeom>
              <a:noFill/>
              <a:ln cap="rnd" cmpd="sng" w="74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3903425" y="1818888"/>
                <a:ext cx="301550" cy="296800"/>
              </a:xfrm>
              <a:custGeom>
                <a:rect b="b" l="l" r="r" t="t"/>
                <a:pathLst>
                  <a:path extrusionOk="0" h="11872" w="12062">
                    <a:moveTo>
                      <a:pt x="5966" y="3573"/>
                    </a:moveTo>
                    <a:cubicBezTo>
                      <a:pt x="7169" y="3573"/>
                      <a:pt x="8133" y="4549"/>
                      <a:pt x="8133" y="5716"/>
                    </a:cubicBezTo>
                    <a:cubicBezTo>
                      <a:pt x="8133" y="6894"/>
                      <a:pt x="7157" y="7859"/>
                      <a:pt x="5966" y="7859"/>
                    </a:cubicBezTo>
                    <a:cubicBezTo>
                      <a:pt x="4763" y="7859"/>
                      <a:pt x="3787" y="6894"/>
                      <a:pt x="3787" y="5716"/>
                    </a:cubicBezTo>
                    <a:cubicBezTo>
                      <a:pt x="3787" y="4549"/>
                      <a:pt x="4763" y="3573"/>
                      <a:pt x="5966" y="3573"/>
                    </a:cubicBezTo>
                    <a:close/>
                    <a:moveTo>
                      <a:pt x="5418" y="1"/>
                    </a:moveTo>
                    <a:cubicBezTo>
                      <a:pt x="5133" y="1"/>
                      <a:pt x="4894" y="215"/>
                      <a:pt x="4859" y="501"/>
                    </a:cubicBezTo>
                    <a:lnTo>
                      <a:pt x="4775" y="1227"/>
                    </a:lnTo>
                    <a:cubicBezTo>
                      <a:pt x="4347" y="1346"/>
                      <a:pt x="3918" y="1501"/>
                      <a:pt x="3537" y="1727"/>
                    </a:cubicBezTo>
                    <a:lnTo>
                      <a:pt x="2942" y="1263"/>
                    </a:lnTo>
                    <a:cubicBezTo>
                      <a:pt x="2841" y="1184"/>
                      <a:pt x="2724" y="1147"/>
                      <a:pt x="2609" y="1147"/>
                    </a:cubicBezTo>
                    <a:cubicBezTo>
                      <a:pt x="2464" y="1147"/>
                      <a:pt x="2321" y="1205"/>
                      <a:pt x="2216" y="1310"/>
                    </a:cubicBezTo>
                    <a:lnTo>
                      <a:pt x="1287" y="2215"/>
                    </a:lnTo>
                    <a:cubicBezTo>
                      <a:pt x="1096" y="2418"/>
                      <a:pt x="1073" y="2727"/>
                      <a:pt x="1251" y="2954"/>
                    </a:cubicBezTo>
                    <a:lnTo>
                      <a:pt x="1751" y="3573"/>
                    </a:lnTo>
                    <a:cubicBezTo>
                      <a:pt x="1549" y="3930"/>
                      <a:pt x="1394" y="4299"/>
                      <a:pt x="1287" y="4704"/>
                    </a:cubicBezTo>
                    <a:lnTo>
                      <a:pt x="489" y="4799"/>
                    </a:lnTo>
                    <a:cubicBezTo>
                      <a:pt x="203" y="4823"/>
                      <a:pt x="1" y="5061"/>
                      <a:pt x="1" y="5347"/>
                    </a:cubicBezTo>
                    <a:lnTo>
                      <a:pt x="1" y="6609"/>
                    </a:lnTo>
                    <a:cubicBezTo>
                      <a:pt x="1" y="6894"/>
                      <a:pt x="203" y="7121"/>
                      <a:pt x="489" y="7156"/>
                    </a:cubicBezTo>
                    <a:lnTo>
                      <a:pt x="1334" y="7204"/>
                    </a:lnTo>
                    <a:cubicBezTo>
                      <a:pt x="1442" y="7561"/>
                      <a:pt x="1585" y="7918"/>
                      <a:pt x="1787" y="8252"/>
                    </a:cubicBezTo>
                    <a:lnTo>
                      <a:pt x="1251" y="8919"/>
                    </a:lnTo>
                    <a:cubicBezTo>
                      <a:pt x="1073" y="9145"/>
                      <a:pt x="1096" y="9442"/>
                      <a:pt x="1287" y="9633"/>
                    </a:cubicBezTo>
                    <a:lnTo>
                      <a:pt x="2216" y="10538"/>
                    </a:lnTo>
                    <a:cubicBezTo>
                      <a:pt x="2318" y="10647"/>
                      <a:pt x="2463" y="10701"/>
                      <a:pt x="2608" y="10701"/>
                    </a:cubicBezTo>
                    <a:cubicBezTo>
                      <a:pt x="2732" y="10701"/>
                      <a:pt x="2855" y="10662"/>
                      <a:pt x="2954" y="10585"/>
                    </a:cubicBezTo>
                    <a:lnTo>
                      <a:pt x="3632" y="10062"/>
                    </a:lnTo>
                    <a:cubicBezTo>
                      <a:pt x="3966" y="10264"/>
                      <a:pt x="4347" y="10407"/>
                      <a:pt x="4728" y="10526"/>
                    </a:cubicBezTo>
                    <a:lnTo>
                      <a:pt x="4835" y="11371"/>
                    </a:lnTo>
                    <a:cubicBezTo>
                      <a:pt x="4859" y="11657"/>
                      <a:pt x="5097" y="11871"/>
                      <a:pt x="5383" y="11871"/>
                    </a:cubicBezTo>
                    <a:lnTo>
                      <a:pt x="6680" y="11871"/>
                    </a:lnTo>
                    <a:cubicBezTo>
                      <a:pt x="6966" y="11871"/>
                      <a:pt x="7204" y="11657"/>
                      <a:pt x="7228" y="11371"/>
                    </a:cubicBezTo>
                    <a:lnTo>
                      <a:pt x="7323" y="10562"/>
                    </a:lnTo>
                    <a:cubicBezTo>
                      <a:pt x="7740" y="10454"/>
                      <a:pt x="8121" y="10288"/>
                      <a:pt x="8490" y="10097"/>
                    </a:cubicBezTo>
                    <a:lnTo>
                      <a:pt x="9145" y="10597"/>
                    </a:lnTo>
                    <a:cubicBezTo>
                      <a:pt x="9249" y="10679"/>
                      <a:pt x="9371" y="10719"/>
                      <a:pt x="9491" y="10719"/>
                    </a:cubicBezTo>
                    <a:cubicBezTo>
                      <a:pt x="9633" y="10719"/>
                      <a:pt x="9774" y="10665"/>
                      <a:pt x="9883" y="10562"/>
                    </a:cubicBezTo>
                    <a:lnTo>
                      <a:pt x="10788" y="9669"/>
                    </a:lnTo>
                    <a:cubicBezTo>
                      <a:pt x="10990" y="9466"/>
                      <a:pt x="11014" y="9157"/>
                      <a:pt x="10836" y="8930"/>
                    </a:cubicBezTo>
                    <a:lnTo>
                      <a:pt x="10324" y="8311"/>
                    </a:lnTo>
                    <a:cubicBezTo>
                      <a:pt x="10538" y="7954"/>
                      <a:pt x="10693" y="7585"/>
                      <a:pt x="10800" y="7180"/>
                    </a:cubicBezTo>
                    <a:lnTo>
                      <a:pt x="11574" y="7085"/>
                    </a:lnTo>
                    <a:cubicBezTo>
                      <a:pt x="11860" y="7061"/>
                      <a:pt x="12062" y="6823"/>
                      <a:pt x="12062" y="6537"/>
                    </a:cubicBezTo>
                    <a:lnTo>
                      <a:pt x="12062" y="5275"/>
                    </a:lnTo>
                    <a:cubicBezTo>
                      <a:pt x="12062" y="4990"/>
                      <a:pt x="11860" y="4763"/>
                      <a:pt x="11574" y="4728"/>
                    </a:cubicBezTo>
                    <a:lnTo>
                      <a:pt x="10812" y="4632"/>
                    </a:lnTo>
                    <a:cubicBezTo>
                      <a:pt x="10717" y="4239"/>
                      <a:pt x="10550" y="3858"/>
                      <a:pt x="10359" y="3513"/>
                    </a:cubicBezTo>
                    <a:lnTo>
                      <a:pt x="10836" y="2942"/>
                    </a:lnTo>
                    <a:cubicBezTo>
                      <a:pt x="11014" y="2715"/>
                      <a:pt x="10979" y="2418"/>
                      <a:pt x="10788" y="2227"/>
                    </a:cubicBezTo>
                    <a:lnTo>
                      <a:pt x="9859" y="1310"/>
                    </a:lnTo>
                    <a:cubicBezTo>
                      <a:pt x="9756" y="1207"/>
                      <a:pt x="9614" y="1156"/>
                      <a:pt x="9469" y="1156"/>
                    </a:cubicBezTo>
                    <a:cubicBezTo>
                      <a:pt x="9348" y="1156"/>
                      <a:pt x="9225" y="1192"/>
                      <a:pt x="9121" y="1263"/>
                    </a:cubicBezTo>
                    <a:lnTo>
                      <a:pt x="8538" y="1715"/>
                    </a:lnTo>
                    <a:cubicBezTo>
                      <a:pt x="8169" y="1489"/>
                      <a:pt x="7764" y="1322"/>
                      <a:pt x="7335" y="1227"/>
                    </a:cubicBezTo>
                    <a:lnTo>
                      <a:pt x="7240" y="501"/>
                    </a:lnTo>
                    <a:cubicBezTo>
                      <a:pt x="7216" y="215"/>
                      <a:pt x="6978" y="1"/>
                      <a:pt x="66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" name="Google Shape;123;p14"/>
          <p:cNvGrpSpPr/>
          <p:nvPr/>
        </p:nvGrpSpPr>
        <p:grpSpPr>
          <a:xfrm>
            <a:off x="6143300" y="1484200"/>
            <a:ext cx="2420620" cy="1087500"/>
            <a:chOff x="6143300" y="1484200"/>
            <a:chExt cx="2420620" cy="1087500"/>
          </a:xfrm>
        </p:grpSpPr>
        <p:sp>
          <p:nvSpPr>
            <p:cNvPr id="124" name="Google Shape;124;p14"/>
            <p:cNvSpPr/>
            <p:nvPr/>
          </p:nvSpPr>
          <p:spPr>
            <a:xfrm>
              <a:off x="6675120" y="14842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14"/>
            <p:cNvGrpSpPr/>
            <p:nvPr/>
          </p:nvGrpSpPr>
          <p:grpSpPr>
            <a:xfrm>
              <a:off x="6143300" y="1629888"/>
              <a:ext cx="1093625" cy="842100"/>
              <a:chOff x="6143300" y="1629888"/>
              <a:chExt cx="1093625" cy="84210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6277250" y="1641188"/>
                <a:ext cx="774825" cy="774825"/>
              </a:xfrm>
              <a:custGeom>
                <a:rect b="b" l="l" r="r" t="t"/>
                <a:pathLst>
                  <a:path extrusionOk="0" h="30993" w="30993">
                    <a:moveTo>
                      <a:pt x="3013" y="1"/>
                    </a:moveTo>
                    <a:cubicBezTo>
                      <a:pt x="1358" y="1"/>
                      <a:pt x="0" y="1334"/>
                      <a:pt x="0" y="3001"/>
                    </a:cubicBezTo>
                    <a:lnTo>
                      <a:pt x="0" y="27992"/>
                    </a:lnTo>
                    <a:cubicBezTo>
                      <a:pt x="0" y="29647"/>
                      <a:pt x="1346" y="30993"/>
                      <a:pt x="3013" y="30993"/>
                    </a:cubicBezTo>
                    <a:lnTo>
                      <a:pt x="3013" y="30981"/>
                    </a:lnTo>
                    <a:lnTo>
                      <a:pt x="27980" y="30981"/>
                    </a:lnTo>
                    <a:cubicBezTo>
                      <a:pt x="29635" y="30981"/>
                      <a:pt x="30992" y="29647"/>
                      <a:pt x="30992" y="27980"/>
                    </a:cubicBezTo>
                    <a:lnTo>
                      <a:pt x="30992" y="3001"/>
                    </a:lnTo>
                    <a:cubicBezTo>
                      <a:pt x="30992" y="1358"/>
                      <a:pt x="29647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6266225" y="1629888"/>
                <a:ext cx="796850" cy="797150"/>
              </a:xfrm>
              <a:custGeom>
                <a:rect b="b" l="l" r="r" t="t"/>
                <a:pathLst>
                  <a:path extrusionOk="0" h="31886" w="31874">
                    <a:moveTo>
                      <a:pt x="28421" y="893"/>
                    </a:moveTo>
                    <a:cubicBezTo>
                      <a:pt x="29838" y="893"/>
                      <a:pt x="30981" y="2048"/>
                      <a:pt x="30981" y="3453"/>
                    </a:cubicBezTo>
                    <a:lnTo>
                      <a:pt x="30981" y="28432"/>
                    </a:lnTo>
                    <a:cubicBezTo>
                      <a:pt x="30981" y="29849"/>
                      <a:pt x="29838" y="30992"/>
                      <a:pt x="28421" y="30992"/>
                    </a:cubicBezTo>
                    <a:lnTo>
                      <a:pt x="3454" y="30992"/>
                    </a:lnTo>
                    <a:cubicBezTo>
                      <a:pt x="2037" y="30992"/>
                      <a:pt x="894" y="29849"/>
                      <a:pt x="894" y="28432"/>
                    </a:cubicBezTo>
                    <a:lnTo>
                      <a:pt x="894" y="3453"/>
                    </a:lnTo>
                    <a:cubicBezTo>
                      <a:pt x="894" y="2048"/>
                      <a:pt x="2037" y="893"/>
                      <a:pt x="3454" y="893"/>
                    </a:cubicBezTo>
                    <a:close/>
                    <a:moveTo>
                      <a:pt x="3454" y="0"/>
                    </a:moveTo>
                    <a:cubicBezTo>
                      <a:pt x="1549" y="0"/>
                      <a:pt x="1" y="1548"/>
                      <a:pt x="1" y="3453"/>
                    </a:cubicBezTo>
                    <a:lnTo>
                      <a:pt x="1" y="28432"/>
                    </a:lnTo>
                    <a:cubicBezTo>
                      <a:pt x="1" y="30337"/>
                      <a:pt x="1549" y="31885"/>
                      <a:pt x="3454" y="31885"/>
                    </a:cubicBezTo>
                    <a:lnTo>
                      <a:pt x="28421" y="31885"/>
                    </a:lnTo>
                    <a:cubicBezTo>
                      <a:pt x="30326" y="31885"/>
                      <a:pt x="31874" y="30337"/>
                      <a:pt x="31874" y="28432"/>
                    </a:cubicBezTo>
                    <a:lnTo>
                      <a:pt x="31874" y="3453"/>
                    </a:lnTo>
                    <a:cubicBezTo>
                      <a:pt x="31874" y="1548"/>
                      <a:pt x="30326" y="0"/>
                      <a:pt x="284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6290650" y="1652213"/>
                <a:ext cx="748025" cy="114025"/>
              </a:xfrm>
              <a:custGeom>
                <a:rect b="b" l="l" r="r" t="t"/>
                <a:pathLst>
                  <a:path extrusionOk="0" h="4561" w="29921">
                    <a:moveTo>
                      <a:pt x="5501" y="0"/>
                    </a:moveTo>
                    <a:cubicBezTo>
                      <a:pt x="2750" y="0"/>
                      <a:pt x="500" y="1965"/>
                      <a:pt x="0" y="4560"/>
                    </a:cubicBezTo>
                    <a:lnTo>
                      <a:pt x="29921" y="4560"/>
                    </a:lnTo>
                    <a:cubicBezTo>
                      <a:pt x="29432" y="1965"/>
                      <a:pt x="27158" y="0"/>
                      <a:pt x="24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6363875" y="1674538"/>
                <a:ext cx="43175" cy="43175"/>
              </a:xfrm>
              <a:custGeom>
                <a:rect b="b" l="l" r="r" t="t"/>
                <a:pathLst>
                  <a:path extrusionOk="0" h="1727" w="1727">
                    <a:moveTo>
                      <a:pt x="869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69" y="1727"/>
                    </a:cubicBezTo>
                    <a:cubicBezTo>
                      <a:pt x="1345" y="1727"/>
                      <a:pt x="1726" y="1346"/>
                      <a:pt x="1726" y="869"/>
                    </a:cubicBezTo>
                    <a:cubicBezTo>
                      <a:pt x="1726" y="393"/>
                      <a:pt x="1345" y="0"/>
                      <a:pt x="869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6448400" y="1674538"/>
                <a:ext cx="43175" cy="43175"/>
              </a:xfrm>
              <a:custGeom>
                <a:rect b="b" l="l" r="r" t="t"/>
                <a:pathLst>
                  <a:path extrusionOk="0" h="1727" w="1727">
                    <a:moveTo>
                      <a:pt x="870" y="0"/>
                    </a:moveTo>
                    <a:cubicBezTo>
                      <a:pt x="393" y="0"/>
                      <a:pt x="0" y="393"/>
                      <a:pt x="0" y="869"/>
                    </a:cubicBezTo>
                    <a:cubicBezTo>
                      <a:pt x="0" y="1346"/>
                      <a:pt x="393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6532925" y="1674538"/>
                <a:ext cx="43200" cy="43175"/>
              </a:xfrm>
              <a:custGeom>
                <a:rect b="b" l="l" r="r" t="t"/>
                <a:pathLst>
                  <a:path extrusionOk="0" h="1727" w="1728">
                    <a:moveTo>
                      <a:pt x="870" y="0"/>
                    </a:moveTo>
                    <a:cubicBezTo>
                      <a:pt x="382" y="0"/>
                      <a:pt x="1" y="393"/>
                      <a:pt x="1" y="869"/>
                    </a:cubicBezTo>
                    <a:cubicBezTo>
                      <a:pt x="1" y="1346"/>
                      <a:pt x="382" y="1727"/>
                      <a:pt x="870" y="1727"/>
                    </a:cubicBezTo>
                    <a:cubicBezTo>
                      <a:pt x="1346" y="1727"/>
                      <a:pt x="1727" y="1346"/>
                      <a:pt x="1727" y="869"/>
                    </a:cubicBezTo>
                    <a:cubicBezTo>
                      <a:pt x="1727" y="393"/>
                      <a:pt x="1346" y="0"/>
                      <a:pt x="870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6601100" y="1807888"/>
                <a:ext cx="126825" cy="140225"/>
              </a:xfrm>
              <a:custGeom>
                <a:rect b="b" l="l" r="r" t="t"/>
                <a:pathLst>
                  <a:path extrusionOk="0" fill="none" h="5609" w="5073">
                    <a:moveTo>
                      <a:pt x="1120" y="5596"/>
                    </a:moveTo>
                    <a:lnTo>
                      <a:pt x="3929" y="5608"/>
                    </a:lnTo>
                    <a:cubicBezTo>
                      <a:pt x="4549" y="5608"/>
                      <a:pt x="5060" y="5108"/>
                      <a:pt x="5060" y="4489"/>
                    </a:cubicBezTo>
                    <a:lnTo>
                      <a:pt x="5072" y="1143"/>
                    </a:lnTo>
                    <a:cubicBezTo>
                      <a:pt x="5072" y="524"/>
                      <a:pt x="4560" y="12"/>
                      <a:pt x="3953" y="12"/>
                    </a:cubicBezTo>
                    <a:lnTo>
                      <a:pt x="1143" y="0"/>
                    </a:lnTo>
                    <a:cubicBezTo>
                      <a:pt x="512" y="0"/>
                      <a:pt x="12" y="500"/>
                      <a:pt x="12" y="1108"/>
                    </a:cubicBezTo>
                    <a:lnTo>
                      <a:pt x="0" y="4465"/>
                    </a:lnTo>
                    <a:cubicBezTo>
                      <a:pt x="0" y="5084"/>
                      <a:pt x="500" y="5596"/>
                      <a:pt x="1120" y="5596"/>
                    </a:cubicBezTo>
                    <a:close/>
                  </a:path>
                </a:pathLst>
              </a:custGeom>
              <a:noFill/>
              <a:ln cap="rnd" cmpd="sng" w="8625">
                <a:solidFill>
                  <a:srgbClr val="5B688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6473700" y="1879313"/>
                <a:ext cx="381625" cy="342325"/>
              </a:xfrm>
              <a:custGeom>
                <a:rect b="b" l="l" r="r" t="t"/>
                <a:pathLst>
                  <a:path extrusionOk="0" h="13693" w="15265">
                    <a:moveTo>
                      <a:pt x="917" y="1"/>
                    </a:moveTo>
                    <a:lnTo>
                      <a:pt x="0" y="13693"/>
                    </a:lnTo>
                    <a:lnTo>
                      <a:pt x="15264" y="13693"/>
                    </a:lnTo>
                    <a:lnTo>
                      <a:pt x="143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6593350" y="1934088"/>
                <a:ext cx="141425" cy="233100"/>
              </a:xfrm>
              <a:custGeom>
                <a:rect b="b" l="l" r="r" t="t"/>
                <a:pathLst>
                  <a:path extrusionOk="0" h="9324" w="5657">
                    <a:moveTo>
                      <a:pt x="2418" y="1"/>
                    </a:moveTo>
                    <a:lnTo>
                      <a:pt x="2418" y="1013"/>
                    </a:lnTo>
                    <a:cubicBezTo>
                      <a:pt x="1120" y="1167"/>
                      <a:pt x="215" y="1977"/>
                      <a:pt x="215" y="3132"/>
                    </a:cubicBezTo>
                    <a:cubicBezTo>
                      <a:pt x="227" y="4191"/>
                      <a:pt x="918" y="4823"/>
                      <a:pt x="2013" y="5061"/>
                    </a:cubicBezTo>
                    <a:lnTo>
                      <a:pt x="3239" y="5358"/>
                    </a:lnTo>
                    <a:cubicBezTo>
                      <a:pt x="4001" y="5549"/>
                      <a:pt x="4335" y="5835"/>
                      <a:pt x="4335" y="6406"/>
                    </a:cubicBezTo>
                    <a:cubicBezTo>
                      <a:pt x="4335" y="7025"/>
                      <a:pt x="3716" y="7442"/>
                      <a:pt x="2930" y="7442"/>
                    </a:cubicBezTo>
                    <a:cubicBezTo>
                      <a:pt x="2084" y="7418"/>
                      <a:pt x="1453" y="7049"/>
                      <a:pt x="1275" y="6323"/>
                    </a:cubicBezTo>
                    <a:lnTo>
                      <a:pt x="1" y="6347"/>
                    </a:lnTo>
                    <a:cubicBezTo>
                      <a:pt x="144" y="7573"/>
                      <a:pt x="1037" y="8240"/>
                      <a:pt x="2382" y="8394"/>
                    </a:cubicBezTo>
                    <a:lnTo>
                      <a:pt x="2382" y="9323"/>
                    </a:lnTo>
                    <a:lnTo>
                      <a:pt x="3465" y="9323"/>
                    </a:lnTo>
                    <a:lnTo>
                      <a:pt x="3465" y="8394"/>
                    </a:lnTo>
                    <a:cubicBezTo>
                      <a:pt x="4799" y="8240"/>
                      <a:pt x="5656" y="7478"/>
                      <a:pt x="5609" y="6394"/>
                    </a:cubicBezTo>
                    <a:cubicBezTo>
                      <a:pt x="5609" y="5370"/>
                      <a:pt x="5097" y="4596"/>
                      <a:pt x="3823" y="4251"/>
                    </a:cubicBezTo>
                    <a:lnTo>
                      <a:pt x="2632" y="3941"/>
                    </a:lnTo>
                    <a:cubicBezTo>
                      <a:pt x="1763" y="3691"/>
                      <a:pt x="1513" y="3465"/>
                      <a:pt x="1513" y="2989"/>
                    </a:cubicBezTo>
                    <a:cubicBezTo>
                      <a:pt x="1513" y="2334"/>
                      <a:pt x="2132" y="1941"/>
                      <a:pt x="2954" y="1941"/>
                    </a:cubicBezTo>
                    <a:cubicBezTo>
                      <a:pt x="3787" y="1965"/>
                      <a:pt x="4156" y="2382"/>
                      <a:pt x="4263" y="3120"/>
                    </a:cubicBezTo>
                    <a:lnTo>
                      <a:pt x="5513" y="3096"/>
                    </a:lnTo>
                    <a:cubicBezTo>
                      <a:pt x="5513" y="2084"/>
                      <a:pt x="4751" y="1215"/>
                      <a:pt x="3501" y="1013"/>
                    </a:cubicBez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6143300" y="2220738"/>
                <a:ext cx="273875" cy="251250"/>
              </a:xfrm>
              <a:custGeom>
                <a:rect b="b" l="l" r="r" t="t"/>
                <a:pathLst>
                  <a:path extrusionOk="0" h="10050" w="10955">
                    <a:moveTo>
                      <a:pt x="679" y="0"/>
                    </a:moveTo>
                    <a:cubicBezTo>
                      <a:pt x="298" y="0"/>
                      <a:pt x="1" y="298"/>
                      <a:pt x="1" y="667"/>
                    </a:cubicBezTo>
                    <a:lnTo>
                      <a:pt x="1" y="9382"/>
                    </a:lnTo>
                    <a:cubicBezTo>
                      <a:pt x="1" y="9751"/>
                      <a:pt x="298" y="10049"/>
                      <a:pt x="679" y="10049"/>
                    </a:cubicBezTo>
                    <a:lnTo>
                      <a:pt x="10288" y="10049"/>
                    </a:lnTo>
                    <a:cubicBezTo>
                      <a:pt x="10657" y="10049"/>
                      <a:pt x="10954" y="9751"/>
                      <a:pt x="10954" y="9382"/>
                    </a:cubicBezTo>
                    <a:lnTo>
                      <a:pt x="10954" y="667"/>
                    </a:lnTo>
                    <a:cubicBezTo>
                      <a:pt x="10954" y="298"/>
                      <a:pt x="10657" y="0"/>
                      <a:pt x="10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181700" y="2048688"/>
                <a:ext cx="197375" cy="262550"/>
              </a:xfrm>
              <a:custGeom>
                <a:rect b="b" l="l" r="r" t="t"/>
                <a:pathLst>
                  <a:path extrusionOk="0" h="10502" w="7895">
                    <a:moveTo>
                      <a:pt x="3941" y="977"/>
                    </a:moveTo>
                    <a:cubicBezTo>
                      <a:pt x="5584" y="977"/>
                      <a:pt x="6918" y="2322"/>
                      <a:pt x="6918" y="3953"/>
                    </a:cubicBezTo>
                    <a:lnTo>
                      <a:pt x="6918" y="9549"/>
                    </a:lnTo>
                    <a:lnTo>
                      <a:pt x="965" y="9549"/>
                    </a:lnTo>
                    <a:lnTo>
                      <a:pt x="965" y="3953"/>
                    </a:lnTo>
                    <a:cubicBezTo>
                      <a:pt x="965" y="2322"/>
                      <a:pt x="2310" y="977"/>
                      <a:pt x="3941" y="977"/>
                    </a:cubicBezTo>
                    <a:close/>
                    <a:moveTo>
                      <a:pt x="3941" y="0"/>
                    </a:moveTo>
                    <a:cubicBezTo>
                      <a:pt x="1774" y="0"/>
                      <a:pt x="0" y="1763"/>
                      <a:pt x="0" y="3941"/>
                    </a:cubicBezTo>
                    <a:lnTo>
                      <a:pt x="0" y="10025"/>
                    </a:lnTo>
                    <a:cubicBezTo>
                      <a:pt x="0" y="10299"/>
                      <a:pt x="215" y="10502"/>
                      <a:pt x="477" y="10502"/>
                    </a:cubicBezTo>
                    <a:lnTo>
                      <a:pt x="7394" y="10502"/>
                    </a:lnTo>
                    <a:cubicBezTo>
                      <a:pt x="7668" y="10502"/>
                      <a:pt x="7894" y="10299"/>
                      <a:pt x="7894" y="10025"/>
                    </a:cubicBezTo>
                    <a:lnTo>
                      <a:pt x="7894" y="3941"/>
                    </a:lnTo>
                    <a:cubicBezTo>
                      <a:pt x="7894" y="1763"/>
                      <a:pt x="6120" y="0"/>
                      <a:pt x="39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236775" y="2288288"/>
                <a:ext cx="87225" cy="86950"/>
              </a:xfrm>
              <a:custGeom>
                <a:rect b="b" l="l" r="r" t="t"/>
                <a:pathLst>
                  <a:path extrusionOk="0" h="3478" w="3489">
                    <a:moveTo>
                      <a:pt x="1738" y="1"/>
                    </a:moveTo>
                    <a:cubicBezTo>
                      <a:pt x="774" y="1"/>
                      <a:pt x="0" y="775"/>
                      <a:pt x="0" y="1739"/>
                    </a:cubicBezTo>
                    <a:cubicBezTo>
                      <a:pt x="0" y="2704"/>
                      <a:pt x="774" y="3478"/>
                      <a:pt x="1738" y="3478"/>
                    </a:cubicBezTo>
                    <a:cubicBezTo>
                      <a:pt x="2703" y="3478"/>
                      <a:pt x="3489" y="2704"/>
                      <a:pt x="3489" y="1739"/>
                    </a:cubicBezTo>
                    <a:cubicBezTo>
                      <a:pt x="3489" y="775"/>
                      <a:pt x="2703" y="1"/>
                      <a:pt x="1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60575" y="2359438"/>
                <a:ext cx="39625" cy="45275"/>
              </a:xfrm>
              <a:custGeom>
                <a:rect b="b" l="l" r="r" t="t"/>
                <a:pathLst>
                  <a:path extrusionOk="0" h="1811" w="1585">
                    <a:moveTo>
                      <a:pt x="1" y="0"/>
                    </a:moveTo>
                    <a:lnTo>
                      <a:pt x="1" y="1810"/>
                    </a:lnTo>
                    <a:lnTo>
                      <a:pt x="1584" y="1810"/>
                    </a:ln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6771950" y="2156438"/>
                <a:ext cx="464975" cy="315550"/>
              </a:xfrm>
              <a:custGeom>
                <a:rect b="b" l="l" r="r" t="t"/>
                <a:pathLst>
                  <a:path extrusionOk="0" h="12622" w="18599">
                    <a:moveTo>
                      <a:pt x="632" y="0"/>
                    </a:moveTo>
                    <a:cubicBezTo>
                      <a:pt x="274" y="0"/>
                      <a:pt x="1" y="286"/>
                      <a:pt x="1" y="643"/>
                    </a:cubicBezTo>
                    <a:lnTo>
                      <a:pt x="1" y="11978"/>
                    </a:lnTo>
                    <a:cubicBezTo>
                      <a:pt x="1" y="12335"/>
                      <a:pt x="274" y="12621"/>
                      <a:pt x="632" y="12621"/>
                    </a:cubicBezTo>
                    <a:lnTo>
                      <a:pt x="17943" y="12621"/>
                    </a:lnTo>
                    <a:cubicBezTo>
                      <a:pt x="18300" y="12621"/>
                      <a:pt x="18598" y="12335"/>
                      <a:pt x="18586" y="11978"/>
                    </a:cubicBezTo>
                    <a:lnTo>
                      <a:pt x="18586" y="643"/>
                    </a:lnTo>
                    <a:cubicBezTo>
                      <a:pt x="18586" y="286"/>
                      <a:pt x="18300" y="0"/>
                      <a:pt x="17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858875" y="2183513"/>
                <a:ext cx="71450" cy="71475"/>
              </a:xfrm>
              <a:custGeom>
                <a:rect b="b" l="l" r="r" t="t"/>
                <a:pathLst>
                  <a:path extrusionOk="0" h="2859" w="2858">
                    <a:moveTo>
                      <a:pt x="1429" y="1"/>
                    </a:moveTo>
                    <a:cubicBezTo>
                      <a:pt x="643" y="1"/>
                      <a:pt x="0" y="644"/>
                      <a:pt x="0" y="1430"/>
                    </a:cubicBezTo>
                    <a:cubicBezTo>
                      <a:pt x="0" y="2227"/>
                      <a:pt x="643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815700" y="2183513"/>
                <a:ext cx="71475" cy="71475"/>
              </a:xfrm>
              <a:custGeom>
                <a:rect b="b" l="l" r="r" t="t"/>
                <a:pathLst>
                  <a:path extrusionOk="0" h="2859" w="2859">
                    <a:moveTo>
                      <a:pt x="1429" y="1"/>
                    </a:moveTo>
                    <a:cubicBezTo>
                      <a:pt x="644" y="1"/>
                      <a:pt x="1" y="644"/>
                      <a:pt x="1" y="1430"/>
                    </a:cubicBezTo>
                    <a:cubicBezTo>
                      <a:pt x="1" y="2227"/>
                      <a:pt x="644" y="2858"/>
                      <a:pt x="1429" y="2858"/>
                    </a:cubicBezTo>
                    <a:cubicBezTo>
                      <a:pt x="2215" y="2858"/>
                      <a:pt x="2858" y="2227"/>
                      <a:pt x="2858" y="1430"/>
                    </a:cubicBezTo>
                    <a:cubicBezTo>
                      <a:pt x="2858" y="644"/>
                      <a:pt x="2215" y="1"/>
                      <a:pt x="14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6815700" y="2348713"/>
                <a:ext cx="378050" cy="23550"/>
              </a:xfrm>
              <a:custGeom>
                <a:rect b="b" l="l" r="r" t="t"/>
                <a:pathLst>
                  <a:path extrusionOk="0" h="942" w="15122">
                    <a:moveTo>
                      <a:pt x="1" y="1"/>
                    </a:moveTo>
                    <a:lnTo>
                      <a:pt x="1" y="941"/>
                    </a:lnTo>
                    <a:lnTo>
                      <a:pt x="15122" y="941"/>
                    </a:lnTo>
                    <a:lnTo>
                      <a:pt x="151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7036575" y="2196313"/>
                <a:ext cx="157175" cy="23550"/>
              </a:xfrm>
              <a:custGeom>
                <a:rect b="b" l="l" r="r" t="t"/>
                <a:pathLst>
                  <a:path extrusionOk="0" h="942" w="6287">
                    <a:moveTo>
                      <a:pt x="0" y="1"/>
                    </a:moveTo>
                    <a:lnTo>
                      <a:pt x="0" y="941"/>
                    </a:lnTo>
                    <a:lnTo>
                      <a:pt x="6287" y="941"/>
                    </a:lnTo>
                    <a:lnTo>
                      <a:pt x="62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7036575" y="2232038"/>
                <a:ext cx="125625" cy="23250"/>
              </a:xfrm>
              <a:custGeom>
                <a:rect b="b" l="l" r="r" t="t"/>
                <a:pathLst>
                  <a:path extrusionOk="0" h="930" w="5025">
                    <a:moveTo>
                      <a:pt x="0" y="1"/>
                    </a:moveTo>
                    <a:lnTo>
                      <a:pt x="0" y="929"/>
                    </a:lnTo>
                    <a:lnTo>
                      <a:pt x="5025" y="929"/>
                    </a:lnTo>
                    <a:lnTo>
                      <a:pt x="50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6930300" y="2410938"/>
                <a:ext cx="149150" cy="23525"/>
              </a:xfrm>
              <a:custGeom>
                <a:rect b="b" l="l" r="r" t="t"/>
                <a:pathLst>
                  <a:path extrusionOk="0" h="941" w="5966">
                    <a:moveTo>
                      <a:pt x="1" y="0"/>
                    </a:moveTo>
                    <a:lnTo>
                      <a:pt x="1" y="941"/>
                    </a:lnTo>
                    <a:lnTo>
                      <a:pt x="5966" y="941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" name="Google Shape;146;p14"/>
          <p:cNvGrpSpPr/>
          <p:nvPr/>
        </p:nvGrpSpPr>
        <p:grpSpPr>
          <a:xfrm>
            <a:off x="586950" y="3164500"/>
            <a:ext cx="2444850" cy="1199600"/>
            <a:chOff x="586950" y="3164500"/>
            <a:chExt cx="2444850" cy="1199600"/>
          </a:xfrm>
        </p:grpSpPr>
        <p:sp>
          <p:nvSpPr>
            <p:cNvPr id="147" name="Google Shape;147;p14"/>
            <p:cNvSpPr/>
            <p:nvPr/>
          </p:nvSpPr>
          <p:spPr>
            <a:xfrm>
              <a:off x="1143000" y="32766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14"/>
            <p:cNvGrpSpPr/>
            <p:nvPr/>
          </p:nvGrpSpPr>
          <p:grpSpPr>
            <a:xfrm>
              <a:off x="586950" y="3164500"/>
              <a:ext cx="1035875" cy="1068625"/>
              <a:chOff x="586950" y="3164500"/>
              <a:chExt cx="1035875" cy="106862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739050" y="3394900"/>
                <a:ext cx="774525" cy="775100"/>
              </a:xfrm>
              <a:custGeom>
                <a:rect b="b" l="l" r="r" t="t"/>
                <a:pathLst>
                  <a:path extrusionOk="0" h="31004" w="30981">
                    <a:moveTo>
                      <a:pt x="3001" y="0"/>
                    </a:moveTo>
                    <a:cubicBezTo>
                      <a:pt x="1358" y="0"/>
                      <a:pt x="1" y="1346"/>
                      <a:pt x="1" y="3012"/>
                    </a:cubicBezTo>
                    <a:lnTo>
                      <a:pt x="1" y="27992"/>
                    </a:lnTo>
                    <a:cubicBezTo>
                      <a:pt x="1" y="29647"/>
                      <a:pt x="1334" y="31004"/>
                      <a:pt x="3001" y="31004"/>
                    </a:cubicBezTo>
                    <a:lnTo>
                      <a:pt x="3001" y="30992"/>
                    </a:lnTo>
                    <a:lnTo>
                      <a:pt x="27980" y="30992"/>
                    </a:lnTo>
                    <a:cubicBezTo>
                      <a:pt x="29635" y="30992"/>
                      <a:pt x="30981" y="29647"/>
                      <a:pt x="30981" y="27980"/>
                    </a:cubicBezTo>
                    <a:lnTo>
                      <a:pt x="30981" y="3012"/>
                    </a:lnTo>
                    <a:cubicBezTo>
                      <a:pt x="30981" y="1358"/>
                      <a:pt x="29647" y="0"/>
                      <a:pt x="279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727750" y="3383875"/>
                <a:ext cx="797150" cy="796850"/>
              </a:xfrm>
              <a:custGeom>
                <a:rect b="b" l="l" r="r" t="t"/>
                <a:pathLst>
                  <a:path extrusionOk="0" h="31874" w="31886">
                    <a:moveTo>
                      <a:pt x="28432" y="894"/>
                    </a:moveTo>
                    <a:cubicBezTo>
                      <a:pt x="29849" y="894"/>
                      <a:pt x="30992" y="2037"/>
                      <a:pt x="30992" y="3453"/>
                    </a:cubicBezTo>
                    <a:lnTo>
                      <a:pt x="30992" y="28421"/>
                    </a:lnTo>
                    <a:cubicBezTo>
                      <a:pt x="30992" y="29838"/>
                      <a:pt x="29849" y="30981"/>
                      <a:pt x="28432" y="30981"/>
                    </a:cubicBezTo>
                    <a:lnTo>
                      <a:pt x="3453" y="30981"/>
                    </a:lnTo>
                    <a:cubicBezTo>
                      <a:pt x="2048" y="30981"/>
                      <a:pt x="893" y="29838"/>
                      <a:pt x="893" y="28421"/>
                    </a:cubicBezTo>
                    <a:lnTo>
                      <a:pt x="893" y="3453"/>
                    </a:lnTo>
                    <a:cubicBezTo>
                      <a:pt x="893" y="2037"/>
                      <a:pt x="2048" y="894"/>
                      <a:pt x="3453" y="894"/>
                    </a:cubicBezTo>
                    <a:close/>
                    <a:moveTo>
                      <a:pt x="3453" y="1"/>
                    </a:moveTo>
                    <a:cubicBezTo>
                      <a:pt x="1548" y="1"/>
                      <a:pt x="0" y="1548"/>
                      <a:pt x="0" y="3453"/>
                    </a:cubicBezTo>
                    <a:lnTo>
                      <a:pt x="0" y="28421"/>
                    </a:lnTo>
                    <a:cubicBezTo>
                      <a:pt x="0" y="30326"/>
                      <a:pt x="1548" y="31874"/>
                      <a:pt x="3453" y="31874"/>
                    </a:cubicBezTo>
                    <a:lnTo>
                      <a:pt x="28432" y="31874"/>
                    </a:lnTo>
                    <a:cubicBezTo>
                      <a:pt x="30337" y="31874"/>
                      <a:pt x="31885" y="30326"/>
                      <a:pt x="31885" y="28421"/>
                    </a:cubicBezTo>
                    <a:lnTo>
                      <a:pt x="31885" y="3453"/>
                    </a:lnTo>
                    <a:cubicBezTo>
                      <a:pt x="31885" y="1548"/>
                      <a:pt x="30337" y="1"/>
                      <a:pt x="28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1153100" y="3164500"/>
                <a:ext cx="322375" cy="585825"/>
              </a:xfrm>
              <a:custGeom>
                <a:rect b="b" l="l" r="r" t="t"/>
                <a:pathLst>
                  <a:path extrusionOk="0" h="23433" w="12895">
                    <a:moveTo>
                      <a:pt x="2024" y="1"/>
                    </a:moveTo>
                    <a:cubicBezTo>
                      <a:pt x="905" y="1"/>
                      <a:pt x="0" y="918"/>
                      <a:pt x="0" y="2025"/>
                    </a:cubicBezTo>
                    <a:lnTo>
                      <a:pt x="0" y="21408"/>
                    </a:lnTo>
                    <a:cubicBezTo>
                      <a:pt x="0" y="22527"/>
                      <a:pt x="905" y="23432"/>
                      <a:pt x="2024" y="23432"/>
                    </a:cubicBezTo>
                    <a:lnTo>
                      <a:pt x="10847" y="23432"/>
                    </a:lnTo>
                    <a:cubicBezTo>
                      <a:pt x="11966" y="23432"/>
                      <a:pt x="12871" y="22527"/>
                      <a:pt x="12871" y="21408"/>
                    </a:cubicBezTo>
                    <a:lnTo>
                      <a:pt x="12871" y="2049"/>
                    </a:lnTo>
                    <a:cubicBezTo>
                      <a:pt x="12895" y="918"/>
                      <a:pt x="11978" y="1"/>
                      <a:pt x="108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1288225" y="3211525"/>
                <a:ext cx="52125" cy="11050"/>
              </a:xfrm>
              <a:custGeom>
                <a:rect b="b" l="l" r="r" t="t"/>
                <a:pathLst>
                  <a:path extrusionOk="0" h="442" w="2085">
                    <a:moveTo>
                      <a:pt x="227" y="1"/>
                    </a:moveTo>
                    <a:cubicBezTo>
                      <a:pt x="108" y="1"/>
                      <a:pt x="1" y="108"/>
                      <a:pt x="1" y="227"/>
                    </a:cubicBezTo>
                    <a:cubicBezTo>
                      <a:pt x="13" y="346"/>
                      <a:pt x="108" y="441"/>
                      <a:pt x="227" y="441"/>
                    </a:cubicBezTo>
                    <a:lnTo>
                      <a:pt x="1858" y="441"/>
                    </a:lnTo>
                    <a:cubicBezTo>
                      <a:pt x="1977" y="441"/>
                      <a:pt x="2084" y="346"/>
                      <a:pt x="2084" y="227"/>
                    </a:cubicBezTo>
                    <a:cubicBezTo>
                      <a:pt x="2084" y="108"/>
                      <a:pt x="1977" y="1"/>
                      <a:pt x="1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1183150" y="3246075"/>
                <a:ext cx="261675" cy="400075"/>
              </a:xfrm>
              <a:custGeom>
                <a:rect b="b" l="l" r="r" t="t"/>
                <a:pathLst>
                  <a:path extrusionOk="0" h="16003" w="10467">
                    <a:moveTo>
                      <a:pt x="537" y="0"/>
                    </a:moveTo>
                    <a:cubicBezTo>
                      <a:pt x="239" y="0"/>
                      <a:pt x="1" y="238"/>
                      <a:pt x="1" y="536"/>
                    </a:cubicBezTo>
                    <a:lnTo>
                      <a:pt x="1" y="15466"/>
                    </a:lnTo>
                    <a:cubicBezTo>
                      <a:pt x="1" y="15764"/>
                      <a:pt x="239" y="16002"/>
                      <a:pt x="537" y="16002"/>
                    </a:cubicBezTo>
                    <a:lnTo>
                      <a:pt x="9931" y="16002"/>
                    </a:lnTo>
                    <a:cubicBezTo>
                      <a:pt x="10228" y="16002"/>
                      <a:pt x="10466" y="15764"/>
                      <a:pt x="10466" y="15466"/>
                    </a:cubicBezTo>
                    <a:lnTo>
                      <a:pt x="10466" y="536"/>
                    </a:lnTo>
                    <a:cubicBezTo>
                      <a:pt x="10466" y="238"/>
                      <a:pt x="10228" y="0"/>
                      <a:pt x="99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1281075" y="3658625"/>
                <a:ext cx="66400" cy="66400"/>
              </a:xfrm>
              <a:custGeom>
                <a:rect b="b" l="l" r="r" t="t"/>
                <a:pathLst>
                  <a:path extrusionOk="0" h="2656" w="2656">
                    <a:moveTo>
                      <a:pt x="1323" y="381"/>
                    </a:moveTo>
                    <a:cubicBezTo>
                      <a:pt x="1858" y="381"/>
                      <a:pt x="2275" y="810"/>
                      <a:pt x="2275" y="1334"/>
                    </a:cubicBezTo>
                    <a:cubicBezTo>
                      <a:pt x="2299" y="1869"/>
                      <a:pt x="1858" y="2286"/>
                      <a:pt x="1323" y="2286"/>
                    </a:cubicBezTo>
                    <a:cubicBezTo>
                      <a:pt x="787" y="2286"/>
                      <a:pt x="370" y="1846"/>
                      <a:pt x="370" y="1334"/>
                    </a:cubicBezTo>
                    <a:cubicBezTo>
                      <a:pt x="370" y="798"/>
                      <a:pt x="811" y="381"/>
                      <a:pt x="1323" y="381"/>
                    </a:cubicBezTo>
                    <a:close/>
                    <a:moveTo>
                      <a:pt x="1323" y="0"/>
                    </a:moveTo>
                    <a:cubicBezTo>
                      <a:pt x="596" y="0"/>
                      <a:pt x="1" y="595"/>
                      <a:pt x="1" y="1334"/>
                    </a:cubicBezTo>
                    <a:cubicBezTo>
                      <a:pt x="1" y="2060"/>
                      <a:pt x="596" y="2655"/>
                      <a:pt x="1323" y="2655"/>
                    </a:cubicBezTo>
                    <a:cubicBezTo>
                      <a:pt x="2049" y="2655"/>
                      <a:pt x="2644" y="2060"/>
                      <a:pt x="2644" y="1334"/>
                    </a:cubicBezTo>
                    <a:cubicBezTo>
                      <a:pt x="2656" y="595"/>
                      <a:pt x="2061" y="0"/>
                      <a:pt x="1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771800" y="4009250"/>
                <a:ext cx="134275" cy="72950"/>
              </a:xfrm>
              <a:custGeom>
                <a:rect b="b" l="l" r="r" t="t"/>
                <a:pathLst>
                  <a:path extrusionOk="0" h="2918" w="5371">
                    <a:moveTo>
                      <a:pt x="0" y="1"/>
                    </a:moveTo>
                    <a:lnTo>
                      <a:pt x="0" y="2918"/>
                    </a:lnTo>
                    <a:lnTo>
                      <a:pt x="5370" y="2918"/>
                    </a:lnTo>
                    <a:lnTo>
                      <a:pt x="53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590525" y="3689875"/>
                <a:ext cx="497100" cy="366125"/>
              </a:xfrm>
              <a:custGeom>
                <a:rect b="b" l="l" r="r" t="t"/>
                <a:pathLst>
                  <a:path extrusionOk="0" h="14645" w="19884">
                    <a:moveTo>
                      <a:pt x="1405" y="0"/>
                    </a:moveTo>
                    <a:cubicBezTo>
                      <a:pt x="631" y="0"/>
                      <a:pt x="0" y="631"/>
                      <a:pt x="0" y="1405"/>
                    </a:cubicBezTo>
                    <a:lnTo>
                      <a:pt x="0" y="13252"/>
                    </a:lnTo>
                    <a:cubicBezTo>
                      <a:pt x="0" y="14026"/>
                      <a:pt x="631" y="14645"/>
                      <a:pt x="1405" y="14645"/>
                    </a:cubicBezTo>
                    <a:lnTo>
                      <a:pt x="18491" y="14645"/>
                    </a:lnTo>
                    <a:cubicBezTo>
                      <a:pt x="19265" y="14645"/>
                      <a:pt x="19884" y="14026"/>
                      <a:pt x="19884" y="13252"/>
                    </a:cubicBezTo>
                    <a:lnTo>
                      <a:pt x="19884" y="1405"/>
                    </a:lnTo>
                    <a:cubicBezTo>
                      <a:pt x="19884" y="631"/>
                      <a:pt x="19265" y="0"/>
                      <a:pt x="184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586950" y="3686600"/>
                <a:ext cx="504550" cy="373575"/>
              </a:xfrm>
              <a:custGeom>
                <a:rect b="b" l="l" r="r" t="t"/>
                <a:pathLst>
                  <a:path extrusionOk="0" h="14943" w="20182">
                    <a:moveTo>
                      <a:pt x="18634" y="298"/>
                    </a:moveTo>
                    <a:cubicBezTo>
                      <a:pt x="19312" y="298"/>
                      <a:pt x="19884" y="846"/>
                      <a:pt x="19884" y="1548"/>
                    </a:cubicBezTo>
                    <a:lnTo>
                      <a:pt x="19884" y="13395"/>
                    </a:lnTo>
                    <a:cubicBezTo>
                      <a:pt x="19884" y="14085"/>
                      <a:pt x="19324" y="14645"/>
                      <a:pt x="18634" y="14645"/>
                    </a:cubicBezTo>
                    <a:lnTo>
                      <a:pt x="1548" y="14645"/>
                    </a:lnTo>
                    <a:cubicBezTo>
                      <a:pt x="858" y="14645"/>
                      <a:pt x="298" y="14097"/>
                      <a:pt x="298" y="13395"/>
                    </a:cubicBezTo>
                    <a:lnTo>
                      <a:pt x="298" y="1548"/>
                    </a:lnTo>
                    <a:cubicBezTo>
                      <a:pt x="298" y="858"/>
                      <a:pt x="846" y="298"/>
                      <a:pt x="1548" y="298"/>
                    </a:cubicBezTo>
                    <a:close/>
                    <a:moveTo>
                      <a:pt x="1548" y="0"/>
                    </a:moveTo>
                    <a:cubicBezTo>
                      <a:pt x="691" y="0"/>
                      <a:pt x="1" y="703"/>
                      <a:pt x="1" y="1548"/>
                    </a:cubicBezTo>
                    <a:lnTo>
                      <a:pt x="1" y="13395"/>
                    </a:lnTo>
                    <a:cubicBezTo>
                      <a:pt x="1" y="14240"/>
                      <a:pt x="691" y="14943"/>
                      <a:pt x="1548" y="14943"/>
                    </a:cubicBezTo>
                    <a:lnTo>
                      <a:pt x="18634" y="14943"/>
                    </a:lnTo>
                    <a:cubicBezTo>
                      <a:pt x="19479" y="14943"/>
                      <a:pt x="20182" y="14240"/>
                      <a:pt x="20182" y="13395"/>
                    </a:cubicBezTo>
                    <a:lnTo>
                      <a:pt x="20182" y="1548"/>
                    </a:lnTo>
                    <a:cubicBezTo>
                      <a:pt x="20158" y="691"/>
                      <a:pt x="19479" y="0"/>
                      <a:pt x="18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611050" y="3710700"/>
                <a:ext cx="455750" cy="325075"/>
              </a:xfrm>
              <a:custGeom>
                <a:rect b="b" l="l" r="r" t="t"/>
                <a:pathLst>
                  <a:path extrusionOk="0" h="13003" w="18230">
                    <a:moveTo>
                      <a:pt x="346" y="1"/>
                    </a:moveTo>
                    <a:cubicBezTo>
                      <a:pt x="156" y="1"/>
                      <a:pt x="1" y="155"/>
                      <a:pt x="1" y="346"/>
                    </a:cubicBezTo>
                    <a:lnTo>
                      <a:pt x="1" y="12657"/>
                    </a:lnTo>
                    <a:cubicBezTo>
                      <a:pt x="1" y="12836"/>
                      <a:pt x="144" y="13002"/>
                      <a:pt x="346" y="13002"/>
                    </a:cubicBezTo>
                    <a:lnTo>
                      <a:pt x="17884" y="13002"/>
                    </a:lnTo>
                    <a:cubicBezTo>
                      <a:pt x="18087" y="13002"/>
                      <a:pt x="18229" y="12848"/>
                      <a:pt x="18218" y="12657"/>
                    </a:cubicBezTo>
                    <a:lnTo>
                      <a:pt x="18218" y="346"/>
                    </a:lnTo>
                    <a:cubicBezTo>
                      <a:pt x="18218" y="167"/>
                      <a:pt x="18063" y="1"/>
                      <a:pt x="178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13750" y="4082475"/>
                <a:ext cx="250350" cy="18175"/>
              </a:xfrm>
              <a:custGeom>
                <a:rect b="b" l="l" r="r" t="t"/>
                <a:pathLst>
                  <a:path extrusionOk="0" h="727" w="10014">
                    <a:moveTo>
                      <a:pt x="72" y="1"/>
                    </a:moveTo>
                    <a:cubicBezTo>
                      <a:pt x="24" y="1"/>
                      <a:pt x="1" y="36"/>
                      <a:pt x="1" y="72"/>
                    </a:cubicBezTo>
                    <a:lnTo>
                      <a:pt x="1" y="655"/>
                    </a:lnTo>
                    <a:cubicBezTo>
                      <a:pt x="1" y="703"/>
                      <a:pt x="24" y="727"/>
                      <a:pt x="72" y="727"/>
                    </a:cubicBezTo>
                    <a:lnTo>
                      <a:pt x="9930" y="727"/>
                    </a:lnTo>
                    <a:cubicBezTo>
                      <a:pt x="9966" y="727"/>
                      <a:pt x="10014" y="691"/>
                      <a:pt x="10002" y="655"/>
                    </a:cubicBezTo>
                    <a:lnTo>
                      <a:pt x="10002" y="72"/>
                    </a:lnTo>
                    <a:cubicBezTo>
                      <a:pt x="10002" y="36"/>
                      <a:pt x="9966" y="1"/>
                      <a:pt x="99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1190900" y="3761900"/>
                <a:ext cx="431925" cy="471225"/>
              </a:xfrm>
              <a:custGeom>
                <a:rect b="b" l="l" r="r" t="t"/>
                <a:pathLst>
                  <a:path extrusionOk="0" h="18849" w="17277">
                    <a:moveTo>
                      <a:pt x="8597" y="1"/>
                    </a:moveTo>
                    <a:cubicBezTo>
                      <a:pt x="7346" y="858"/>
                      <a:pt x="5703" y="1584"/>
                      <a:pt x="3834" y="2025"/>
                    </a:cubicBezTo>
                    <a:cubicBezTo>
                      <a:pt x="2590" y="2310"/>
                      <a:pt x="1357" y="2442"/>
                      <a:pt x="209" y="2442"/>
                    </a:cubicBezTo>
                    <a:cubicBezTo>
                      <a:pt x="159" y="2442"/>
                      <a:pt x="109" y="2442"/>
                      <a:pt x="60" y="2441"/>
                    </a:cubicBezTo>
                    <a:cubicBezTo>
                      <a:pt x="36" y="2560"/>
                      <a:pt x="0" y="2679"/>
                      <a:pt x="0" y="2799"/>
                    </a:cubicBezTo>
                    <a:cubicBezTo>
                      <a:pt x="0" y="16562"/>
                      <a:pt x="8620" y="18848"/>
                      <a:pt x="8620" y="18848"/>
                    </a:cubicBezTo>
                    <a:cubicBezTo>
                      <a:pt x="8620" y="18848"/>
                      <a:pt x="17241" y="16562"/>
                      <a:pt x="17241" y="2799"/>
                    </a:cubicBezTo>
                    <a:cubicBezTo>
                      <a:pt x="17276" y="2679"/>
                      <a:pt x="17241" y="2560"/>
                      <a:pt x="17217" y="2441"/>
                    </a:cubicBezTo>
                    <a:cubicBezTo>
                      <a:pt x="17167" y="2442"/>
                      <a:pt x="17118" y="2442"/>
                      <a:pt x="17068" y="2442"/>
                    </a:cubicBezTo>
                    <a:cubicBezTo>
                      <a:pt x="15920" y="2442"/>
                      <a:pt x="14698" y="2310"/>
                      <a:pt x="13442" y="2025"/>
                    </a:cubicBezTo>
                    <a:cubicBezTo>
                      <a:pt x="11573" y="1584"/>
                      <a:pt x="9930" y="858"/>
                      <a:pt x="8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1315625" y="3911025"/>
                <a:ext cx="198550" cy="144700"/>
              </a:xfrm>
              <a:custGeom>
                <a:rect b="b" l="l" r="r" t="t"/>
                <a:pathLst>
                  <a:path extrusionOk="0" fill="none" h="5788" w="7942">
                    <a:moveTo>
                      <a:pt x="0" y="3025"/>
                    </a:moveTo>
                    <a:lnTo>
                      <a:pt x="3024" y="5787"/>
                    </a:lnTo>
                    <a:lnTo>
                      <a:pt x="7942" y="1"/>
                    </a:lnTo>
                  </a:path>
                </a:pathLst>
              </a:custGeom>
              <a:noFill/>
              <a:ln cap="rnd" cmpd="sng" w="148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" name="Google Shape;162;p14"/>
          <p:cNvGrpSpPr/>
          <p:nvPr/>
        </p:nvGrpSpPr>
        <p:grpSpPr>
          <a:xfrm>
            <a:off x="3490300" y="3276600"/>
            <a:ext cx="2265250" cy="1087500"/>
            <a:chOff x="3490300" y="3276600"/>
            <a:chExt cx="2265250" cy="1087500"/>
          </a:xfrm>
        </p:grpSpPr>
        <p:sp>
          <p:nvSpPr>
            <p:cNvPr id="163" name="Google Shape;163;p14"/>
            <p:cNvSpPr/>
            <p:nvPr/>
          </p:nvSpPr>
          <p:spPr>
            <a:xfrm>
              <a:off x="3866750" y="3276600"/>
              <a:ext cx="1888800" cy="1087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14"/>
            <p:cNvGrpSpPr/>
            <p:nvPr/>
          </p:nvGrpSpPr>
          <p:grpSpPr>
            <a:xfrm>
              <a:off x="3490300" y="3426450"/>
              <a:ext cx="939425" cy="797450"/>
              <a:chOff x="3490300" y="3426450"/>
              <a:chExt cx="939425" cy="797450"/>
            </a:xfrm>
          </p:grpSpPr>
          <p:sp>
            <p:nvSpPr>
              <p:cNvPr id="165" name="Google Shape;165;p14"/>
              <p:cNvSpPr/>
              <p:nvPr/>
            </p:nvSpPr>
            <p:spPr>
              <a:xfrm>
                <a:off x="3501300" y="3437750"/>
                <a:ext cx="774825" cy="775125"/>
              </a:xfrm>
              <a:custGeom>
                <a:rect b="b" l="l" r="r" t="t"/>
                <a:pathLst>
                  <a:path extrusionOk="0" h="31005" w="30993">
                    <a:moveTo>
                      <a:pt x="3013" y="1"/>
                    </a:moveTo>
                    <a:cubicBezTo>
                      <a:pt x="1358" y="1"/>
                      <a:pt x="1" y="1334"/>
                      <a:pt x="1" y="3001"/>
                    </a:cubicBezTo>
                    <a:lnTo>
                      <a:pt x="1" y="27992"/>
                    </a:lnTo>
                    <a:cubicBezTo>
                      <a:pt x="1" y="29647"/>
                      <a:pt x="1346" y="31005"/>
                      <a:pt x="3013" y="31005"/>
                    </a:cubicBezTo>
                    <a:lnTo>
                      <a:pt x="27980" y="31005"/>
                    </a:lnTo>
                    <a:cubicBezTo>
                      <a:pt x="29635" y="31005"/>
                      <a:pt x="30993" y="29659"/>
                      <a:pt x="30993" y="27992"/>
                    </a:cubicBezTo>
                    <a:lnTo>
                      <a:pt x="30993" y="3001"/>
                    </a:lnTo>
                    <a:cubicBezTo>
                      <a:pt x="30993" y="1358"/>
                      <a:pt x="29659" y="1"/>
                      <a:pt x="27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3490300" y="3426450"/>
                <a:ext cx="797425" cy="797450"/>
              </a:xfrm>
              <a:custGeom>
                <a:rect b="b" l="l" r="r" t="t"/>
                <a:pathLst>
                  <a:path extrusionOk="0" h="31898" w="31897">
                    <a:moveTo>
                      <a:pt x="28432" y="893"/>
                    </a:moveTo>
                    <a:cubicBezTo>
                      <a:pt x="29837" y="893"/>
                      <a:pt x="30992" y="2048"/>
                      <a:pt x="30992" y="3453"/>
                    </a:cubicBezTo>
                    <a:lnTo>
                      <a:pt x="30992" y="28444"/>
                    </a:lnTo>
                    <a:cubicBezTo>
                      <a:pt x="30992" y="29861"/>
                      <a:pt x="29837" y="31004"/>
                      <a:pt x="28432" y="31004"/>
                    </a:cubicBezTo>
                    <a:lnTo>
                      <a:pt x="3453" y="31004"/>
                    </a:lnTo>
                    <a:cubicBezTo>
                      <a:pt x="2036" y="31004"/>
                      <a:pt x="893" y="29861"/>
                      <a:pt x="893" y="28444"/>
                    </a:cubicBezTo>
                    <a:lnTo>
                      <a:pt x="893" y="3453"/>
                    </a:lnTo>
                    <a:cubicBezTo>
                      <a:pt x="893" y="2048"/>
                      <a:pt x="2036" y="893"/>
                      <a:pt x="3453" y="893"/>
                    </a:cubicBezTo>
                    <a:close/>
                    <a:moveTo>
                      <a:pt x="3453" y="0"/>
                    </a:moveTo>
                    <a:cubicBezTo>
                      <a:pt x="1548" y="0"/>
                      <a:pt x="0" y="1548"/>
                      <a:pt x="0" y="3453"/>
                    </a:cubicBezTo>
                    <a:lnTo>
                      <a:pt x="0" y="28444"/>
                    </a:lnTo>
                    <a:cubicBezTo>
                      <a:pt x="0" y="30349"/>
                      <a:pt x="1548" y="31897"/>
                      <a:pt x="3453" y="31897"/>
                    </a:cubicBezTo>
                    <a:lnTo>
                      <a:pt x="28420" y="31897"/>
                    </a:lnTo>
                    <a:cubicBezTo>
                      <a:pt x="30325" y="31897"/>
                      <a:pt x="31885" y="30349"/>
                      <a:pt x="31885" y="28444"/>
                    </a:cubicBezTo>
                    <a:lnTo>
                      <a:pt x="31885" y="3453"/>
                    </a:lnTo>
                    <a:cubicBezTo>
                      <a:pt x="31897" y="1548"/>
                      <a:pt x="30337" y="0"/>
                      <a:pt x="28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3614125" y="3636300"/>
                <a:ext cx="815600" cy="227425"/>
              </a:xfrm>
              <a:custGeom>
                <a:rect b="b" l="l" r="r" t="t"/>
                <a:pathLst>
                  <a:path extrusionOk="0" h="9097" w="32624">
                    <a:moveTo>
                      <a:pt x="2084" y="0"/>
                    </a:moveTo>
                    <a:cubicBezTo>
                      <a:pt x="941" y="0"/>
                      <a:pt x="0" y="941"/>
                      <a:pt x="0" y="2084"/>
                    </a:cubicBezTo>
                    <a:lnTo>
                      <a:pt x="0" y="7013"/>
                    </a:lnTo>
                    <a:cubicBezTo>
                      <a:pt x="0" y="8156"/>
                      <a:pt x="941" y="9097"/>
                      <a:pt x="2084" y="9097"/>
                    </a:cubicBezTo>
                    <a:lnTo>
                      <a:pt x="30528" y="9097"/>
                    </a:lnTo>
                    <a:cubicBezTo>
                      <a:pt x="31695" y="9097"/>
                      <a:pt x="32623" y="8156"/>
                      <a:pt x="32611" y="7013"/>
                    </a:cubicBezTo>
                    <a:lnTo>
                      <a:pt x="32611" y="2084"/>
                    </a:lnTo>
                    <a:cubicBezTo>
                      <a:pt x="32611" y="941"/>
                      <a:pt x="31671" y="0"/>
                      <a:pt x="305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3677225" y="3732425"/>
                <a:ext cx="83350" cy="76225"/>
              </a:xfrm>
              <a:custGeom>
                <a:rect b="b" l="l" r="r" t="t"/>
                <a:pathLst>
                  <a:path extrusionOk="0" h="3049" w="3334">
                    <a:moveTo>
                      <a:pt x="203" y="1"/>
                    </a:moveTo>
                    <a:cubicBezTo>
                      <a:pt x="84" y="1"/>
                      <a:pt x="0" y="84"/>
                      <a:pt x="0" y="203"/>
                    </a:cubicBezTo>
                    <a:lnTo>
                      <a:pt x="0" y="2846"/>
                    </a:lnTo>
                    <a:cubicBezTo>
                      <a:pt x="0" y="2966"/>
                      <a:pt x="84" y="3049"/>
                      <a:pt x="203" y="3049"/>
                    </a:cubicBezTo>
                    <a:lnTo>
                      <a:pt x="3120" y="3049"/>
                    </a:lnTo>
                    <a:cubicBezTo>
                      <a:pt x="3227" y="3049"/>
                      <a:pt x="3310" y="2966"/>
                      <a:pt x="3334" y="2846"/>
                    </a:cubicBezTo>
                    <a:lnTo>
                      <a:pt x="3334" y="203"/>
                    </a:lnTo>
                    <a:cubicBezTo>
                      <a:pt x="3334" y="84"/>
                      <a:pt x="3239" y="1"/>
                      <a:pt x="31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688525" y="3680650"/>
                <a:ext cx="60150" cy="79800"/>
              </a:xfrm>
              <a:custGeom>
                <a:rect b="b" l="l" r="r" t="t"/>
                <a:pathLst>
                  <a:path extrusionOk="0" h="3192" w="2406">
                    <a:moveTo>
                      <a:pt x="1191" y="286"/>
                    </a:moveTo>
                    <a:cubicBezTo>
                      <a:pt x="1703" y="286"/>
                      <a:pt x="2108" y="703"/>
                      <a:pt x="2108" y="1191"/>
                    </a:cubicBezTo>
                    <a:lnTo>
                      <a:pt x="2108" y="2893"/>
                    </a:lnTo>
                    <a:lnTo>
                      <a:pt x="286" y="2893"/>
                    </a:lnTo>
                    <a:lnTo>
                      <a:pt x="286" y="1191"/>
                    </a:lnTo>
                    <a:cubicBezTo>
                      <a:pt x="286" y="691"/>
                      <a:pt x="703" y="286"/>
                      <a:pt x="1191" y="286"/>
                    </a:cubicBezTo>
                    <a:close/>
                    <a:moveTo>
                      <a:pt x="1191" y="0"/>
                    </a:moveTo>
                    <a:cubicBezTo>
                      <a:pt x="536" y="0"/>
                      <a:pt x="1" y="536"/>
                      <a:pt x="1" y="1191"/>
                    </a:cubicBezTo>
                    <a:lnTo>
                      <a:pt x="1" y="3036"/>
                    </a:lnTo>
                    <a:cubicBezTo>
                      <a:pt x="1" y="3132"/>
                      <a:pt x="84" y="3191"/>
                      <a:pt x="155" y="3191"/>
                    </a:cubicBezTo>
                    <a:lnTo>
                      <a:pt x="2251" y="3191"/>
                    </a:lnTo>
                    <a:cubicBezTo>
                      <a:pt x="2322" y="3191"/>
                      <a:pt x="2406" y="3108"/>
                      <a:pt x="2382" y="3036"/>
                    </a:cubicBezTo>
                    <a:lnTo>
                      <a:pt x="2382" y="1191"/>
                    </a:lnTo>
                    <a:cubicBezTo>
                      <a:pt x="2382" y="536"/>
                      <a:pt x="1846" y="0"/>
                      <a:pt x="1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3804025" y="3701775"/>
                <a:ext cx="124450" cy="98250"/>
              </a:xfrm>
              <a:custGeom>
                <a:rect b="b" l="l" r="r" t="t"/>
                <a:pathLst>
                  <a:path extrusionOk="0" h="3930" w="4978">
                    <a:moveTo>
                      <a:pt x="0" y="1"/>
                    </a:moveTo>
                    <a:lnTo>
                      <a:pt x="977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79" y="1"/>
                    </a:lnTo>
                    <a:lnTo>
                      <a:pt x="1358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3963275" y="3701775"/>
                <a:ext cx="124425" cy="98250"/>
              </a:xfrm>
              <a:custGeom>
                <a:rect b="b" l="l" r="r" t="t"/>
                <a:pathLst>
                  <a:path extrusionOk="0" h="3930" w="4977">
                    <a:moveTo>
                      <a:pt x="0" y="1"/>
                    </a:moveTo>
                    <a:lnTo>
                      <a:pt x="976" y="3930"/>
                    </a:lnTo>
                    <a:lnTo>
                      <a:pt x="1655" y="3930"/>
                    </a:lnTo>
                    <a:lnTo>
                      <a:pt x="2489" y="524"/>
                    </a:lnTo>
                    <a:lnTo>
                      <a:pt x="3322" y="3930"/>
                    </a:lnTo>
                    <a:lnTo>
                      <a:pt x="3989" y="3930"/>
                    </a:lnTo>
                    <a:lnTo>
                      <a:pt x="4977" y="1"/>
                    </a:lnTo>
                    <a:lnTo>
                      <a:pt x="4429" y="1"/>
                    </a:lnTo>
                    <a:lnTo>
                      <a:pt x="3608" y="3322"/>
                    </a:lnTo>
                    <a:lnTo>
                      <a:pt x="2786" y="1"/>
                    </a:lnTo>
                    <a:lnTo>
                      <a:pt x="2191" y="1"/>
                    </a:lnTo>
                    <a:lnTo>
                      <a:pt x="1357" y="3322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4122500" y="3701775"/>
                <a:ext cx="124450" cy="98250"/>
              </a:xfrm>
              <a:custGeom>
                <a:rect b="b" l="l" r="r" t="t"/>
                <a:pathLst>
                  <a:path extrusionOk="0" h="3930" w="4978">
                    <a:moveTo>
                      <a:pt x="1" y="1"/>
                    </a:moveTo>
                    <a:lnTo>
                      <a:pt x="989" y="3930"/>
                    </a:lnTo>
                    <a:lnTo>
                      <a:pt x="1656" y="3930"/>
                    </a:lnTo>
                    <a:lnTo>
                      <a:pt x="2489" y="524"/>
                    </a:lnTo>
                    <a:lnTo>
                      <a:pt x="3323" y="3930"/>
                    </a:lnTo>
                    <a:lnTo>
                      <a:pt x="3990" y="3930"/>
                    </a:lnTo>
                    <a:lnTo>
                      <a:pt x="4978" y="1"/>
                    </a:lnTo>
                    <a:lnTo>
                      <a:pt x="4430" y="1"/>
                    </a:lnTo>
                    <a:lnTo>
                      <a:pt x="3609" y="3322"/>
                    </a:lnTo>
                    <a:lnTo>
                      <a:pt x="2787" y="1"/>
                    </a:lnTo>
                    <a:lnTo>
                      <a:pt x="2192" y="1"/>
                    </a:lnTo>
                    <a:lnTo>
                      <a:pt x="1358" y="3322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3535225" y="3458600"/>
                <a:ext cx="547125" cy="546800"/>
              </a:xfrm>
              <a:custGeom>
                <a:rect b="b" l="l" r="r" t="t"/>
                <a:pathLst>
                  <a:path extrusionOk="0" h="21872" w="21885">
                    <a:moveTo>
                      <a:pt x="10943" y="2643"/>
                    </a:moveTo>
                    <a:cubicBezTo>
                      <a:pt x="15527" y="2643"/>
                      <a:pt x="19230" y="6358"/>
                      <a:pt x="19230" y="10942"/>
                    </a:cubicBezTo>
                    <a:cubicBezTo>
                      <a:pt x="19230" y="15526"/>
                      <a:pt x="15527" y="19229"/>
                      <a:pt x="10943" y="19229"/>
                    </a:cubicBezTo>
                    <a:cubicBezTo>
                      <a:pt x="6359" y="19229"/>
                      <a:pt x="2656" y="15526"/>
                      <a:pt x="2656" y="10942"/>
                    </a:cubicBezTo>
                    <a:cubicBezTo>
                      <a:pt x="2656" y="6370"/>
                      <a:pt x="6359" y="2643"/>
                      <a:pt x="10943" y="2643"/>
                    </a:cubicBezTo>
                    <a:close/>
                    <a:moveTo>
                      <a:pt x="10943" y="0"/>
                    </a:moveTo>
                    <a:cubicBezTo>
                      <a:pt x="4918" y="0"/>
                      <a:pt x="1" y="4905"/>
                      <a:pt x="1" y="10942"/>
                    </a:cubicBezTo>
                    <a:cubicBezTo>
                      <a:pt x="1" y="16967"/>
                      <a:pt x="4918" y="21872"/>
                      <a:pt x="10943" y="21872"/>
                    </a:cubicBezTo>
                    <a:cubicBezTo>
                      <a:pt x="16967" y="21872"/>
                      <a:pt x="21885" y="16967"/>
                      <a:pt x="21885" y="10942"/>
                    </a:cubicBezTo>
                    <a:cubicBezTo>
                      <a:pt x="21885" y="4905"/>
                      <a:pt x="16967" y="0"/>
                      <a:pt x="10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3903725" y="3913425"/>
                <a:ext cx="200650" cy="278625"/>
              </a:xfrm>
              <a:custGeom>
                <a:rect b="b" l="l" r="r" t="t"/>
                <a:pathLst>
                  <a:path extrusionOk="0" h="11145" w="8026">
                    <a:moveTo>
                      <a:pt x="1507" y="1"/>
                    </a:moveTo>
                    <a:cubicBezTo>
                      <a:pt x="1276" y="1"/>
                      <a:pt x="1044" y="61"/>
                      <a:pt x="834" y="190"/>
                    </a:cubicBezTo>
                    <a:cubicBezTo>
                      <a:pt x="203" y="559"/>
                      <a:pt x="1" y="1381"/>
                      <a:pt x="370" y="2000"/>
                    </a:cubicBezTo>
                    <a:lnTo>
                      <a:pt x="5371" y="10489"/>
                    </a:lnTo>
                    <a:cubicBezTo>
                      <a:pt x="5621" y="10906"/>
                      <a:pt x="6061" y="11144"/>
                      <a:pt x="6514" y="11144"/>
                    </a:cubicBezTo>
                    <a:cubicBezTo>
                      <a:pt x="6740" y="11144"/>
                      <a:pt x="6978" y="11085"/>
                      <a:pt x="7192" y="10942"/>
                    </a:cubicBezTo>
                    <a:cubicBezTo>
                      <a:pt x="7811" y="10573"/>
                      <a:pt x="8026" y="9751"/>
                      <a:pt x="7645" y="9132"/>
                    </a:cubicBezTo>
                    <a:lnTo>
                      <a:pt x="2644" y="643"/>
                    </a:lnTo>
                    <a:cubicBezTo>
                      <a:pt x="2400" y="233"/>
                      <a:pt x="1958" y="1"/>
                      <a:pt x="1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" name="Google Shape;175;p14"/>
          <p:cNvGrpSpPr/>
          <p:nvPr/>
        </p:nvGrpSpPr>
        <p:grpSpPr>
          <a:xfrm>
            <a:off x="1699988" y="1567458"/>
            <a:ext cx="1307255" cy="946822"/>
            <a:chOff x="1841875" y="1737350"/>
            <a:chExt cx="1052710" cy="740920"/>
          </a:xfrm>
        </p:grpSpPr>
        <p:sp>
          <p:nvSpPr>
            <p:cNvPr id="176" name="Google Shape;176;p14"/>
            <p:cNvSpPr txBox="1"/>
            <p:nvPr/>
          </p:nvSpPr>
          <p:spPr>
            <a:xfrm>
              <a:off x="1841875" y="1737350"/>
              <a:ext cx="10527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Scopo della formazione:</a:t>
              </a:r>
              <a:endParaRPr b="1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7" name="Google Shape;177;p14"/>
            <p:cNvSpPr txBox="1"/>
            <p:nvPr/>
          </p:nvSpPr>
          <p:spPr>
            <a:xfrm>
              <a:off x="1841885" y="1943070"/>
              <a:ext cx="10527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Fira Sans"/>
                <a:buChar char="●"/>
              </a:pP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Proteggere i dipendenti e l’azienda.</a:t>
              </a:r>
              <a:endParaRPr sz="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Fira Sans"/>
                <a:buChar char="●"/>
              </a:pP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Creare consapevolezza e competenze.</a:t>
              </a:r>
              <a:endParaRPr sz="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78" name="Google Shape;178;p14"/>
          <p:cNvGrpSpPr/>
          <p:nvPr/>
        </p:nvGrpSpPr>
        <p:grpSpPr>
          <a:xfrm>
            <a:off x="7008425" y="1541275"/>
            <a:ext cx="1513829" cy="1013958"/>
            <a:chOff x="7176076" y="1541385"/>
            <a:chExt cx="1243800" cy="807677"/>
          </a:xfrm>
        </p:grpSpPr>
        <p:sp>
          <p:nvSpPr>
            <p:cNvPr id="179" name="Google Shape;179;p14"/>
            <p:cNvSpPr txBox="1"/>
            <p:nvPr/>
          </p:nvSpPr>
          <p:spPr>
            <a:xfrm>
              <a:off x="7214466" y="1541385"/>
              <a:ext cx="1205400" cy="2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Collaborazione Necessaria</a:t>
              </a:r>
              <a:endParaRPr b="1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0" name="Google Shape;180;p14"/>
            <p:cNvSpPr txBox="1"/>
            <p:nvPr/>
          </p:nvSpPr>
          <p:spPr>
            <a:xfrm>
              <a:off x="7176076" y="1713063"/>
              <a:ext cx="1243800" cy="6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Fira Sans"/>
                <a:buChar char="●"/>
              </a:pP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Lotta di squadra contro il </a:t>
              </a: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phishing.</a:t>
              </a:r>
              <a:endParaRPr sz="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Fira Sans"/>
                <a:buChar char="●"/>
              </a:pP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Tutti i dipendenti devono adottare pratiche sicure.</a:t>
              </a:r>
              <a:endParaRPr sz="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1" name="Google Shape;181;p14"/>
          <p:cNvGrpSpPr/>
          <p:nvPr/>
        </p:nvGrpSpPr>
        <p:grpSpPr>
          <a:xfrm>
            <a:off x="1605750" y="3329592"/>
            <a:ext cx="1401560" cy="986897"/>
            <a:chOff x="1587178" y="3323314"/>
            <a:chExt cx="1307547" cy="811927"/>
          </a:xfrm>
        </p:grpSpPr>
        <p:sp>
          <p:nvSpPr>
            <p:cNvPr id="182" name="Google Shape;182;p14"/>
            <p:cNvSpPr txBox="1"/>
            <p:nvPr/>
          </p:nvSpPr>
          <p:spPr>
            <a:xfrm>
              <a:off x="1587325" y="3323314"/>
              <a:ext cx="13074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Durata della Formazione</a:t>
              </a:r>
              <a:endParaRPr b="1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3" name="Google Shape;183;p14"/>
            <p:cNvSpPr txBox="1"/>
            <p:nvPr/>
          </p:nvSpPr>
          <p:spPr>
            <a:xfrm>
              <a:off x="1587178" y="3487841"/>
              <a:ext cx="1307400" cy="6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Fira Sans"/>
                <a:buChar char="●"/>
              </a:pP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Investire tempo nella formazione </a:t>
              </a: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aiuterà l’azienda e</a:t>
              </a:r>
              <a:endParaRPr sz="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 suoi membri a proteggersi.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4" name="Google Shape;184;p14"/>
          <p:cNvGrpSpPr/>
          <p:nvPr/>
        </p:nvGrpSpPr>
        <p:grpSpPr>
          <a:xfrm>
            <a:off x="7129425" y="3329601"/>
            <a:ext cx="1413466" cy="991996"/>
            <a:chOff x="7185921" y="3319619"/>
            <a:chExt cx="1351306" cy="815585"/>
          </a:xfrm>
        </p:grpSpPr>
        <p:sp>
          <p:nvSpPr>
            <p:cNvPr id="185" name="Google Shape;185;p14"/>
            <p:cNvSpPr txBox="1"/>
            <p:nvPr/>
          </p:nvSpPr>
          <p:spPr>
            <a:xfrm>
              <a:off x="7287427" y="3319619"/>
              <a:ext cx="1249800" cy="1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Coinvolgimento Attivo</a:t>
              </a:r>
              <a:endParaRPr b="1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6" name="Google Shape;186;p14"/>
            <p:cNvSpPr txBox="1"/>
            <p:nvPr/>
          </p:nvSpPr>
          <p:spPr>
            <a:xfrm>
              <a:off x="7185921" y="3486005"/>
              <a:ext cx="13398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Fira Sans"/>
                <a:buChar char="●"/>
              </a:pPr>
              <a:r>
                <a:rPr lang="en" sz="7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Se avete dubbi chiedete!</a:t>
              </a:r>
              <a:endParaRPr sz="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Fira Sans"/>
                <a:buChar char="●"/>
              </a:pPr>
              <a:r>
                <a:rPr lang="en" sz="7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Importante condividere informazioni tra colleghi.</a:t>
              </a:r>
              <a:endParaRPr sz="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87" name="Google Shape;187;p14"/>
          <p:cNvGrpSpPr/>
          <p:nvPr/>
        </p:nvGrpSpPr>
        <p:grpSpPr>
          <a:xfrm>
            <a:off x="4121350" y="1511660"/>
            <a:ext cx="1797523" cy="986689"/>
            <a:chOff x="4582966" y="1517446"/>
            <a:chExt cx="1157899" cy="818422"/>
          </a:xfrm>
        </p:grpSpPr>
        <p:sp>
          <p:nvSpPr>
            <p:cNvPr id="188" name="Google Shape;188;p14"/>
            <p:cNvSpPr txBox="1"/>
            <p:nvPr/>
          </p:nvSpPr>
          <p:spPr>
            <a:xfrm>
              <a:off x="4688165" y="1517446"/>
              <a:ext cx="1052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Importanza della Sicurezza Informatica</a:t>
              </a:r>
              <a:endParaRPr b="1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9" name="Google Shape;189;p14"/>
            <p:cNvSpPr txBox="1"/>
            <p:nvPr/>
          </p:nvSpPr>
          <p:spPr>
            <a:xfrm>
              <a:off x="4582966" y="1704667"/>
              <a:ext cx="10527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Fira Sans"/>
                <a:buChar char="●"/>
              </a:pP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La nostra azienda gestisce dati sensibili.</a:t>
              </a:r>
              <a:endParaRPr sz="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Fira Sans"/>
                <a:buChar char="●"/>
              </a:pP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Una violazione della sicurezza potrebbe compromettere la reputazione dell’azienda.</a:t>
              </a:r>
              <a:endParaRPr sz="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0" name="Google Shape;190;p14"/>
          <p:cNvGrpSpPr/>
          <p:nvPr/>
        </p:nvGrpSpPr>
        <p:grpSpPr>
          <a:xfrm>
            <a:off x="4292025" y="3276475"/>
            <a:ext cx="1401547" cy="1014102"/>
            <a:chOff x="4292117" y="3270490"/>
            <a:chExt cx="1357825" cy="864759"/>
          </a:xfrm>
        </p:grpSpPr>
        <p:sp>
          <p:nvSpPr>
            <p:cNvPr id="191" name="Google Shape;191;p14"/>
            <p:cNvSpPr txBox="1"/>
            <p:nvPr/>
          </p:nvSpPr>
          <p:spPr>
            <a:xfrm>
              <a:off x="4292141" y="3270490"/>
              <a:ext cx="1357800" cy="16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Obiettivo della Formazione</a:t>
              </a:r>
              <a:endParaRPr b="1" sz="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2" name="Google Shape;192;p14"/>
            <p:cNvSpPr txBox="1"/>
            <p:nvPr/>
          </p:nvSpPr>
          <p:spPr>
            <a:xfrm>
              <a:off x="4292117" y="3393349"/>
              <a:ext cx="13578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Fira Sans"/>
                <a:buChar char="●"/>
              </a:pPr>
              <a:r>
                <a:rPr lang="en" sz="7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Rendere i dipendenti consapevoli.</a:t>
              </a:r>
              <a:endParaRPr sz="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Fira Sans"/>
                <a:buChar char="●"/>
              </a:pPr>
              <a:r>
                <a:rPr lang="en" sz="7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Fornire conoscenze pratiche.</a:t>
              </a:r>
              <a:endParaRPr sz="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Fira Sans"/>
                <a:buChar char="●"/>
              </a:pPr>
              <a:r>
                <a:rPr lang="en" sz="7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Promuovere una cultura aziendale consapevole.</a:t>
              </a:r>
              <a:endParaRPr sz="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442325" y="2963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Cos'e</a:t>
            </a:r>
            <a:r>
              <a:rPr lang="en"/>
              <a:t> il </a:t>
            </a:r>
            <a:r>
              <a:rPr lang="en"/>
              <a:t>Phishing</a:t>
            </a:r>
            <a:r>
              <a:rPr lang="en"/>
              <a:t>?</a:t>
            </a: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4537812" y="2319459"/>
            <a:ext cx="3894575" cy="547591"/>
            <a:chOff x="4590600" y="2297159"/>
            <a:chExt cx="3894575" cy="547591"/>
          </a:xfrm>
        </p:grpSpPr>
        <p:sp>
          <p:nvSpPr>
            <p:cNvPr id="199" name="Google Shape;199;p15"/>
            <p:cNvSpPr/>
            <p:nvPr/>
          </p:nvSpPr>
          <p:spPr>
            <a:xfrm>
              <a:off x="4875875" y="2298150"/>
              <a:ext cx="3609300" cy="54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Phishing</a:t>
              </a:r>
              <a:r>
                <a:rPr b="1" i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via email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ovvero la forma 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più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comune e che approfondiremo oggi.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590600" y="2297159"/>
              <a:ext cx="547291" cy="546636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01" name="Google Shape;201;p15"/>
          <p:cNvGrpSpPr/>
          <p:nvPr/>
        </p:nvGrpSpPr>
        <p:grpSpPr>
          <a:xfrm>
            <a:off x="4590600" y="3114189"/>
            <a:ext cx="3894575" cy="548787"/>
            <a:chOff x="4590600" y="3114189"/>
            <a:chExt cx="3894575" cy="548787"/>
          </a:xfrm>
        </p:grpSpPr>
        <p:sp>
          <p:nvSpPr>
            <p:cNvPr id="202" name="Google Shape;202;p15"/>
            <p:cNvSpPr/>
            <p:nvPr/>
          </p:nvSpPr>
          <p:spPr>
            <a:xfrm>
              <a:off x="4875875" y="3116376"/>
              <a:ext cx="3609300" cy="54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Vishing</a:t>
              </a:r>
              <a:r>
                <a:rPr b="1" i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(chiamate) e smishing(Sms)</a:t>
              </a: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, nel caso delle chiamate vengono utilizzate IA per cammufare la voce.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590600" y="3114189"/>
              <a:ext cx="547291" cy="546616"/>
            </a:xfrm>
            <a:custGeom>
              <a:rect b="b" l="l" r="r" t="t"/>
              <a:pathLst>
                <a:path extrusionOk="0" h="27520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04" name="Google Shape;204;p15"/>
          <p:cNvGrpSpPr/>
          <p:nvPr/>
        </p:nvGrpSpPr>
        <p:grpSpPr>
          <a:xfrm>
            <a:off x="4590600" y="3930117"/>
            <a:ext cx="3894575" cy="549908"/>
            <a:chOff x="4590600" y="3930117"/>
            <a:chExt cx="3894575" cy="549908"/>
          </a:xfrm>
        </p:grpSpPr>
        <p:sp>
          <p:nvSpPr>
            <p:cNvPr id="205" name="Google Shape;205;p15"/>
            <p:cNvSpPr/>
            <p:nvPr/>
          </p:nvSpPr>
          <p:spPr>
            <a:xfrm>
              <a:off x="4875875" y="3933425"/>
              <a:ext cx="3609300" cy="546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182875" spcFirstLastPara="1" rIns="27430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Sniffing trami Siti Web Contraffatti</a:t>
              </a:r>
              <a:endParaRPr b="1" i="1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4590600" y="3930117"/>
              <a:ext cx="547291" cy="546636"/>
            </a:xfrm>
            <a:custGeom>
              <a:rect b="b" l="l" r="r" t="t"/>
              <a:pathLst>
                <a:path extrusionOk="0" h="27521" w="27554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0"/>
                    <a:pt x="13777" y="0"/>
                  </a:cubicBezTo>
                  <a:cubicBezTo>
                    <a:pt x="21382" y="0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5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07" name="Google Shape;207;p15"/>
          <p:cNvSpPr/>
          <p:nvPr/>
        </p:nvSpPr>
        <p:spPr>
          <a:xfrm>
            <a:off x="3567975" y="995500"/>
            <a:ext cx="4427400" cy="727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18287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Il phishing e un tipo di attacco informatico che mira a ottenere informazioni sensibili, come password e dati finanziari, fingendosi di essere una fonte affidabile e/o conosciuta. </a:t>
            </a:r>
            <a:endParaRPr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08" name="Google Shape;208;p15"/>
          <p:cNvGrpSpPr/>
          <p:nvPr/>
        </p:nvGrpSpPr>
        <p:grpSpPr>
          <a:xfrm>
            <a:off x="-1006072" y="1271750"/>
            <a:ext cx="4357952" cy="5991287"/>
            <a:chOff x="-1006072" y="1271750"/>
            <a:chExt cx="4357952" cy="5991287"/>
          </a:xfrm>
        </p:grpSpPr>
        <p:sp>
          <p:nvSpPr>
            <p:cNvPr id="209" name="Google Shape;209;p15"/>
            <p:cNvSpPr/>
            <p:nvPr/>
          </p:nvSpPr>
          <p:spPr>
            <a:xfrm>
              <a:off x="1068003" y="1271750"/>
              <a:ext cx="486039" cy="429385"/>
            </a:xfrm>
            <a:custGeom>
              <a:rect b="b" l="l" r="r" t="t"/>
              <a:pathLst>
                <a:path extrusionOk="0" h="10550" w="11942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368409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668856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968814" y="1271750"/>
              <a:ext cx="486080" cy="429385"/>
            </a:xfrm>
            <a:custGeom>
              <a:rect b="b" l="l" r="r" t="t"/>
              <a:pathLst>
                <a:path extrusionOk="0" h="10550" w="11943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269261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2569708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2866777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055875" y="4208223"/>
              <a:ext cx="502564" cy="182865"/>
            </a:xfrm>
            <a:custGeom>
              <a:rect b="b" l="l" r="r" t="t"/>
              <a:pathLst>
                <a:path extrusionOk="0" h="4493" w="12348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1063608" y="2410971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063608" y="2277721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069916" y="1822700"/>
              <a:ext cx="914936" cy="110053"/>
            </a:xfrm>
            <a:custGeom>
              <a:rect b="b" l="l" r="r" t="t"/>
              <a:pathLst>
                <a:path extrusionOk="0" h="2704" w="2248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069916" y="1981143"/>
              <a:ext cx="745828" cy="54335"/>
            </a:xfrm>
            <a:custGeom>
              <a:rect b="b" l="l" r="r" t="t"/>
              <a:pathLst>
                <a:path extrusionOk="0" h="1335" w="18325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069916" y="2069828"/>
              <a:ext cx="745828" cy="54823"/>
            </a:xfrm>
            <a:custGeom>
              <a:rect b="b" l="l" r="r" t="t"/>
              <a:pathLst>
                <a:path extrusionOk="0" h="1347" w="18325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069916" y="2158512"/>
              <a:ext cx="489947" cy="54335"/>
            </a:xfrm>
            <a:custGeom>
              <a:rect b="b" l="l" r="r" t="t"/>
              <a:pathLst>
                <a:path extrusionOk="0" h="1335" w="12038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130966" y="5001539"/>
              <a:ext cx="220065" cy="194831"/>
            </a:xfrm>
            <a:custGeom>
              <a:rect b="b" l="l" r="r" t="t"/>
              <a:pathLst>
                <a:path extrusionOk="0" h="4787" w="540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267636" y="5001539"/>
              <a:ext cx="219536" cy="194831"/>
            </a:xfrm>
            <a:custGeom>
              <a:rect b="b" l="l" r="r" t="t"/>
              <a:pathLst>
                <a:path extrusionOk="0" h="4787" w="5394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403330" y="5001539"/>
              <a:ext cx="220513" cy="194831"/>
            </a:xfrm>
            <a:custGeom>
              <a:rect b="b" l="l" r="r" t="t"/>
              <a:pathLst>
                <a:path extrusionOk="0" h="4787" w="5418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539471" y="5001539"/>
              <a:ext cx="220065" cy="194831"/>
            </a:xfrm>
            <a:custGeom>
              <a:rect b="b" l="l" r="r" t="t"/>
              <a:pathLst>
                <a:path extrusionOk="0" h="4787" w="5407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675653" y="5001539"/>
              <a:ext cx="220024" cy="194831"/>
            </a:xfrm>
            <a:custGeom>
              <a:rect b="b" l="l" r="r" t="t"/>
              <a:pathLst>
                <a:path extrusionOk="0" h="4787" w="5406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811835" y="5001539"/>
              <a:ext cx="220024" cy="194831"/>
            </a:xfrm>
            <a:custGeom>
              <a:rect b="b" l="l" r="r" t="t"/>
              <a:pathLst>
                <a:path extrusionOk="0" h="4787" w="5406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598120" y="4774272"/>
              <a:ext cx="1247862" cy="2488764"/>
            </a:xfrm>
            <a:custGeom>
              <a:rect b="b" l="l" r="r" t="t"/>
              <a:pathLst>
                <a:path extrusionOk="0" h="61149" w="3066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615091" y="4944844"/>
              <a:ext cx="1192103" cy="155596"/>
            </a:xfrm>
            <a:custGeom>
              <a:rect b="b" l="l" r="r" t="t"/>
              <a:pathLst>
                <a:path extrusionOk="0" h="3823" w="2929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944598" y="1693805"/>
              <a:ext cx="632885" cy="1078224"/>
            </a:xfrm>
            <a:custGeom>
              <a:rect b="b" l="l" r="r" t="t"/>
              <a:pathLst>
                <a:path extrusionOk="0" h="26492" w="1555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2657416" y="3209578"/>
              <a:ext cx="399348" cy="940170"/>
            </a:xfrm>
            <a:custGeom>
              <a:rect b="b" l="l" r="r" t="t"/>
              <a:pathLst>
                <a:path extrusionOk="0" h="23100" w="9812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425104" y="3226997"/>
              <a:ext cx="400814" cy="942124"/>
            </a:xfrm>
            <a:custGeom>
              <a:rect b="b" l="l" r="r" t="t"/>
              <a:pathLst>
                <a:path extrusionOk="0" h="23148" w="9848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367473" y="2660053"/>
              <a:ext cx="1682009" cy="2371589"/>
            </a:xfrm>
            <a:custGeom>
              <a:rect b="b" l="l" r="r" t="t"/>
              <a:pathLst>
                <a:path extrusionOk="0" h="58270" w="41327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053022" y="2400797"/>
              <a:ext cx="384615" cy="318925"/>
            </a:xfrm>
            <a:custGeom>
              <a:rect b="b" l="l" r="r" t="t"/>
              <a:pathLst>
                <a:path extrusionOk="0" h="7836" w="945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076873" y="2363963"/>
              <a:ext cx="343142" cy="217135"/>
            </a:xfrm>
            <a:custGeom>
              <a:rect b="b" l="l" r="r" t="t"/>
              <a:pathLst>
                <a:path extrusionOk="0" h="5335" w="8431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2493640" y="1956032"/>
              <a:ext cx="179528" cy="223443"/>
            </a:xfrm>
            <a:custGeom>
              <a:rect b="b" l="l" r="r" t="t"/>
              <a:pathLst>
                <a:path extrusionOk="0" h="5490" w="4411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572150" y="1956113"/>
              <a:ext cx="78999" cy="49817"/>
            </a:xfrm>
            <a:custGeom>
              <a:rect b="b" l="l" r="r" t="t"/>
              <a:pathLst>
                <a:path extrusionOk="0" h="1224" w="1941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852779" y="1956520"/>
              <a:ext cx="179080" cy="223443"/>
            </a:xfrm>
            <a:custGeom>
              <a:rect b="b" l="l" r="r" t="t"/>
              <a:pathLst>
                <a:path extrusionOk="0" h="5490" w="440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874798" y="1956764"/>
              <a:ext cx="79039" cy="49613"/>
            </a:xfrm>
            <a:custGeom>
              <a:rect b="b" l="l" r="r" t="t"/>
              <a:pathLst>
                <a:path extrusionOk="0" h="1219" w="1942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948953" y="1581881"/>
              <a:ext cx="628530" cy="659544"/>
            </a:xfrm>
            <a:custGeom>
              <a:rect b="b" l="l" r="r" t="t"/>
              <a:pathLst>
                <a:path extrusionOk="0" h="16205" w="15443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947976" y="1926891"/>
              <a:ext cx="629507" cy="577777"/>
            </a:xfrm>
            <a:custGeom>
              <a:rect b="b" l="l" r="r" t="t"/>
              <a:pathLst>
                <a:path extrusionOk="0" h="14196" w="15467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346794" y="2016511"/>
              <a:ext cx="137647" cy="28287"/>
            </a:xfrm>
            <a:custGeom>
              <a:rect b="b" l="l" r="r" t="t"/>
              <a:pathLst>
                <a:path extrusionOk="0" h="695" w="3382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023596" y="2020541"/>
              <a:ext cx="137159" cy="19780"/>
            </a:xfrm>
            <a:custGeom>
              <a:rect b="b" l="l" r="r" t="t"/>
              <a:pathLst>
                <a:path extrusionOk="0" h="486" w="337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191728" y="2273977"/>
              <a:ext cx="142979" cy="31909"/>
            </a:xfrm>
            <a:custGeom>
              <a:rect b="b" l="l" r="r" t="t"/>
              <a:pathLst>
                <a:path extrusionOk="0" h="784" w="3513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206258" y="2424565"/>
              <a:ext cx="115385" cy="10216"/>
            </a:xfrm>
            <a:custGeom>
              <a:rect b="b" l="l" r="r" t="t"/>
              <a:pathLst>
                <a:path extrusionOk="0" h="251" w="2835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151028" y="2349067"/>
              <a:ext cx="225844" cy="30077"/>
            </a:xfrm>
            <a:custGeom>
              <a:rect b="b" l="l" r="r" t="t"/>
              <a:pathLst>
                <a:path extrusionOk="0" h="739" w="5549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164093" y="2364940"/>
              <a:ext cx="202116" cy="38258"/>
            </a:xfrm>
            <a:custGeom>
              <a:rect b="b" l="l" r="r" t="t"/>
              <a:pathLst>
                <a:path extrusionOk="0" h="940" w="4966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202880" y="2371737"/>
              <a:ext cx="114408" cy="12658"/>
            </a:xfrm>
            <a:custGeom>
              <a:rect b="b" l="l" r="r" t="t"/>
              <a:pathLst>
                <a:path extrusionOk="0" h="311" w="2811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625914" y="3196473"/>
              <a:ext cx="88238" cy="491900"/>
            </a:xfrm>
            <a:custGeom>
              <a:rect b="b" l="l" r="r" t="t"/>
              <a:pathLst>
                <a:path extrusionOk="0" h="12086" w="2168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1769181" y="3196473"/>
              <a:ext cx="114408" cy="573300"/>
            </a:xfrm>
            <a:custGeom>
              <a:rect b="b" l="l" r="r" t="t"/>
              <a:pathLst>
                <a:path extrusionOk="0" h="14086" w="2811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563888" y="2040768"/>
              <a:ext cx="37851" cy="96947"/>
            </a:xfrm>
            <a:custGeom>
              <a:rect b="b" l="l" r="r" t="t"/>
              <a:pathLst>
                <a:path extrusionOk="0" h="2382" w="93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301539" y="4483026"/>
              <a:ext cx="1885590" cy="50427"/>
            </a:xfrm>
            <a:custGeom>
              <a:rect b="b" l="l" r="r" t="t"/>
              <a:pathLst>
                <a:path extrusionOk="0" h="1239" w="46329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077361" y="2112969"/>
              <a:ext cx="72731" cy="100814"/>
            </a:xfrm>
            <a:custGeom>
              <a:rect b="b" l="l" r="r" t="t"/>
              <a:pathLst>
                <a:path extrusionOk="0" h="2477" w="178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2366168" y="2112969"/>
              <a:ext cx="72731" cy="100814"/>
            </a:xfrm>
            <a:custGeom>
              <a:rect b="b" l="l" r="r" t="t"/>
              <a:pathLst>
                <a:path extrusionOk="0" h="2477" w="1787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929742" y="2140726"/>
              <a:ext cx="654537" cy="389499"/>
            </a:xfrm>
            <a:custGeom>
              <a:rect b="b" l="l" r="r" t="t"/>
              <a:pathLst>
                <a:path extrusionOk="0" h="9570" w="16082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2004183" y="2745807"/>
              <a:ext cx="51404" cy="251567"/>
            </a:xfrm>
            <a:custGeom>
              <a:rect b="b" l="l" r="r" t="t"/>
              <a:pathLst>
                <a:path extrusionOk="0" fill="none" h="6181" w="1263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cap="rnd" cmpd="sng" w="38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428683" y="2748249"/>
              <a:ext cx="83394" cy="379446"/>
            </a:xfrm>
            <a:custGeom>
              <a:rect b="b" l="l" r="r" t="t"/>
              <a:pathLst>
                <a:path extrusionOk="0" fill="none" h="9323" w="2049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cap="rnd" cmpd="sng" w="387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2445166" y="3074374"/>
              <a:ext cx="10704" cy="53317"/>
            </a:xfrm>
            <a:custGeom>
              <a:rect b="b" l="l" r="r" t="t"/>
              <a:pathLst>
                <a:path extrusionOk="0" fill="none" h="1310" w="263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cap="rnd" cmpd="sng" w="74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893723" y="1701334"/>
              <a:ext cx="707040" cy="741188"/>
            </a:xfrm>
            <a:custGeom>
              <a:rect b="b" l="l" r="r" t="t"/>
              <a:pathLst>
                <a:path extrusionOk="0" h="18211" w="17372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790996" y="1390959"/>
              <a:ext cx="944973" cy="1381073"/>
            </a:xfrm>
            <a:custGeom>
              <a:rect b="b" l="l" r="r" t="t"/>
              <a:pathLst>
                <a:path extrusionOk="0" h="33933" w="23218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301539" y="3226997"/>
              <a:ext cx="1885590" cy="1256083"/>
            </a:xfrm>
            <a:custGeom>
              <a:rect b="b" l="l" r="r" t="t"/>
              <a:pathLst>
                <a:path extrusionOk="0" h="30862" w="46329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092220" y="3508638"/>
              <a:ext cx="330525" cy="521367"/>
            </a:xfrm>
            <a:custGeom>
              <a:rect b="b" l="l" r="r" t="t"/>
              <a:pathLst>
                <a:path extrusionOk="0" h="12810" w="8121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215296" y="3585520"/>
              <a:ext cx="92104" cy="15629"/>
            </a:xfrm>
            <a:custGeom>
              <a:rect b="b" l="l" r="r" t="t"/>
              <a:pathLst>
                <a:path extrusionOk="0" h="384" w="2263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192993" y="3686821"/>
              <a:ext cx="138665" cy="15100"/>
            </a:xfrm>
            <a:custGeom>
              <a:rect b="b" l="l" r="r" t="t"/>
              <a:pathLst>
                <a:path extrusionOk="0" h="371" w="3407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178951" y="3781610"/>
              <a:ext cx="146886" cy="8018"/>
            </a:xfrm>
            <a:custGeom>
              <a:rect b="b" l="l" r="r" t="t"/>
              <a:pathLst>
                <a:path extrusionOk="0" h="197" w="3609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164910" y="3863742"/>
              <a:ext cx="135734" cy="15873"/>
            </a:xfrm>
            <a:custGeom>
              <a:rect b="b" l="l" r="r" t="t"/>
              <a:pathLst>
                <a:path extrusionOk="0" h="390" w="3335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600721" y="4533413"/>
              <a:ext cx="364428" cy="137485"/>
            </a:xfrm>
            <a:custGeom>
              <a:rect b="b" l="l" r="r" t="t"/>
              <a:pathLst>
                <a:path extrusionOk="0" h="3378" w="8954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649683" y="4533413"/>
              <a:ext cx="474928" cy="92877"/>
            </a:xfrm>
            <a:custGeom>
              <a:rect b="b" l="l" r="r" t="t"/>
              <a:pathLst>
                <a:path extrusionOk="0" h="2282" w="11669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043946" y="2952235"/>
              <a:ext cx="11640" cy="45625"/>
            </a:xfrm>
            <a:custGeom>
              <a:rect b="b" l="l" r="r" t="t"/>
              <a:pathLst>
                <a:path extrusionOk="0" fill="none" h="1121" w="286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cap="rnd" cmpd="sng" w="7450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1964459" y="3547873"/>
              <a:ext cx="589784" cy="661416"/>
            </a:xfrm>
            <a:custGeom>
              <a:rect b="b" l="l" r="r" t="t"/>
              <a:pathLst>
                <a:path extrusionOk="0" h="16251" w="14491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223718" y="3729027"/>
              <a:ext cx="79528" cy="306797"/>
            </a:xfrm>
            <a:custGeom>
              <a:rect b="b" l="l" r="r" t="t"/>
              <a:pathLst>
                <a:path extrusionOk="0" h="7538" w="1954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632711" y="2657611"/>
              <a:ext cx="401750" cy="366422"/>
            </a:xfrm>
            <a:custGeom>
              <a:rect b="b" l="l" r="r" t="t"/>
              <a:pathLst>
                <a:path extrusionOk="0" h="9003" w="9871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264418" y="4879399"/>
              <a:ext cx="914936" cy="109564"/>
            </a:xfrm>
            <a:custGeom>
              <a:rect b="b" l="l" r="r" t="t"/>
              <a:pathLst>
                <a:path extrusionOk="0" h="2692" w="2248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2434014" y="5036907"/>
              <a:ext cx="745828" cy="54294"/>
            </a:xfrm>
            <a:custGeom>
              <a:rect b="b" l="l" r="r" t="t"/>
              <a:pathLst>
                <a:path extrusionOk="0" h="1334" w="18325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2434014" y="5126079"/>
              <a:ext cx="745828" cy="54294"/>
            </a:xfrm>
            <a:custGeom>
              <a:rect b="b" l="l" r="r" t="t"/>
              <a:pathLst>
                <a:path extrusionOk="0" h="1334" w="18325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2689895" y="5214764"/>
              <a:ext cx="489947" cy="54782"/>
            </a:xfrm>
            <a:custGeom>
              <a:rect b="b" l="l" r="r" t="t"/>
              <a:pathLst>
                <a:path extrusionOk="0" h="1346" w="12038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894859" y="2508365"/>
              <a:ext cx="94546" cy="94546"/>
            </a:xfrm>
            <a:custGeom>
              <a:rect b="b" l="l" r="r" t="t"/>
              <a:pathLst>
                <a:path extrusionOk="0" h="2323" w="2323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-1006072" y="1271750"/>
              <a:ext cx="486039" cy="429385"/>
            </a:xfrm>
            <a:custGeom>
              <a:rect b="b" l="l" r="r" t="t"/>
              <a:pathLst>
                <a:path extrusionOk="0" h="10550" w="11942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-705666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-405219" y="1271750"/>
              <a:ext cx="485592" cy="429385"/>
            </a:xfrm>
            <a:custGeom>
              <a:rect b="b" l="l" r="r" t="t"/>
              <a:pathLst>
                <a:path extrusionOk="0" h="10550" w="11931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-105261" y="1271750"/>
              <a:ext cx="486080" cy="429385"/>
            </a:xfrm>
            <a:custGeom>
              <a:rect b="b" l="l" r="r" t="t"/>
              <a:pathLst>
                <a:path extrusionOk="0" h="10550" w="11943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195186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495633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792702" y="1271750"/>
              <a:ext cx="485103" cy="429385"/>
            </a:xfrm>
            <a:custGeom>
              <a:rect b="b" l="l" r="r" t="t"/>
              <a:pathLst>
                <a:path extrusionOk="0" h="10550" w="11919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5"/>
          <p:cNvSpPr txBox="1"/>
          <p:nvPr/>
        </p:nvSpPr>
        <p:spPr>
          <a:xfrm>
            <a:off x="5287425" y="1823400"/>
            <a:ext cx="26256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TIPI DI PHISHING: </a:t>
            </a:r>
            <a:endParaRPr b="1" i="1" sz="1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16"/>
          <p:cNvGraphicFramePr/>
          <p:nvPr/>
        </p:nvGraphicFramePr>
        <p:xfrm>
          <a:off x="4729175" y="124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{696998A5-1B52-459D-B208-39E46DC36112}</a:tableStyleId>
              </a:tblPr>
              <a:tblGrid>
                <a:gridCol w="1662650"/>
                <a:gridCol w="2295225"/>
              </a:tblGrid>
              <a:tr h="8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CONSEGUENZE</a:t>
                      </a:r>
                      <a:endParaRPr b="1" sz="10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Fira Sans"/>
                        <a:buChar char="●"/>
                      </a:pP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Perdita di dati aziendali sensibili.</a:t>
                      </a:r>
                      <a:endParaRPr sz="8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"/>
                        <a:buChar char="●"/>
                      </a:pP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Danno alla reputazione aziendale.</a:t>
                      </a:r>
                      <a:endParaRPr sz="8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"/>
                        <a:buChar char="●"/>
                      </a:pP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Accessi non autorizzati ai sistemi aziendali.</a:t>
                      </a:r>
                      <a:endParaRPr sz="8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DIPENDENTI</a:t>
                      </a:r>
                      <a:endParaRPr b="1" sz="10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"/>
                        <a:buChar char="●"/>
                      </a:pP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Rischio di furto di </a:t>
                      </a: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identità</a:t>
                      </a: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. </a:t>
                      </a:r>
                      <a:endParaRPr sz="8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"/>
                        <a:buChar char="●"/>
                      </a:pP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Compromissione delle credenziali. </a:t>
                      </a:r>
                      <a:endParaRPr sz="8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"/>
                        <a:buChar char="●"/>
                      </a:pP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Potenziali conseguenze </a:t>
                      </a: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finanziarie</a:t>
                      </a: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.</a:t>
                      </a:r>
                      <a:endParaRPr sz="8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6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COSTI</a:t>
                      </a:r>
                      <a:endParaRPr b="1" sz="10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"/>
                        <a:buChar char="●"/>
                      </a:pP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Spese e costi legati ad un </a:t>
                      </a: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attacco</a:t>
                      </a: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.</a:t>
                      </a:r>
                      <a:endParaRPr sz="8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  <a:p>
                      <a:pPr indent="-2794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Fira Sans"/>
                        <a:buChar char="●"/>
                      </a:pPr>
                      <a:r>
                        <a:rPr lang="en" sz="8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Possibili sanzioni e recupero di dati.</a:t>
                      </a:r>
                      <a:endParaRPr sz="8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6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VULNERABILITA </a:t>
                      </a:r>
                      <a:endParaRPr b="1" sz="90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91425" marL="684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Fira Sans"/>
                        <a:buChar char="●"/>
                      </a:pPr>
                      <a:r>
                        <a:rPr lang="en" sz="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Possibilità</a:t>
                      </a:r>
                      <a:r>
                        <a:rPr lang="en" sz="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di attacchi alle </a:t>
                      </a:r>
                      <a:r>
                        <a:rPr lang="en" sz="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vulnerabilità</a:t>
                      </a:r>
                      <a:r>
                        <a:rPr lang="en" sz="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della nostra azienda.</a:t>
                      </a:r>
                      <a:endParaRPr sz="9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91425" marB="91425" marR="274300" marL="18287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16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Rischi per l’azienda</a:t>
            </a:r>
            <a:endParaRPr/>
          </a:p>
        </p:txBody>
      </p:sp>
      <p:grpSp>
        <p:nvGrpSpPr>
          <p:cNvPr id="293" name="Google Shape;293;p16"/>
          <p:cNvGrpSpPr/>
          <p:nvPr/>
        </p:nvGrpSpPr>
        <p:grpSpPr>
          <a:xfrm>
            <a:off x="733900" y="1708125"/>
            <a:ext cx="3561605" cy="3020624"/>
            <a:chOff x="733900" y="1708125"/>
            <a:chExt cx="3561605" cy="3020624"/>
          </a:xfrm>
        </p:grpSpPr>
        <p:sp>
          <p:nvSpPr>
            <p:cNvPr id="294" name="Google Shape;294;p16"/>
            <p:cNvSpPr/>
            <p:nvPr/>
          </p:nvSpPr>
          <p:spPr>
            <a:xfrm>
              <a:off x="733900" y="4490375"/>
              <a:ext cx="3561605" cy="238374"/>
            </a:xfrm>
            <a:custGeom>
              <a:rect b="b" l="l" r="r" t="t"/>
              <a:pathLst>
                <a:path extrusionOk="0" h="4728" w="81618">
                  <a:moveTo>
                    <a:pt x="40803" y="0"/>
                  </a:moveTo>
                  <a:cubicBezTo>
                    <a:pt x="18265" y="0"/>
                    <a:pt x="1" y="1060"/>
                    <a:pt x="1" y="2370"/>
                  </a:cubicBezTo>
                  <a:cubicBezTo>
                    <a:pt x="1" y="3679"/>
                    <a:pt x="18265" y="4727"/>
                    <a:pt x="40803" y="4727"/>
                  </a:cubicBezTo>
                  <a:cubicBezTo>
                    <a:pt x="63342" y="4727"/>
                    <a:pt x="81618" y="3679"/>
                    <a:pt x="81618" y="2370"/>
                  </a:cubicBezTo>
                  <a:cubicBezTo>
                    <a:pt x="81618" y="1060"/>
                    <a:pt x="63342" y="0"/>
                    <a:pt x="40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733939" y="1708125"/>
              <a:ext cx="3561543" cy="2379555"/>
            </a:xfrm>
            <a:custGeom>
              <a:rect b="b" l="l" r="r" t="t"/>
              <a:pathLst>
                <a:path extrusionOk="0" h="47197" w="70641">
                  <a:moveTo>
                    <a:pt x="953" y="0"/>
                  </a:moveTo>
                  <a:cubicBezTo>
                    <a:pt x="417" y="0"/>
                    <a:pt x="0" y="429"/>
                    <a:pt x="0" y="953"/>
                  </a:cubicBezTo>
                  <a:lnTo>
                    <a:pt x="0" y="46244"/>
                  </a:lnTo>
                  <a:cubicBezTo>
                    <a:pt x="0" y="46780"/>
                    <a:pt x="429" y="47196"/>
                    <a:pt x="953" y="47196"/>
                  </a:cubicBezTo>
                  <a:lnTo>
                    <a:pt x="69688" y="47196"/>
                  </a:lnTo>
                  <a:cubicBezTo>
                    <a:pt x="70223" y="47196"/>
                    <a:pt x="70640" y="46780"/>
                    <a:pt x="70640" y="46256"/>
                  </a:cubicBezTo>
                  <a:lnTo>
                    <a:pt x="70640" y="953"/>
                  </a:lnTo>
                  <a:cubicBezTo>
                    <a:pt x="70640" y="417"/>
                    <a:pt x="70200" y="0"/>
                    <a:pt x="69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514364" y="1708125"/>
              <a:ext cx="1781099" cy="2379555"/>
            </a:xfrm>
            <a:custGeom>
              <a:rect b="b" l="l" r="r" t="t"/>
              <a:pathLst>
                <a:path extrusionOk="0" h="47197" w="35327">
                  <a:moveTo>
                    <a:pt x="0" y="0"/>
                  </a:moveTo>
                  <a:lnTo>
                    <a:pt x="0" y="47196"/>
                  </a:lnTo>
                  <a:lnTo>
                    <a:pt x="33481" y="47196"/>
                  </a:lnTo>
                  <a:cubicBezTo>
                    <a:pt x="34493" y="47196"/>
                    <a:pt x="35326" y="46363"/>
                    <a:pt x="35326" y="45351"/>
                  </a:cubicBezTo>
                  <a:lnTo>
                    <a:pt x="35326" y="1846"/>
                  </a:lnTo>
                  <a:cubicBezTo>
                    <a:pt x="35326" y="834"/>
                    <a:pt x="34493" y="0"/>
                    <a:pt x="33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814354" y="1787935"/>
              <a:ext cx="3401265" cy="1904773"/>
            </a:xfrm>
            <a:custGeom>
              <a:rect b="b" l="l" r="r" t="t"/>
              <a:pathLst>
                <a:path extrusionOk="0" h="37780" w="67462">
                  <a:moveTo>
                    <a:pt x="358" y="1"/>
                  </a:moveTo>
                  <a:cubicBezTo>
                    <a:pt x="167" y="1"/>
                    <a:pt x="1" y="155"/>
                    <a:pt x="1" y="358"/>
                  </a:cubicBezTo>
                  <a:lnTo>
                    <a:pt x="1" y="37422"/>
                  </a:lnTo>
                  <a:cubicBezTo>
                    <a:pt x="1" y="37624"/>
                    <a:pt x="167" y="37779"/>
                    <a:pt x="358" y="37779"/>
                  </a:cubicBezTo>
                  <a:lnTo>
                    <a:pt x="67104" y="37779"/>
                  </a:lnTo>
                  <a:cubicBezTo>
                    <a:pt x="67295" y="37779"/>
                    <a:pt x="67462" y="37624"/>
                    <a:pt x="67462" y="37422"/>
                  </a:cubicBezTo>
                  <a:lnTo>
                    <a:pt x="67462" y="358"/>
                  </a:lnTo>
                  <a:cubicBezTo>
                    <a:pt x="67462" y="155"/>
                    <a:pt x="67295" y="1"/>
                    <a:pt x="67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2514364" y="1787935"/>
              <a:ext cx="1701238" cy="1904773"/>
            </a:xfrm>
            <a:custGeom>
              <a:rect b="b" l="l" r="r" t="t"/>
              <a:pathLst>
                <a:path extrusionOk="0" h="37780" w="33743">
                  <a:moveTo>
                    <a:pt x="0" y="1"/>
                  </a:moveTo>
                  <a:lnTo>
                    <a:pt x="0" y="37779"/>
                  </a:lnTo>
                  <a:lnTo>
                    <a:pt x="33040" y="37779"/>
                  </a:lnTo>
                  <a:cubicBezTo>
                    <a:pt x="33433" y="37779"/>
                    <a:pt x="33731" y="37470"/>
                    <a:pt x="33731" y="37100"/>
                  </a:cubicBezTo>
                  <a:lnTo>
                    <a:pt x="33731" y="691"/>
                  </a:lnTo>
                  <a:cubicBezTo>
                    <a:pt x="33743" y="310"/>
                    <a:pt x="33433" y="1"/>
                    <a:pt x="3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1883446" y="4518012"/>
              <a:ext cx="1263664" cy="91861"/>
            </a:xfrm>
            <a:custGeom>
              <a:rect b="b" l="l" r="r" t="t"/>
              <a:pathLst>
                <a:path extrusionOk="0" h="1822" w="25064">
                  <a:moveTo>
                    <a:pt x="906" y="0"/>
                  </a:moveTo>
                  <a:cubicBezTo>
                    <a:pt x="406" y="0"/>
                    <a:pt x="1" y="417"/>
                    <a:pt x="1" y="917"/>
                  </a:cubicBezTo>
                  <a:cubicBezTo>
                    <a:pt x="1" y="1417"/>
                    <a:pt x="418" y="1822"/>
                    <a:pt x="906" y="1822"/>
                  </a:cubicBezTo>
                  <a:lnTo>
                    <a:pt x="24147" y="1822"/>
                  </a:lnTo>
                  <a:cubicBezTo>
                    <a:pt x="24647" y="1822"/>
                    <a:pt x="25052" y="1417"/>
                    <a:pt x="25063" y="917"/>
                  </a:cubicBezTo>
                  <a:cubicBezTo>
                    <a:pt x="25063" y="405"/>
                    <a:pt x="24647" y="0"/>
                    <a:pt x="24159" y="0"/>
                  </a:cubicBezTo>
                  <a:close/>
                </a:path>
              </a:pathLst>
            </a:custGeom>
            <a:solidFill>
              <a:srgbClr val="2D5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989120" y="4087602"/>
              <a:ext cx="1052314" cy="430465"/>
            </a:xfrm>
            <a:custGeom>
              <a:rect b="b" l="l" r="r" t="t"/>
              <a:pathLst>
                <a:path extrusionOk="0" h="8538" w="20872">
                  <a:moveTo>
                    <a:pt x="4608" y="0"/>
                  </a:moveTo>
                  <a:cubicBezTo>
                    <a:pt x="4608" y="2763"/>
                    <a:pt x="4608" y="8537"/>
                    <a:pt x="0" y="8537"/>
                  </a:cubicBezTo>
                  <a:lnTo>
                    <a:pt x="20815" y="8537"/>
                  </a:lnTo>
                  <a:cubicBezTo>
                    <a:pt x="16240" y="8513"/>
                    <a:pt x="16240" y="2751"/>
                    <a:pt x="16240" y="0"/>
                  </a:cubicBezTo>
                  <a:close/>
                  <a:moveTo>
                    <a:pt x="20815" y="8537"/>
                  </a:moveTo>
                  <a:lnTo>
                    <a:pt x="20815" y="8537"/>
                  </a:lnTo>
                  <a:cubicBezTo>
                    <a:pt x="20825" y="8537"/>
                    <a:pt x="20834" y="8537"/>
                    <a:pt x="20844" y="8537"/>
                  </a:cubicBezTo>
                  <a:cubicBezTo>
                    <a:pt x="20853" y="8537"/>
                    <a:pt x="20862" y="8537"/>
                    <a:pt x="20872" y="85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423109" y="3798865"/>
              <a:ext cx="183116" cy="183116"/>
            </a:xfrm>
            <a:custGeom>
              <a:rect b="b" l="l" r="r" t="t"/>
              <a:pathLst>
                <a:path extrusionOk="0" h="3632" w="3632">
                  <a:moveTo>
                    <a:pt x="1810" y="0"/>
                  </a:moveTo>
                  <a:cubicBezTo>
                    <a:pt x="810" y="0"/>
                    <a:pt x="1" y="810"/>
                    <a:pt x="1" y="1810"/>
                  </a:cubicBezTo>
                  <a:cubicBezTo>
                    <a:pt x="1" y="2810"/>
                    <a:pt x="810" y="3632"/>
                    <a:pt x="1810" y="3632"/>
                  </a:cubicBezTo>
                  <a:cubicBezTo>
                    <a:pt x="2810" y="3632"/>
                    <a:pt x="3632" y="2810"/>
                    <a:pt x="3632" y="1810"/>
                  </a:cubicBezTo>
                  <a:cubicBezTo>
                    <a:pt x="3632" y="810"/>
                    <a:pt x="2810" y="0"/>
                    <a:pt x="1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2514364" y="3798865"/>
              <a:ext cx="91861" cy="183116"/>
            </a:xfrm>
            <a:custGeom>
              <a:rect b="b" l="l" r="r" t="t"/>
              <a:pathLst>
                <a:path extrusionOk="0" h="3632" w="1822">
                  <a:moveTo>
                    <a:pt x="0" y="0"/>
                  </a:moveTo>
                  <a:lnTo>
                    <a:pt x="0" y="3632"/>
                  </a:lnTo>
                  <a:cubicBezTo>
                    <a:pt x="1000" y="3632"/>
                    <a:pt x="1822" y="2810"/>
                    <a:pt x="1822" y="1810"/>
                  </a:cubicBezTo>
                  <a:cubicBezTo>
                    <a:pt x="1822" y="810"/>
                    <a:pt x="10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514364" y="4087602"/>
              <a:ext cx="526510" cy="430465"/>
            </a:xfrm>
            <a:custGeom>
              <a:rect b="b" l="l" r="r" t="t"/>
              <a:pathLst>
                <a:path extrusionOk="0" h="8538" w="10443">
                  <a:moveTo>
                    <a:pt x="0" y="0"/>
                  </a:moveTo>
                  <a:lnTo>
                    <a:pt x="0" y="8537"/>
                  </a:lnTo>
                  <a:lnTo>
                    <a:pt x="10386" y="8537"/>
                  </a:lnTo>
                  <a:cubicBezTo>
                    <a:pt x="5822" y="8513"/>
                    <a:pt x="5822" y="2751"/>
                    <a:pt x="5822" y="0"/>
                  </a:cubicBezTo>
                  <a:close/>
                  <a:moveTo>
                    <a:pt x="10386" y="8537"/>
                  </a:moveTo>
                  <a:cubicBezTo>
                    <a:pt x="10395" y="8537"/>
                    <a:pt x="10404" y="8537"/>
                    <a:pt x="10414" y="8537"/>
                  </a:cubicBezTo>
                  <a:cubicBezTo>
                    <a:pt x="10423" y="8537"/>
                    <a:pt x="10433" y="8537"/>
                    <a:pt x="10442" y="8537"/>
                  </a:cubicBezTo>
                  <a:close/>
                </a:path>
              </a:pathLst>
            </a:custGeom>
            <a:solidFill>
              <a:srgbClr val="1C37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2514364" y="4519171"/>
              <a:ext cx="632135" cy="90701"/>
            </a:xfrm>
            <a:custGeom>
              <a:rect b="b" l="l" r="r" t="t"/>
              <a:pathLst>
                <a:path extrusionOk="0" h="1799" w="12538">
                  <a:moveTo>
                    <a:pt x="0" y="1"/>
                  </a:moveTo>
                  <a:lnTo>
                    <a:pt x="0" y="1799"/>
                  </a:lnTo>
                  <a:lnTo>
                    <a:pt x="11633" y="1799"/>
                  </a:lnTo>
                  <a:cubicBezTo>
                    <a:pt x="12121" y="1799"/>
                    <a:pt x="12538" y="1394"/>
                    <a:pt x="12538" y="894"/>
                  </a:cubicBezTo>
                  <a:cubicBezTo>
                    <a:pt x="12538" y="394"/>
                    <a:pt x="12133" y="1"/>
                    <a:pt x="1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100138" y="2137324"/>
              <a:ext cx="829670" cy="1228221"/>
            </a:xfrm>
            <a:custGeom>
              <a:rect b="b" l="l" r="r" t="t"/>
              <a:pathLst>
                <a:path extrusionOk="0" h="24361" w="16456">
                  <a:moveTo>
                    <a:pt x="8240" y="869"/>
                  </a:moveTo>
                  <a:cubicBezTo>
                    <a:pt x="10157" y="869"/>
                    <a:pt x="11729" y="2429"/>
                    <a:pt x="11729" y="4358"/>
                  </a:cubicBezTo>
                  <a:lnTo>
                    <a:pt x="11729" y="9299"/>
                  </a:lnTo>
                  <a:lnTo>
                    <a:pt x="4740" y="9299"/>
                  </a:lnTo>
                  <a:lnTo>
                    <a:pt x="4740" y="4358"/>
                  </a:lnTo>
                  <a:cubicBezTo>
                    <a:pt x="4740" y="2441"/>
                    <a:pt x="6299" y="869"/>
                    <a:pt x="8240" y="869"/>
                  </a:cubicBezTo>
                  <a:close/>
                  <a:moveTo>
                    <a:pt x="8216" y="0"/>
                  </a:moveTo>
                  <a:cubicBezTo>
                    <a:pt x="5811" y="0"/>
                    <a:pt x="3859" y="1965"/>
                    <a:pt x="3859" y="4358"/>
                  </a:cubicBezTo>
                  <a:lnTo>
                    <a:pt x="3859" y="9299"/>
                  </a:lnTo>
                  <a:lnTo>
                    <a:pt x="1168" y="9299"/>
                  </a:lnTo>
                  <a:cubicBezTo>
                    <a:pt x="525" y="9299"/>
                    <a:pt x="1" y="9823"/>
                    <a:pt x="1" y="10466"/>
                  </a:cubicBezTo>
                  <a:lnTo>
                    <a:pt x="1" y="23205"/>
                  </a:lnTo>
                  <a:cubicBezTo>
                    <a:pt x="1" y="23836"/>
                    <a:pt x="525" y="24360"/>
                    <a:pt x="1168" y="24360"/>
                  </a:cubicBezTo>
                  <a:lnTo>
                    <a:pt x="15277" y="24360"/>
                  </a:lnTo>
                  <a:cubicBezTo>
                    <a:pt x="15920" y="24360"/>
                    <a:pt x="16432" y="23836"/>
                    <a:pt x="16432" y="23205"/>
                  </a:cubicBezTo>
                  <a:lnTo>
                    <a:pt x="16432" y="10466"/>
                  </a:lnTo>
                  <a:cubicBezTo>
                    <a:pt x="16455" y="9823"/>
                    <a:pt x="15932" y="9299"/>
                    <a:pt x="15277" y="9299"/>
                  </a:cubicBezTo>
                  <a:lnTo>
                    <a:pt x="12586" y="9299"/>
                  </a:lnTo>
                  <a:lnTo>
                    <a:pt x="12586" y="4358"/>
                  </a:lnTo>
                  <a:cubicBezTo>
                    <a:pt x="12586" y="1953"/>
                    <a:pt x="10609" y="0"/>
                    <a:pt x="8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514364" y="2137324"/>
              <a:ext cx="415440" cy="1228826"/>
            </a:xfrm>
            <a:custGeom>
              <a:rect b="b" l="l" r="r" t="t"/>
              <a:pathLst>
                <a:path extrusionOk="0" h="24373" w="8240">
                  <a:moveTo>
                    <a:pt x="0" y="0"/>
                  </a:moveTo>
                  <a:lnTo>
                    <a:pt x="0" y="881"/>
                  </a:lnTo>
                  <a:cubicBezTo>
                    <a:pt x="1929" y="881"/>
                    <a:pt x="3501" y="2441"/>
                    <a:pt x="3501" y="4370"/>
                  </a:cubicBezTo>
                  <a:lnTo>
                    <a:pt x="3501" y="9311"/>
                  </a:lnTo>
                  <a:lnTo>
                    <a:pt x="0" y="9311"/>
                  </a:lnTo>
                  <a:lnTo>
                    <a:pt x="0" y="24372"/>
                  </a:lnTo>
                  <a:lnTo>
                    <a:pt x="7061" y="24372"/>
                  </a:lnTo>
                  <a:cubicBezTo>
                    <a:pt x="7704" y="24372"/>
                    <a:pt x="8216" y="23860"/>
                    <a:pt x="8216" y="23217"/>
                  </a:cubicBezTo>
                  <a:lnTo>
                    <a:pt x="8216" y="10478"/>
                  </a:lnTo>
                  <a:cubicBezTo>
                    <a:pt x="8239" y="9823"/>
                    <a:pt x="7716" y="9299"/>
                    <a:pt x="7061" y="9299"/>
                  </a:cubicBezTo>
                  <a:lnTo>
                    <a:pt x="4370" y="9299"/>
                  </a:lnTo>
                  <a:lnTo>
                    <a:pt x="4370" y="4358"/>
                  </a:lnTo>
                  <a:cubicBezTo>
                    <a:pt x="4370" y="1953"/>
                    <a:pt x="2393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2399111" y="2764813"/>
              <a:ext cx="225165" cy="441052"/>
            </a:xfrm>
            <a:custGeom>
              <a:rect b="b" l="l" r="r" t="t"/>
              <a:pathLst>
                <a:path extrusionOk="0" h="8748" w="4466">
                  <a:moveTo>
                    <a:pt x="2295" y="0"/>
                  </a:moveTo>
                  <a:cubicBezTo>
                    <a:pt x="2152" y="0"/>
                    <a:pt x="2006" y="14"/>
                    <a:pt x="1858" y="44"/>
                  </a:cubicBezTo>
                  <a:cubicBezTo>
                    <a:pt x="1000" y="210"/>
                    <a:pt x="310" y="925"/>
                    <a:pt x="167" y="1782"/>
                  </a:cubicBezTo>
                  <a:cubicBezTo>
                    <a:pt x="0" y="2711"/>
                    <a:pt x="429" y="3556"/>
                    <a:pt x="1143" y="3997"/>
                  </a:cubicBezTo>
                  <a:lnTo>
                    <a:pt x="286" y="8045"/>
                  </a:lnTo>
                  <a:cubicBezTo>
                    <a:pt x="203" y="8402"/>
                    <a:pt x="477" y="8747"/>
                    <a:pt x="846" y="8747"/>
                  </a:cubicBezTo>
                  <a:lnTo>
                    <a:pt x="3739" y="8747"/>
                  </a:lnTo>
                  <a:cubicBezTo>
                    <a:pt x="4108" y="8747"/>
                    <a:pt x="4370" y="8402"/>
                    <a:pt x="4298" y="8045"/>
                  </a:cubicBezTo>
                  <a:lnTo>
                    <a:pt x="3441" y="3997"/>
                  </a:lnTo>
                  <a:cubicBezTo>
                    <a:pt x="4060" y="3627"/>
                    <a:pt x="4465" y="2949"/>
                    <a:pt x="4465" y="2175"/>
                  </a:cubicBezTo>
                  <a:cubicBezTo>
                    <a:pt x="4465" y="974"/>
                    <a:pt x="3488" y="0"/>
                    <a:pt x="2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514364" y="2765771"/>
              <a:ext cx="109305" cy="440699"/>
            </a:xfrm>
            <a:custGeom>
              <a:rect b="b" l="l" r="r" t="t"/>
              <a:pathLst>
                <a:path extrusionOk="0" h="8741" w="2168">
                  <a:moveTo>
                    <a:pt x="0" y="1"/>
                  </a:moveTo>
                  <a:lnTo>
                    <a:pt x="0" y="8740"/>
                  </a:lnTo>
                  <a:lnTo>
                    <a:pt x="1453" y="8740"/>
                  </a:lnTo>
                  <a:cubicBezTo>
                    <a:pt x="1822" y="8740"/>
                    <a:pt x="2084" y="8407"/>
                    <a:pt x="2012" y="8038"/>
                  </a:cubicBezTo>
                  <a:lnTo>
                    <a:pt x="1155" y="3989"/>
                  </a:lnTo>
                  <a:cubicBezTo>
                    <a:pt x="1762" y="3608"/>
                    <a:pt x="2167" y="2942"/>
                    <a:pt x="2167" y="2168"/>
                  </a:cubicBezTo>
                  <a:cubicBezTo>
                    <a:pt x="2167" y="977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914756" y="4094403"/>
            <a:ext cx="335187" cy="354348"/>
            <a:chOff x="2792731" y="1613553"/>
            <a:chExt cx="335187" cy="354348"/>
          </a:xfrm>
        </p:grpSpPr>
        <p:sp>
          <p:nvSpPr>
            <p:cNvPr id="310" name="Google Shape;310;p16"/>
            <p:cNvSpPr/>
            <p:nvPr/>
          </p:nvSpPr>
          <p:spPr>
            <a:xfrm>
              <a:off x="2792731" y="1613553"/>
              <a:ext cx="334793" cy="354348"/>
            </a:xfrm>
            <a:custGeom>
              <a:rect b="b" l="l" r="r" t="t"/>
              <a:pathLst>
                <a:path extrusionOk="0" h="10800" w="10204">
                  <a:moveTo>
                    <a:pt x="5096" y="0"/>
                  </a:moveTo>
                  <a:lnTo>
                    <a:pt x="631" y="1810"/>
                  </a:lnTo>
                  <a:cubicBezTo>
                    <a:pt x="631" y="1810"/>
                    <a:pt x="0" y="9061"/>
                    <a:pt x="5096" y="10799"/>
                  </a:cubicBezTo>
                  <a:cubicBezTo>
                    <a:pt x="10204" y="9061"/>
                    <a:pt x="9561" y="1810"/>
                    <a:pt x="9561" y="1810"/>
                  </a:cubicBezTo>
                  <a:lnTo>
                    <a:pt x="5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960685" y="1613553"/>
              <a:ext cx="167233" cy="353954"/>
            </a:xfrm>
            <a:custGeom>
              <a:rect b="b" l="l" r="r" t="t"/>
              <a:pathLst>
                <a:path extrusionOk="0" h="10788" w="5097">
                  <a:moveTo>
                    <a:pt x="1" y="0"/>
                  </a:moveTo>
                  <a:lnTo>
                    <a:pt x="1" y="10787"/>
                  </a:lnTo>
                  <a:cubicBezTo>
                    <a:pt x="5097" y="9061"/>
                    <a:pt x="4466" y="1798"/>
                    <a:pt x="4466" y="179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830232" y="1632878"/>
              <a:ext cx="260577" cy="315468"/>
            </a:xfrm>
            <a:custGeom>
              <a:rect b="b" l="l" r="r" t="t"/>
              <a:pathLst>
                <a:path extrusionOk="0" h="9615" w="7942">
                  <a:moveTo>
                    <a:pt x="3977" y="161"/>
                  </a:moveTo>
                  <a:lnTo>
                    <a:pt x="7751" y="1697"/>
                  </a:lnTo>
                  <a:cubicBezTo>
                    <a:pt x="7787" y="3233"/>
                    <a:pt x="7573" y="8043"/>
                    <a:pt x="3977" y="9448"/>
                  </a:cubicBezTo>
                  <a:cubicBezTo>
                    <a:pt x="357" y="8043"/>
                    <a:pt x="155" y="3233"/>
                    <a:pt x="191" y="1697"/>
                  </a:cubicBezTo>
                  <a:lnTo>
                    <a:pt x="3977" y="161"/>
                  </a:lnTo>
                  <a:close/>
                  <a:moveTo>
                    <a:pt x="3971" y="1"/>
                  </a:moveTo>
                  <a:cubicBezTo>
                    <a:pt x="3959" y="1"/>
                    <a:pt x="3947" y="6"/>
                    <a:pt x="3941" y="18"/>
                  </a:cubicBezTo>
                  <a:lnTo>
                    <a:pt x="84" y="1578"/>
                  </a:lnTo>
                  <a:cubicBezTo>
                    <a:pt x="60" y="1590"/>
                    <a:pt x="48" y="1626"/>
                    <a:pt x="48" y="1650"/>
                  </a:cubicBezTo>
                  <a:cubicBezTo>
                    <a:pt x="0" y="3162"/>
                    <a:pt x="179" y="8162"/>
                    <a:pt x="3941" y="9615"/>
                  </a:cubicBezTo>
                  <a:lnTo>
                    <a:pt x="4001" y="9615"/>
                  </a:lnTo>
                  <a:cubicBezTo>
                    <a:pt x="7763" y="8162"/>
                    <a:pt x="7942" y="3162"/>
                    <a:pt x="7906" y="1650"/>
                  </a:cubicBezTo>
                  <a:cubicBezTo>
                    <a:pt x="7906" y="1626"/>
                    <a:pt x="7882" y="1590"/>
                    <a:pt x="7858" y="1578"/>
                  </a:cubicBezTo>
                  <a:lnTo>
                    <a:pt x="4001" y="18"/>
                  </a:lnTo>
                  <a:cubicBezTo>
                    <a:pt x="3995" y="6"/>
                    <a:pt x="3983" y="1"/>
                    <a:pt x="3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960324" y="1633468"/>
              <a:ext cx="130092" cy="315271"/>
            </a:xfrm>
            <a:custGeom>
              <a:rect b="b" l="l" r="r" t="t"/>
              <a:pathLst>
                <a:path extrusionOk="0" h="9609" w="3965">
                  <a:moveTo>
                    <a:pt x="0" y="0"/>
                  </a:moveTo>
                  <a:lnTo>
                    <a:pt x="0" y="167"/>
                  </a:lnTo>
                  <a:lnTo>
                    <a:pt x="3786" y="1691"/>
                  </a:lnTo>
                  <a:cubicBezTo>
                    <a:pt x="3822" y="3227"/>
                    <a:pt x="3620" y="8037"/>
                    <a:pt x="0" y="9454"/>
                  </a:cubicBezTo>
                  <a:lnTo>
                    <a:pt x="0" y="9609"/>
                  </a:lnTo>
                  <a:lnTo>
                    <a:pt x="36" y="9609"/>
                  </a:lnTo>
                  <a:cubicBezTo>
                    <a:pt x="3798" y="8144"/>
                    <a:pt x="3965" y="3144"/>
                    <a:pt x="3929" y="1632"/>
                  </a:cubicBezTo>
                  <a:cubicBezTo>
                    <a:pt x="3929" y="1608"/>
                    <a:pt x="3917" y="1572"/>
                    <a:pt x="3893" y="156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885320" y="1727830"/>
              <a:ext cx="156668" cy="97479"/>
            </a:xfrm>
            <a:custGeom>
              <a:rect b="b" l="l" r="r" t="t"/>
              <a:pathLst>
                <a:path extrusionOk="0" h="2971" w="4775">
                  <a:moveTo>
                    <a:pt x="4488" y="1"/>
                  </a:moveTo>
                  <a:cubicBezTo>
                    <a:pt x="4417" y="1"/>
                    <a:pt x="4345" y="31"/>
                    <a:pt x="4286" y="89"/>
                  </a:cubicBezTo>
                  <a:lnTo>
                    <a:pt x="2155" y="2375"/>
                  </a:lnTo>
                  <a:lnTo>
                    <a:pt x="453" y="1196"/>
                  </a:lnTo>
                  <a:cubicBezTo>
                    <a:pt x="400" y="1163"/>
                    <a:pt x="346" y="1147"/>
                    <a:pt x="294" y="1147"/>
                  </a:cubicBezTo>
                  <a:cubicBezTo>
                    <a:pt x="215" y="1147"/>
                    <a:pt x="141" y="1184"/>
                    <a:pt x="83" y="1256"/>
                  </a:cubicBezTo>
                  <a:cubicBezTo>
                    <a:pt x="0" y="1375"/>
                    <a:pt x="36" y="1542"/>
                    <a:pt x="155" y="1613"/>
                  </a:cubicBezTo>
                  <a:lnTo>
                    <a:pt x="2036" y="2923"/>
                  </a:lnTo>
                  <a:cubicBezTo>
                    <a:pt x="2084" y="2958"/>
                    <a:pt x="2143" y="2970"/>
                    <a:pt x="2191" y="2970"/>
                  </a:cubicBezTo>
                  <a:cubicBezTo>
                    <a:pt x="2262" y="2970"/>
                    <a:pt x="2334" y="2947"/>
                    <a:pt x="2381" y="2899"/>
                  </a:cubicBezTo>
                  <a:lnTo>
                    <a:pt x="4667" y="446"/>
                  </a:lnTo>
                  <a:cubicBezTo>
                    <a:pt x="4774" y="339"/>
                    <a:pt x="4763" y="172"/>
                    <a:pt x="4655" y="65"/>
                  </a:cubicBezTo>
                  <a:cubicBezTo>
                    <a:pt x="4607" y="22"/>
                    <a:pt x="4548" y="1"/>
                    <a:pt x="44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960685" y="1727239"/>
              <a:ext cx="82091" cy="97282"/>
            </a:xfrm>
            <a:custGeom>
              <a:rect b="b" l="l" r="r" t="t"/>
              <a:pathLst>
                <a:path extrusionOk="0" h="2965" w="2502">
                  <a:moveTo>
                    <a:pt x="2210" y="1"/>
                  </a:moveTo>
                  <a:cubicBezTo>
                    <a:pt x="2135" y="1"/>
                    <a:pt x="2059" y="31"/>
                    <a:pt x="2001" y="83"/>
                  </a:cubicBezTo>
                  <a:lnTo>
                    <a:pt x="13" y="2250"/>
                  </a:lnTo>
                  <a:lnTo>
                    <a:pt x="13" y="2955"/>
                  </a:lnTo>
                  <a:lnTo>
                    <a:pt x="13" y="2955"/>
                  </a:lnTo>
                  <a:cubicBezTo>
                    <a:pt x="38" y="2937"/>
                    <a:pt x="76" y="2925"/>
                    <a:pt x="96" y="2905"/>
                  </a:cubicBezTo>
                  <a:lnTo>
                    <a:pt x="2394" y="440"/>
                  </a:lnTo>
                  <a:cubicBezTo>
                    <a:pt x="2501" y="345"/>
                    <a:pt x="2477" y="178"/>
                    <a:pt x="2382" y="71"/>
                  </a:cubicBezTo>
                  <a:cubicBezTo>
                    <a:pt x="2333" y="22"/>
                    <a:pt x="2272" y="1"/>
                    <a:pt x="2210" y="1"/>
                  </a:cubicBezTo>
                  <a:close/>
                  <a:moveTo>
                    <a:pt x="13" y="2955"/>
                  </a:moveTo>
                  <a:cubicBezTo>
                    <a:pt x="8" y="2958"/>
                    <a:pt x="4" y="2961"/>
                    <a:pt x="1" y="2965"/>
                  </a:cubicBezTo>
                  <a:lnTo>
                    <a:pt x="13" y="2965"/>
                  </a:lnTo>
                  <a:lnTo>
                    <a:pt x="13" y="2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16"/>
          <p:cNvGrpSpPr/>
          <p:nvPr/>
        </p:nvGrpSpPr>
        <p:grpSpPr>
          <a:xfrm>
            <a:off x="4917478" y="2433244"/>
            <a:ext cx="329740" cy="257854"/>
            <a:chOff x="1631716" y="1217044"/>
            <a:chExt cx="329740" cy="257854"/>
          </a:xfrm>
        </p:grpSpPr>
        <p:sp>
          <p:nvSpPr>
            <p:cNvPr id="317" name="Google Shape;317;p16"/>
            <p:cNvSpPr/>
            <p:nvPr/>
          </p:nvSpPr>
          <p:spPr>
            <a:xfrm>
              <a:off x="1754392" y="1390084"/>
              <a:ext cx="84026" cy="84026"/>
            </a:xfrm>
            <a:custGeom>
              <a:rect b="b" l="l" r="r" t="t"/>
              <a:pathLst>
                <a:path extrusionOk="0" h="2561" w="2561">
                  <a:moveTo>
                    <a:pt x="1286" y="632"/>
                  </a:moveTo>
                  <a:cubicBezTo>
                    <a:pt x="1644" y="632"/>
                    <a:pt x="1941" y="929"/>
                    <a:pt x="1953" y="1299"/>
                  </a:cubicBezTo>
                  <a:cubicBezTo>
                    <a:pt x="1953" y="1668"/>
                    <a:pt x="1655" y="1965"/>
                    <a:pt x="1286" y="1965"/>
                  </a:cubicBezTo>
                  <a:cubicBezTo>
                    <a:pt x="905" y="1965"/>
                    <a:pt x="608" y="1668"/>
                    <a:pt x="608" y="1299"/>
                  </a:cubicBezTo>
                  <a:cubicBezTo>
                    <a:pt x="608" y="929"/>
                    <a:pt x="905" y="632"/>
                    <a:pt x="1286" y="632"/>
                  </a:cubicBezTo>
                  <a:close/>
                  <a:moveTo>
                    <a:pt x="1286" y="1"/>
                  </a:moveTo>
                  <a:cubicBezTo>
                    <a:pt x="584" y="1"/>
                    <a:pt x="0" y="584"/>
                    <a:pt x="0" y="1287"/>
                  </a:cubicBezTo>
                  <a:cubicBezTo>
                    <a:pt x="0" y="1989"/>
                    <a:pt x="584" y="2561"/>
                    <a:pt x="1286" y="2561"/>
                  </a:cubicBezTo>
                  <a:cubicBezTo>
                    <a:pt x="1977" y="2561"/>
                    <a:pt x="2560" y="2001"/>
                    <a:pt x="2560" y="1287"/>
                  </a:cubicBezTo>
                  <a:cubicBezTo>
                    <a:pt x="2560" y="584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1718465" y="1333060"/>
              <a:ext cx="155880" cy="49707"/>
            </a:xfrm>
            <a:custGeom>
              <a:rect b="b" l="l" r="r" t="t"/>
              <a:pathLst>
                <a:path extrusionOk="0" h="1515" w="4751">
                  <a:moveTo>
                    <a:pt x="2369" y="0"/>
                  </a:moveTo>
                  <a:cubicBezTo>
                    <a:pt x="1500" y="0"/>
                    <a:pt x="679" y="358"/>
                    <a:pt x="95" y="1013"/>
                  </a:cubicBezTo>
                  <a:cubicBezTo>
                    <a:pt x="0" y="1132"/>
                    <a:pt x="12" y="1322"/>
                    <a:pt x="131" y="1441"/>
                  </a:cubicBezTo>
                  <a:cubicBezTo>
                    <a:pt x="186" y="1490"/>
                    <a:pt x="256" y="1515"/>
                    <a:pt x="327" y="1515"/>
                  </a:cubicBezTo>
                  <a:cubicBezTo>
                    <a:pt x="410" y="1515"/>
                    <a:pt x="495" y="1482"/>
                    <a:pt x="560" y="1417"/>
                  </a:cubicBezTo>
                  <a:cubicBezTo>
                    <a:pt x="1024" y="893"/>
                    <a:pt x="1679" y="596"/>
                    <a:pt x="2381" y="596"/>
                  </a:cubicBezTo>
                  <a:cubicBezTo>
                    <a:pt x="3012" y="596"/>
                    <a:pt x="3632" y="846"/>
                    <a:pt x="4084" y="1310"/>
                  </a:cubicBezTo>
                  <a:cubicBezTo>
                    <a:pt x="4132" y="1346"/>
                    <a:pt x="4167" y="1382"/>
                    <a:pt x="4191" y="1417"/>
                  </a:cubicBezTo>
                  <a:cubicBezTo>
                    <a:pt x="4251" y="1489"/>
                    <a:pt x="4322" y="1513"/>
                    <a:pt x="4417" y="1513"/>
                  </a:cubicBezTo>
                  <a:cubicBezTo>
                    <a:pt x="4489" y="1513"/>
                    <a:pt x="4560" y="1489"/>
                    <a:pt x="4608" y="1453"/>
                  </a:cubicBezTo>
                  <a:cubicBezTo>
                    <a:pt x="4739" y="1346"/>
                    <a:pt x="4751" y="1143"/>
                    <a:pt x="4632" y="1024"/>
                  </a:cubicBezTo>
                  <a:cubicBezTo>
                    <a:pt x="4608" y="989"/>
                    <a:pt x="4560" y="941"/>
                    <a:pt x="4513" y="893"/>
                  </a:cubicBezTo>
                  <a:cubicBezTo>
                    <a:pt x="3953" y="310"/>
                    <a:pt x="3191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1674697" y="1274855"/>
              <a:ext cx="243024" cy="69754"/>
            </a:xfrm>
            <a:custGeom>
              <a:rect b="b" l="l" r="r" t="t"/>
              <a:pathLst>
                <a:path extrusionOk="0" h="2126" w="7407">
                  <a:moveTo>
                    <a:pt x="3692" y="0"/>
                  </a:moveTo>
                  <a:cubicBezTo>
                    <a:pt x="2322" y="0"/>
                    <a:pt x="1013" y="584"/>
                    <a:pt x="108" y="1608"/>
                  </a:cubicBezTo>
                  <a:cubicBezTo>
                    <a:pt x="1" y="1727"/>
                    <a:pt x="24" y="1929"/>
                    <a:pt x="143" y="2048"/>
                  </a:cubicBezTo>
                  <a:cubicBezTo>
                    <a:pt x="203" y="2084"/>
                    <a:pt x="274" y="2120"/>
                    <a:pt x="346" y="2120"/>
                  </a:cubicBezTo>
                  <a:cubicBezTo>
                    <a:pt x="441" y="2120"/>
                    <a:pt x="513" y="2084"/>
                    <a:pt x="572" y="2013"/>
                  </a:cubicBezTo>
                  <a:cubicBezTo>
                    <a:pt x="1358" y="1120"/>
                    <a:pt x="2501" y="620"/>
                    <a:pt x="3692" y="620"/>
                  </a:cubicBezTo>
                  <a:cubicBezTo>
                    <a:pt x="4882" y="620"/>
                    <a:pt x="6037" y="1120"/>
                    <a:pt x="6823" y="2013"/>
                  </a:cubicBezTo>
                  <a:cubicBezTo>
                    <a:pt x="6889" y="2086"/>
                    <a:pt x="6978" y="2126"/>
                    <a:pt x="7065" y="2126"/>
                  </a:cubicBezTo>
                  <a:cubicBezTo>
                    <a:pt x="7133" y="2126"/>
                    <a:pt x="7199" y="2101"/>
                    <a:pt x="7252" y="2048"/>
                  </a:cubicBezTo>
                  <a:cubicBezTo>
                    <a:pt x="7382" y="1929"/>
                    <a:pt x="7406" y="1727"/>
                    <a:pt x="7287" y="1608"/>
                  </a:cubicBezTo>
                  <a:cubicBezTo>
                    <a:pt x="6370" y="584"/>
                    <a:pt x="5061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1631716" y="1217437"/>
              <a:ext cx="329740" cy="88751"/>
            </a:xfrm>
            <a:custGeom>
              <a:rect b="b" l="l" r="r" t="t"/>
              <a:pathLst>
                <a:path extrusionOk="0" h="2705" w="10050">
                  <a:moveTo>
                    <a:pt x="5025" y="0"/>
                  </a:moveTo>
                  <a:cubicBezTo>
                    <a:pt x="3144" y="0"/>
                    <a:pt x="1358" y="798"/>
                    <a:pt x="108" y="2203"/>
                  </a:cubicBezTo>
                  <a:cubicBezTo>
                    <a:pt x="1" y="2322"/>
                    <a:pt x="25" y="2512"/>
                    <a:pt x="144" y="2632"/>
                  </a:cubicBezTo>
                  <a:cubicBezTo>
                    <a:pt x="199" y="2681"/>
                    <a:pt x="269" y="2705"/>
                    <a:pt x="340" y="2705"/>
                  </a:cubicBezTo>
                  <a:cubicBezTo>
                    <a:pt x="423" y="2705"/>
                    <a:pt x="508" y="2672"/>
                    <a:pt x="572" y="2608"/>
                  </a:cubicBezTo>
                  <a:cubicBezTo>
                    <a:pt x="1704" y="1334"/>
                    <a:pt x="3323" y="607"/>
                    <a:pt x="5025" y="607"/>
                  </a:cubicBezTo>
                  <a:cubicBezTo>
                    <a:pt x="6716" y="607"/>
                    <a:pt x="8335" y="1334"/>
                    <a:pt x="9466" y="2608"/>
                  </a:cubicBezTo>
                  <a:cubicBezTo>
                    <a:pt x="9526" y="2679"/>
                    <a:pt x="9609" y="2703"/>
                    <a:pt x="9693" y="2703"/>
                  </a:cubicBezTo>
                  <a:cubicBezTo>
                    <a:pt x="9764" y="2703"/>
                    <a:pt x="9847" y="2679"/>
                    <a:pt x="9907" y="2632"/>
                  </a:cubicBezTo>
                  <a:cubicBezTo>
                    <a:pt x="10038" y="2512"/>
                    <a:pt x="10050" y="2322"/>
                    <a:pt x="9931" y="2203"/>
                  </a:cubicBezTo>
                  <a:cubicBezTo>
                    <a:pt x="8681" y="798"/>
                    <a:pt x="6895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796586" y="1217044"/>
              <a:ext cx="164477" cy="88718"/>
            </a:xfrm>
            <a:custGeom>
              <a:rect b="b" l="l" r="r" t="t"/>
              <a:pathLst>
                <a:path extrusionOk="0" h="2704" w="5013">
                  <a:moveTo>
                    <a:pt x="0" y="0"/>
                  </a:moveTo>
                  <a:lnTo>
                    <a:pt x="0" y="608"/>
                  </a:lnTo>
                  <a:cubicBezTo>
                    <a:pt x="1691" y="608"/>
                    <a:pt x="3310" y="1334"/>
                    <a:pt x="4441" y="2596"/>
                  </a:cubicBezTo>
                  <a:cubicBezTo>
                    <a:pt x="4501" y="2667"/>
                    <a:pt x="4596" y="2703"/>
                    <a:pt x="4668" y="2703"/>
                  </a:cubicBezTo>
                  <a:cubicBezTo>
                    <a:pt x="4739" y="2703"/>
                    <a:pt x="4822" y="2667"/>
                    <a:pt x="4870" y="2632"/>
                  </a:cubicBezTo>
                  <a:cubicBezTo>
                    <a:pt x="4989" y="2513"/>
                    <a:pt x="5013" y="2310"/>
                    <a:pt x="4906" y="2191"/>
                  </a:cubicBezTo>
                  <a:cubicBezTo>
                    <a:pt x="3656" y="798"/>
                    <a:pt x="1858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1796586" y="1274855"/>
              <a:ext cx="120741" cy="69295"/>
            </a:xfrm>
            <a:custGeom>
              <a:rect b="b" l="l" r="r" t="t"/>
              <a:pathLst>
                <a:path extrusionOk="0" h="2112" w="3680">
                  <a:moveTo>
                    <a:pt x="0" y="0"/>
                  </a:moveTo>
                  <a:lnTo>
                    <a:pt x="0" y="620"/>
                  </a:lnTo>
                  <a:cubicBezTo>
                    <a:pt x="1191" y="620"/>
                    <a:pt x="2334" y="1120"/>
                    <a:pt x="3120" y="2013"/>
                  </a:cubicBezTo>
                  <a:cubicBezTo>
                    <a:pt x="3186" y="2079"/>
                    <a:pt x="3274" y="2112"/>
                    <a:pt x="3360" y="2112"/>
                  </a:cubicBezTo>
                  <a:cubicBezTo>
                    <a:pt x="3428" y="2112"/>
                    <a:pt x="3495" y="2091"/>
                    <a:pt x="3548" y="2048"/>
                  </a:cubicBezTo>
                  <a:cubicBezTo>
                    <a:pt x="3667" y="1929"/>
                    <a:pt x="3679" y="1727"/>
                    <a:pt x="3584" y="1608"/>
                  </a:cubicBezTo>
                  <a:cubicBezTo>
                    <a:pt x="2679" y="584"/>
                    <a:pt x="137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796586" y="1332666"/>
              <a:ext cx="78153" cy="50429"/>
            </a:xfrm>
            <a:custGeom>
              <a:rect b="b" l="l" r="r" t="t"/>
              <a:pathLst>
                <a:path extrusionOk="0" h="1537" w="2382">
                  <a:moveTo>
                    <a:pt x="0" y="1"/>
                  </a:moveTo>
                  <a:lnTo>
                    <a:pt x="0" y="608"/>
                  </a:lnTo>
                  <a:cubicBezTo>
                    <a:pt x="655" y="608"/>
                    <a:pt x="1262" y="858"/>
                    <a:pt x="1703" y="1322"/>
                  </a:cubicBezTo>
                  <a:cubicBezTo>
                    <a:pt x="1739" y="1358"/>
                    <a:pt x="1762" y="1394"/>
                    <a:pt x="1810" y="1429"/>
                  </a:cubicBezTo>
                  <a:cubicBezTo>
                    <a:pt x="1870" y="1501"/>
                    <a:pt x="1965" y="1536"/>
                    <a:pt x="2036" y="1536"/>
                  </a:cubicBezTo>
                  <a:cubicBezTo>
                    <a:pt x="2108" y="1536"/>
                    <a:pt x="2179" y="1501"/>
                    <a:pt x="2239" y="1453"/>
                  </a:cubicBezTo>
                  <a:cubicBezTo>
                    <a:pt x="2358" y="1334"/>
                    <a:pt x="2382" y="1144"/>
                    <a:pt x="2274" y="1025"/>
                  </a:cubicBezTo>
                  <a:lnTo>
                    <a:pt x="2143" y="894"/>
                  </a:lnTo>
                  <a:cubicBezTo>
                    <a:pt x="1560" y="310"/>
                    <a:pt x="798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1796586" y="1390871"/>
              <a:ext cx="41833" cy="84026"/>
            </a:xfrm>
            <a:custGeom>
              <a:rect b="b" l="l" r="r" t="t"/>
              <a:pathLst>
                <a:path extrusionOk="0" h="2561" w="1275">
                  <a:moveTo>
                    <a:pt x="0" y="1"/>
                  </a:moveTo>
                  <a:lnTo>
                    <a:pt x="0" y="608"/>
                  </a:lnTo>
                  <a:cubicBezTo>
                    <a:pt x="369" y="608"/>
                    <a:pt x="667" y="905"/>
                    <a:pt x="667" y="1275"/>
                  </a:cubicBezTo>
                  <a:cubicBezTo>
                    <a:pt x="667" y="1644"/>
                    <a:pt x="369" y="1941"/>
                    <a:pt x="0" y="1941"/>
                  </a:cubicBezTo>
                  <a:lnTo>
                    <a:pt x="0" y="2560"/>
                  </a:lnTo>
                  <a:cubicBezTo>
                    <a:pt x="691" y="2560"/>
                    <a:pt x="1274" y="1977"/>
                    <a:pt x="1274" y="1275"/>
                  </a:cubicBezTo>
                  <a:cubicBezTo>
                    <a:pt x="1274" y="560"/>
                    <a:pt x="69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4899488" y="3224399"/>
            <a:ext cx="365700" cy="336696"/>
            <a:chOff x="723863" y="1904249"/>
            <a:chExt cx="365700" cy="336696"/>
          </a:xfrm>
        </p:grpSpPr>
        <p:sp>
          <p:nvSpPr>
            <p:cNvPr id="326" name="Google Shape;326;p16"/>
            <p:cNvSpPr/>
            <p:nvPr/>
          </p:nvSpPr>
          <p:spPr>
            <a:xfrm>
              <a:off x="723863" y="1904249"/>
              <a:ext cx="365700" cy="336696"/>
            </a:xfrm>
            <a:custGeom>
              <a:rect b="b" l="l" r="r" t="t"/>
              <a:pathLst>
                <a:path extrusionOk="0" h="10262" w="11146">
                  <a:moveTo>
                    <a:pt x="4335" y="689"/>
                  </a:moveTo>
                  <a:lnTo>
                    <a:pt x="4335" y="689"/>
                  </a:lnTo>
                  <a:cubicBezTo>
                    <a:pt x="4061" y="963"/>
                    <a:pt x="3787" y="1320"/>
                    <a:pt x="3573" y="1713"/>
                  </a:cubicBezTo>
                  <a:cubicBezTo>
                    <a:pt x="3358" y="1630"/>
                    <a:pt x="3144" y="1534"/>
                    <a:pt x="2977" y="1439"/>
                  </a:cubicBezTo>
                  <a:cubicBezTo>
                    <a:pt x="3168" y="1284"/>
                    <a:pt x="3370" y="1141"/>
                    <a:pt x="3596" y="1022"/>
                  </a:cubicBezTo>
                  <a:cubicBezTo>
                    <a:pt x="3835" y="879"/>
                    <a:pt x="4085" y="784"/>
                    <a:pt x="4335" y="689"/>
                  </a:cubicBezTo>
                  <a:close/>
                  <a:moveTo>
                    <a:pt x="7311" y="689"/>
                  </a:moveTo>
                  <a:lnTo>
                    <a:pt x="7311" y="689"/>
                  </a:lnTo>
                  <a:cubicBezTo>
                    <a:pt x="7823" y="856"/>
                    <a:pt x="8276" y="1106"/>
                    <a:pt x="8716" y="1439"/>
                  </a:cubicBezTo>
                  <a:cubicBezTo>
                    <a:pt x="8538" y="1534"/>
                    <a:pt x="8323" y="1641"/>
                    <a:pt x="8085" y="1737"/>
                  </a:cubicBezTo>
                  <a:cubicBezTo>
                    <a:pt x="7871" y="1320"/>
                    <a:pt x="7609" y="963"/>
                    <a:pt x="7311" y="689"/>
                  </a:cubicBezTo>
                  <a:close/>
                  <a:moveTo>
                    <a:pt x="5621" y="487"/>
                  </a:moveTo>
                  <a:lnTo>
                    <a:pt x="5621" y="2070"/>
                  </a:lnTo>
                  <a:cubicBezTo>
                    <a:pt x="5037" y="2058"/>
                    <a:pt x="4466" y="1987"/>
                    <a:pt x="3977" y="1856"/>
                  </a:cubicBezTo>
                  <a:cubicBezTo>
                    <a:pt x="4394" y="1082"/>
                    <a:pt x="4978" y="582"/>
                    <a:pt x="5621" y="487"/>
                  </a:cubicBezTo>
                  <a:close/>
                  <a:moveTo>
                    <a:pt x="6049" y="487"/>
                  </a:moveTo>
                  <a:cubicBezTo>
                    <a:pt x="6692" y="570"/>
                    <a:pt x="7252" y="1082"/>
                    <a:pt x="7680" y="1856"/>
                  </a:cubicBezTo>
                  <a:cubicBezTo>
                    <a:pt x="7192" y="1987"/>
                    <a:pt x="6633" y="2058"/>
                    <a:pt x="6049" y="2070"/>
                  </a:cubicBezTo>
                  <a:lnTo>
                    <a:pt x="6049" y="487"/>
                  </a:lnTo>
                  <a:close/>
                  <a:moveTo>
                    <a:pt x="7883" y="2237"/>
                  </a:moveTo>
                  <a:cubicBezTo>
                    <a:pt x="8204" y="2987"/>
                    <a:pt x="8419" y="3904"/>
                    <a:pt x="8442" y="4916"/>
                  </a:cubicBezTo>
                  <a:lnTo>
                    <a:pt x="6049" y="4916"/>
                  </a:lnTo>
                  <a:lnTo>
                    <a:pt x="6049" y="2511"/>
                  </a:lnTo>
                  <a:cubicBezTo>
                    <a:pt x="6704" y="2487"/>
                    <a:pt x="7347" y="2403"/>
                    <a:pt x="7883" y="2237"/>
                  </a:cubicBezTo>
                  <a:close/>
                  <a:moveTo>
                    <a:pt x="9061" y="1701"/>
                  </a:moveTo>
                  <a:cubicBezTo>
                    <a:pt x="9395" y="2046"/>
                    <a:pt x="9716" y="2427"/>
                    <a:pt x="9954" y="2868"/>
                  </a:cubicBezTo>
                  <a:cubicBezTo>
                    <a:pt x="10312" y="3499"/>
                    <a:pt x="10490" y="4201"/>
                    <a:pt x="10514" y="4916"/>
                  </a:cubicBezTo>
                  <a:lnTo>
                    <a:pt x="8871" y="4916"/>
                  </a:lnTo>
                  <a:cubicBezTo>
                    <a:pt x="8847" y="3856"/>
                    <a:pt x="8633" y="2892"/>
                    <a:pt x="8276" y="2106"/>
                  </a:cubicBezTo>
                  <a:cubicBezTo>
                    <a:pt x="8573" y="1987"/>
                    <a:pt x="8835" y="1868"/>
                    <a:pt x="9061" y="1701"/>
                  </a:cubicBezTo>
                  <a:close/>
                  <a:moveTo>
                    <a:pt x="2620" y="1737"/>
                  </a:moveTo>
                  <a:cubicBezTo>
                    <a:pt x="2834" y="1880"/>
                    <a:pt x="3085" y="1999"/>
                    <a:pt x="3370" y="2118"/>
                  </a:cubicBezTo>
                  <a:cubicBezTo>
                    <a:pt x="3013" y="2904"/>
                    <a:pt x="2811" y="3892"/>
                    <a:pt x="2775" y="4928"/>
                  </a:cubicBezTo>
                  <a:lnTo>
                    <a:pt x="1168" y="4928"/>
                  </a:lnTo>
                  <a:cubicBezTo>
                    <a:pt x="1227" y="3725"/>
                    <a:pt x="1727" y="2582"/>
                    <a:pt x="2620" y="1737"/>
                  </a:cubicBezTo>
                  <a:close/>
                  <a:moveTo>
                    <a:pt x="3787" y="2249"/>
                  </a:moveTo>
                  <a:cubicBezTo>
                    <a:pt x="4323" y="2403"/>
                    <a:pt x="4954" y="2487"/>
                    <a:pt x="5621" y="2511"/>
                  </a:cubicBezTo>
                  <a:lnTo>
                    <a:pt x="5621" y="4928"/>
                  </a:lnTo>
                  <a:lnTo>
                    <a:pt x="3215" y="4928"/>
                  </a:lnTo>
                  <a:cubicBezTo>
                    <a:pt x="3251" y="3916"/>
                    <a:pt x="3466" y="2999"/>
                    <a:pt x="3787" y="2249"/>
                  </a:cubicBezTo>
                  <a:close/>
                  <a:moveTo>
                    <a:pt x="8442" y="5368"/>
                  </a:moveTo>
                  <a:cubicBezTo>
                    <a:pt x="8419" y="6380"/>
                    <a:pt x="8204" y="7297"/>
                    <a:pt x="7883" y="8047"/>
                  </a:cubicBezTo>
                  <a:cubicBezTo>
                    <a:pt x="7347" y="7892"/>
                    <a:pt x="6704" y="7809"/>
                    <a:pt x="6049" y="7785"/>
                  </a:cubicBezTo>
                  <a:lnTo>
                    <a:pt x="6049" y="5368"/>
                  </a:lnTo>
                  <a:close/>
                  <a:moveTo>
                    <a:pt x="5621" y="5380"/>
                  </a:moveTo>
                  <a:lnTo>
                    <a:pt x="5621" y="7785"/>
                  </a:lnTo>
                  <a:cubicBezTo>
                    <a:pt x="4954" y="7809"/>
                    <a:pt x="4323" y="7892"/>
                    <a:pt x="3787" y="8059"/>
                  </a:cubicBezTo>
                  <a:cubicBezTo>
                    <a:pt x="3466" y="7309"/>
                    <a:pt x="3251" y="6392"/>
                    <a:pt x="3227" y="5380"/>
                  </a:cubicBezTo>
                  <a:close/>
                  <a:moveTo>
                    <a:pt x="2775" y="5368"/>
                  </a:moveTo>
                  <a:cubicBezTo>
                    <a:pt x="2811" y="6416"/>
                    <a:pt x="3013" y="7392"/>
                    <a:pt x="3370" y="8178"/>
                  </a:cubicBezTo>
                  <a:cubicBezTo>
                    <a:pt x="3108" y="8273"/>
                    <a:pt x="2846" y="8404"/>
                    <a:pt x="2656" y="8535"/>
                  </a:cubicBezTo>
                  <a:cubicBezTo>
                    <a:pt x="2299" y="8202"/>
                    <a:pt x="1989" y="7821"/>
                    <a:pt x="1727" y="7368"/>
                  </a:cubicBezTo>
                  <a:cubicBezTo>
                    <a:pt x="1382" y="6737"/>
                    <a:pt x="1191" y="6047"/>
                    <a:pt x="1168" y="5368"/>
                  </a:cubicBezTo>
                  <a:close/>
                  <a:moveTo>
                    <a:pt x="10526" y="5368"/>
                  </a:moveTo>
                  <a:cubicBezTo>
                    <a:pt x="10514" y="5725"/>
                    <a:pt x="10454" y="6082"/>
                    <a:pt x="10347" y="6440"/>
                  </a:cubicBezTo>
                  <a:cubicBezTo>
                    <a:pt x="10097" y="7249"/>
                    <a:pt x="9633" y="7987"/>
                    <a:pt x="9026" y="8547"/>
                  </a:cubicBezTo>
                  <a:cubicBezTo>
                    <a:pt x="8823" y="8416"/>
                    <a:pt x="8573" y="8285"/>
                    <a:pt x="8299" y="8178"/>
                  </a:cubicBezTo>
                  <a:cubicBezTo>
                    <a:pt x="8657" y="7392"/>
                    <a:pt x="8859" y="6404"/>
                    <a:pt x="8895" y="5368"/>
                  </a:cubicBezTo>
                  <a:close/>
                  <a:moveTo>
                    <a:pt x="3561" y="8559"/>
                  </a:moveTo>
                  <a:cubicBezTo>
                    <a:pt x="3775" y="8940"/>
                    <a:pt x="4001" y="9261"/>
                    <a:pt x="4251" y="9511"/>
                  </a:cubicBezTo>
                  <a:cubicBezTo>
                    <a:pt x="3799" y="9357"/>
                    <a:pt x="3382" y="9130"/>
                    <a:pt x="3001" y="8833"/>
                  </a:cubicBezTo>
                  <a:cubicBezTo>
                    <a:pt x="3168" y="8726"/>
                    <a:pt x="3358" y="8654"/>
                    <a:pt x="3561" y="8559"/>
                  </a:cubicBezTo>
                  <a:close/>
                  <a:moveTo>
                    <a:pt x="8085" y="8583"/>
                  </a:moveTo>
                  <a:cubicBezTo>
                    <a:pt x="8311" y="8654"/>
                    <a:pt x="8502" y="8738"/>
                    <a:pt x="8669" y="8845"/>
                  </a:cubicBezTo>
                  <a:cubicBezTo>
                    <a:pt x="8490" y="8976"/>
                    <a:pt x="8299" y="9119"/>
                    <a:pt x="8085" y="9214"/>
                  </a:cubicBezTo>
                  <a:cubicBezTo>
                    <a:pt x="7871" y="9333"/>
                    <a:pt x="7633" y="9440"/>
                    <a:pt x="7383" y="9535"/>
                  </a:cubicBezTo>
                  <a:cubicBezTo>
                    <a:pt x="7645" y="9261"/>
                    <a:pt x="7883" y="8952"/>
                    <a:pt x="8085" y="8583"/>
                  </a:cubicBezTo>
                  <a:close/>
                  <a:moveTo>
                    <a:pt x="5621" y="8226"/>
                  </a:moveTo>
                  <a:lnTo>
                    <a:pt x="5621" y="9785"/>
                  </a:lnTo>
                  <a:lnTo>
                    <a:pt x="5501" y="9785"/>
                  </a:lnTo>
                  <a:cubicBezTo>
                    <a:pt x="4906" y="9654"/>
                    <a:pt x="4370" y="9154"/>
                    <a:pt x="3977" y="8440"/>
                  </a:cubicBezTo>
                  <a:cubicBezTo>
                    <a:pt x="4466" y="8309"/>
                    <a:pt x="5037" y="8237"/>
                    <a:pt x="5621" y="8226"/>
                  </a:cubicBezTo>
                  <a:close/>
                  <a:moveTo>
                    <a:pt x="6049" y="8202"/>
                  </a:moveTo>
                  <a:cubicBezTo>
                    <a:pt x="6633" y="8226"/>
                    <a:pt x="7192" y="8297"/>
                    <a:pt x="7692" y="8428"/>
                  </a:cubicBezTo>
                  <a:cubicBezTo>
                    <a:pt x="7287" y="9154"/>
                    <a:pt x="6752" y="9654"/>
                    <a:pt x="6168" y="9785"/>
                  </a:cubicBezTo>
                  <a:lnTo>
                    <a:pt x="6049" y="9785"/>
                  </a:lnTo>
                  <a:lnTo>
                    <a:pt x="6049" y="8202"/>
                  </a:lnTo>
                  <a:close/>
                  <a:moveTo>
                    <a:pt x="5832" y="1"/>
                  </a:moveTo>
                  <a:cubicBezTo>
                    <a:pt x="5002" y="1"/>
                    <a:pt x="4160" y="203"/>
                    <a:pt x="3382" y="629"/>
                  </a:cubicBezTo>
                  <a:cubicBezTo>
                    <a:pt x="918" y="1987"/>
                    <a:pt x="1" y="5106"/>
                    <a:pt x="1358" y="7583"/>
                  </a:cubicBezTo>
                  <a:cubicBezTo>
                    <a:pt x="2227" y="9142"/>
                    <a:pt x="3787" y="10083"/>
                    <a:pt x="5454" y="10214"/>
                  </a:cubicBezTo>
                  <a:cubicBezTo>
                    <a:pt x="5573" y="10238"/>
                    <a:pt x="5704" y="10262"/>
                    <a:pt x="5847" y="10262"/>
                  </a:cubicBezTo>
                  <a:cubicBezTo>
                    <a:pt x="5954" y="10262"/>
                    <a:pt x="6085" y="10238"/>
                    <a:pt x="6192" y="10214"/>
                  </a:cubicBezTo>
                  <a:cubicBezTo>
                    <a:pt x="6906" y="10166"/>
                    <a:pt x="7645" y="9964"/>
                    <a:pt x="8311" y="9595"/>
                  </a:cubicBezTo>
                  <a:cubicBezTo>
                    <a:pt x="9514" y="8940"/>
                    <a:pt x="10383" y="7845"/>
                    <a:pt x="10764" y="6535"/>
                  </a:cubicBezTo>
                  <a:cubicBezTo>
                    <a:pt x="11145" y="5249"/>
                    <a:pt x="10990" y="3856"/>
                    <a:pt x="10335" y="2653"/>
                  </a:cubicBezTo>
                  <a:cubicBezTo>
                    <a:pt x="9405" y="963"/>
                    <a:pt x="7645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915670" y="1904577"/>
              <a:ext cx="173893" cy="336368"/>
            </a:xfrm>
            <a:custGeom>
              <a:rect b="b" l="l" r="r" t="t"/>
              <a:pathLst>
                <a:path extrusionOk="0" h="10252" w="5300">
                  <a:moveTo>
                    <a:pt x="1465" y="667"/>
                  </a:moveTo>
                  <a:lnTo>
                    <a:pt x="1465" y="667"/>
                  </a:lnTo>
                  <a:cubicBezTo>
                    <a:pt x="1977" y="846"/>
                    <a:pt x="2453" y="1084"/>
                    <a:pt x="2870" y="1405"/>
                  </a:cubicBezTo>
                  <a:cubicBezTo>
                    <a:pt x="2692" y="1512"/>
                    <a:pt x="2477" y="1620"/>
                    <a:pt x="2239" y="1703"/>
                  </a:cubicBezTo>
                  <a:cubicBezTo>
                    <a:pt x="2025" y="1286"/>
                    <a:pt x="1763" y="953"/>
                    <a:pt x="1465" y="667"/>
                  </a:cubicBezTo>
                  <a:close/>
                  <a:moveTo>
                    <a:pt x="203" y="477"/>
                  </a:moveTo>
                  <a:cubicBezTo>
                    <a:pt x="846" y="560"/>
                    <a:pt x="1406" y="1072"/>
                    <a:pt x="1834" y="1846"/>
                  </a:cubicBezTo>
                  <a:cubicBezTo>
                    <a:pt x="1346" y="1977"/>
                    <a:pt x="787" y="2048"/>
                    <a:pt x="203" y="2060"/>
                  </a:cubicBezTo>
                  <a:lnTo>
                    <a:pt x="203" y="477"/>
                  </a:lnTo>
                  <a:close/>
                  <a:moveTo>
                    <a:pt x="2037" y="2227"/>
                  </a:moveTo>
                  <a:cubicBezTo>
                    <a:pt x="2358" y="2977"/>
                    <a:pt x="2573" y="3894"/>
                    <a:pt x="2596" y="4906"/>
                  </a:cubicBezTo>
                  <a:lnTo>
                    <a:pt x="203" y="4906"/>
                  </a:lnTo>
                  <a:lnTo>
                    <a:pt x="203" y="2501"/>
                  </a:lnTo>
                  <a:cubicBezTo>
                    <a:pt x="858" y="2477"/>
                    <a:pt x="1501" y="2393"/>
                    <a:pt x="2037" y="2227"/>
                  </a:cubicBezTo>
                  <a:close/>
                  <a:moveTo>
                    <a:pt x="3215" y="1703"/>
                  </a:moveTo>
                  <a:cubicBezTo>
                    <a:pt x="3549" y="2036"/>
                    <a:pt x="3870" y="2417"/>
                    <a:pt x="4108" y="2858"/>
                  </a:cubicBezTo>
                  <a:cubicBezTo>
                    <a:pt x="4466" y="3489"/>
                    <a:pt x="4644" y="4191"/>
                    <a:pt x="4668" y="4906"/>
                  </a:cubicBezTo>
                  <a:lnTo>
                    <a:pt x="3025" y="4906"/>
                  </a:lnTo>
                  <a:lnTo>
                    <a:pt x="3025" y="4918"/>
                  </a:lnTo>
                  <a:cubicBezTo>
                    <a:pt x="3001" y="3870"/>
                    <a:pt x="2787" y="2894"/>
                    <a:pt x="2430" y="2108"/>
                  </a:cubicBezTo>
                  <a:cubicBezTo>
                    <a:pt x="2727" y="1989"/>
                    <a:pt x="2989" y="1870"/>
                    <a:pt x="3215" y="1703"/>
                  </a:cubicBezTo>
                  <a:close/>
                  <a:moveTo>
                    <a:pt x="2596" y="5358"/>
                  </a:moveTo>
                  <a:cubicBezTo>
                    <a:pt x="2573" y="6370"/>
                    <a:pt x="2358" y="7287"/>
                    <a:pt x="2037" y="8037"/>
                  </a:cubicBezTo>
                  <a:cubicBezTo>
                    <a:pt x="1501" y="7882"/>
                    <a:pt x="858" y="7775"/>
                    <a:pt x="203" y="7763"/>
                  </a:cubicBezTo>
                  <a:lnTo>
                    <a:pt x="203" y="5358"/>
                  </a:lnTo>
                  <a:close/>
                  <a:moveTo>
                    <a:pt x="4668" y="5370"/>
                  </a:moveTo>
                  <a:cubicBezTo>
                    <a:pt x="4656" y="5715"/>
                    <a:pt x="4597" y="6072"/>
                    <a:pt x="4489" y="6430"/>
                  </a:cubicBezTo>
                  <a:cubicBezTo>
                    <a:pt x="4251" y="7263"/>
                    <a:pt x="3787" y="7966"/>
                    <a:pt x="3168" y="8549"/>
                  </a:cubicBezTo>
                  <a:cubicBezTo>
                    <a:pt x="2954" y="8418"/>
                    <a:pt x="2715" y="8287"/>
                    <a:pt x="2442" y="8180"/>
                  </a:cubicBezTo>
                  <a:cubicBezTo>
                    <a:pt x="2799" y="7394"/>
                    <a:pt x="3001" y="6406"/>
                    <a:pt x="3037" y="5370"/>
                  </a:cubicBezTo>
                  <a:close/>
                  <a:moveTo>
                    <a:pt x="2239" y="8573"/>
                  </a:moveTo>
                  <a:cubicBezTo>
                    <a:pt x="2465" y="8644"/>
                    <a:pt x="2656" y="8728"/>
                    <a:pt x="2823" y="8835"/>
                  </a:cubicBezTo>
                  <a:cubicBezTo>
                    <a:pt x="2644" y="8966"/>
                    <a:pt x="2453" y="9109"/>
                    <a:pt x="2239" y="9204"/>
                  </a:cubicBezTo>
                  <a:cubicBezTo>
                    <a:pt x="2025" y="9323"/>
                    <a:pt x="1787" y="9430"/>
                    <a:pt x="1537" y="9525"/>
                  </a:cubicBezTo>
                  <a:cubicBezTo>
                    <a:pt x="1799" y="9251"/>
                    <a:pt x="2037" y="8942"/>
                    <a:pt x="2239" y="8573"/>
                  </a:cubicBezTo>
                  <a:close/>
                  <a:moveTo>
                    <a:pt x="203" y="8192"/>
                  </a:moveTo>
                  <a:cubicBezTo>
                    <a:pt x="787" y="8216"/>
                    <a:pt x="1346" y="8287"/>
                    <a:pt x="1846" y="8418"/>
                  </a:cubicBezTo>
                  <a:cubicBezTo>
                    <a:pt x="1441" y="9144"/>
                    <a:pt x="906" y="9644"/>
                    <a:pt x="322" y="9775"/>
                  </a:cubicBezTo>
                  <a:lnTo>
                    <a:pt x="203" y="9775"/>
                  </a:lnTo>
                  <a:lnTo>
                    <a:pt x="203" y="8192"/>
                  </a:lnTo>
                  <a:close/>
                  <a:moveTo>
                    <a:pt x="1" y="0"/>
                  </a:moveTo>
                  <a:lnTo>
                    <a:pt x="1" y="10252"/>
                  </a:lnTo>
                  <a:cubicBezTo>
                    <a:pt x="108" y="10252"/>
                    <a:pt x="239" y="10240"/>
                    <a:pt x="334" y="10204"/>
                  </a:cubicBezTo>
                  <a:cubicBezTo>
                    <a:pt x="1049" y="10156"/>
                    <a:pt x="1787" y="9954"/>
                    <a:pt x="2453" y="9585"/>
                  </a:cubicBezTo>
                  <a:cubicBezTo>
                    <a:pt x="3656" y="8930"/>
                    <a:pt x="4513" y="7835"/>
                    <a:pt x="4906" y="6525"/>
                  </a:cubicBezTo>
                  <a:cubicBezTo>
                    <a:pt x="5299" y="5215"/>
                    <a:pt x="5144" y="3834"/>
                    <a:pt x="4478" y="2632"/>
                  </a:cubicBezTo>
                  <a:cubicBezTo>
                    <a:pt x="3549" y="965"/>
                    <a:pt x="181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16"/>
          <p:cNvGrpSpPr/>
          <p:nvPr/>
        </p:nvGrpSpPr>
        <p:grpSpPr>
          <a:xfrm>
            <a:off x="4905379" y="1488325"/>
            <a:ext cx="353954" cy="353954"/>
            <a:chOff x="3761929" y="1472437"/>
            <a:chExt cx="353954" cy="353954"/>
          </a:xfrm>
        </p:grpSpPr>
        <p:sp>
          <p:nvSpPr>
            <p:cNvPr id="329" name="Google Shape;329;p16"/>
            <p:cNvSpPr/>
            <p:nvPr/>
          </p:nvSpPr>
          <p:spPr>
            <a:xfrm>
              <a:off x="3761929" y="1472437"/>
              <a:ext cx="353954" cy="353954"/>
            </a:xfrm>
            <a:custGeom>
              <a:rect b="b" l="l" r="r" t="t"/>
              <a:pathLst>
                <a:path extrusionOk="0" h="10788" w="10788">
                  <a:moveTo>
                    <a:pt x="5428" y="2929"/>
                  </a:moveTo>
                  <a:cubicBezTo>
                    <a:pt x="6775" y="2929"/>
                    <a:pt x="7859" y="4044"/>
                    <a:pt x="7859" y="5394"/>
                  </a:cubicBezTo>
                  <a:cubicBezTo>
                    <a:pt x="7859" y="6740"/>
                    <a:pt x="6752" y="7847"/>
                    <a:pt x="5406" y="7847"/>
                  </a:cubicBezTo>
                  <a:cubicBezTo>
                    <a:pt x="4049" y="7847"/>
                    <a:pt x="2942" y="6740"/>
                    <a:pt x="2942" y="5394"/>
                  </a:cubicBezTo>
                  <a:cubicBezTo>
                    <a:pt x="2942" y="4037"/>
                    <a:pt x="4049" y="2930"/>
                    <a:pt x="5406" y="2930"/>
                  </a:cubicBezTo>
                  <a:cubicBezTo>
                    <a:pt x="5413" y="2929"/>
                    <a:pt x="5421" y="2929"/>
                    <a:pt x="5428" y="2929"/>
                  </a:cubicBezTo>
                  <a:close/>
                  <a:moveTo>
                    <a:pt x="5025" y="1"/>
                  </a:moveTo>
                  <a:cubicBezTo>
                    <a:pt x="4835" y="1"/>
                    <a:pt x="4668" y="167"/>
                    <a:pt x="4668" y="358"/>
                  </a:cubicBezTo>
                  <a:lnTo>
                    <a:pt x="4668" y="1501"/>
                  </a:lnTo>
                  <a:cubicBezTo>
                    <a:pt x="4109" y="1608"/>
                    <a:pt x="3585" y="1834"/>
                    <a:pt x="3144" y="2144"/>
                  </a:cubicBezTo>
                  <a:lnTo>
                    <a:pt x="2323" y="1322"/>
                  </a:lnTo>
                  <a:cubicBezTo>
                    <a:pt x="2257" y="1257"/>
                    <a:pt x="2168" y="1224"/>
                    <a:pt x="2078" y="1224"/>
                  </a:cubicBezTo>
                  <a:cubicBezTo>
                    <a:pt x="1989" y="1224"/>
                    <a:pt x="1900" y="1257"/>
                    <a:pt x="1834" y="1322"/>
                  </a:cubicBezTo>
                  <a:lnTo>
                    <a:pt x="1322" y="1834"/>
                  </a:lnTo>
                  <a:cubicBezTo>
                    <a:pt x="1191" y="1965"/>
                    <a:pt x="1191" y="2191"/>
                    <a:pt x="1322" y="2322"/>
                  </a:cubicBezTo>
                  <a:lnTo>
                    <a:pt x="2144" y="3144"/>
                  </a:lnTo>
                  <a:cubicBezTo>
                    <a:pt x="1834" y="3584"/>
                    <a:pt x="1608" y="4108"/>
                    <a:pt x="1501" y="4680"/>
                  </a:cubicBezTo>
                  <a:lnTo>
                    <a:pt x="358" y="4680"/>
                  </a:lnTo>
                  <a:cubicBezTo>
                    <a:pt x="168" y="4680"/>
                    <a:pt x="1" y="4835"/>
                    <a:pt x="1" y="5037"/>
                  </a:cubicBezTo>
                  <a:lnTo>
                    <a:pt x="1" y="5763"/>
                  </a:lnTo>
                  <a:cubicBezTo>
                    <a:pt x="1" y="5954"/>
                    <a:pt x="168" y="6120"/>
                    <a:pt x="358" y="6120"/>
                  </a:cubicBezTo>
                  <a:lnTo>
                    <a:pt x="1501" y="6120"/>
                  </a:lnTo>
                  <a:cubicBezTo>
                    <a:pt x="1608" y="6680"/>
                    <a:pt x="1834" y="7204"/>
                    <a:pt x="2144" y="7644"/>
                  </a:cubicBezTo>
                  <a:lnTo>
                    <a:pt x="1322" y="8466"/>
                  </a:lnTo>
                  <a:cubicBezTo>
                    <a:pt x="1191" y="8597"/>
                    <a:pt x="1191" y="8823"/>
                    <a:pt x="1322" y="8954"/>
                  </a:cubicBezTo>
                  <a:lnTo>
                    <a:pt x="1834" y="9466"/>
                  </a:lnTo>
                  <a:cubicBezTo>
                    <a:pt x="1900" y="9532"/>
                    <a:pt x="1989" y="9564"/>
                    <a:pt x="2078" y="9564"/>
                  </a:cubicBezTo>
                  <a:cubicBezTo>
                    <a:pt x="2168" y="9564"/>
                    <a:pt x="2257" y="9532"/>
                    <a:pt x="2323" y="9466"/>
                  </a:cubicBezTo>
                  <a:lnTo>
                    <a:pt x="3144" y="8645"/>
                  </a:lnTo>
                  <a:cubicBezTo>
                    <a:pt x="3585" y="8954"/>
                    <a:pt x="4109" y="9180"/>
                    <a:pt x="4668" y="9287"/>
                  </a:cubicBezTo>
                  <a:lnTo>
                    <a:pt x="4668" y="10430"/>
                  </a:lnTo>
                  <a:cubicBezTo>
                    <a:pt x="4668" y="10621"/>
                    <a:pt x="4835" y="10788"/>
                    <a:pt x="5025" y="10788"/>
                  </a:cubicBezTo>
                  <a:lnTo>
                    <a:pt x="5763" y="10788"/>
                  </a:lnTo>
                  <a:cubicBezTo>
                    <a:pt x="5954" y="10788"/>
                    <a:pt x="6121" y="10621"/>
                    <a:pt x="6121" y="10430"/>
                  </a:cubicBezTo>
                  <a:lnTo>
                    <a:pt x="6121" y="9287"/>
                  </a:lnTo>
                  <a:cubicBezTo>
                    <a:pt x="6680" y="9180"/>
                    <a:pt x="7204" y="8954"/>
                    <a:pt x="7657" y="8645"/>
                  </a:cubicBezTo>
                  <a:lnTo>
                    <a:pt x="8466" y="9466"/>
                  </a:lnTo>
                  <a:cubicBezTo>
                    <a:pt x="8538" y="9532"/>
                    <a:pt x="8627" y="9564"/>
                    <a:pt x="8716" y="9564"/>
                  </a:cubicBezTo>
                  <a:cubicBezTo>
                    <a:pt x="8806" y="9564"/>
                    <a:pt x="8895" y="9532"/>
                    <a:pt x="8966" y="9466"/>
                  </a:cubicBezTo>
                  <a:lnTo>
                    <a:pt x="9466" y="8954"/>
                  </a:lnTo>
                  <a:cubicBezTo>
                    <a:pt x="9597" y="8823"/>
                    <a:pt x="9597" y="8609"/>
                    <a:pt x="9466" y="8466"/>
                  </a:cubicBezTo>
                  <a:lnTo>
                    <a:pt x="8645" y="7644"/>
                  </a:lnTo>
                  <a:cubicBezTo>
                    <a:pt x="8966" y="7204"/>
                    <a:pt x="9181" y="6680"/>
                    <a:pt x="9288" y="6120"/>
                  </a:cubicBezTo>
                  <a:lnTo>
                    <a:pt x="10431" y="6120"/>
                  </a:lnTo>
                  <a:cubicBezTo>
                    <a:pt x="10633" y="6120"/>
                    <a:pt x="10788" y="5954"/>
                    <a:pt x="10788" y="5763"/>
                  </a:cubicBezTo>
                  <a:lnTo>
                    <a:pt x="10788" y="5037"/>
                  </a:lnTo>
                  <a:cubicBezTo>
                    <a:pt x="10788" y="4835"/>
                    <a:pt x="10633" y="4680"/>
                    <a:pt x="10431" y="4680"/>
                  </a:cubicBezTo>
                  <a:lnTo>
                    <a:pt x="9288" y="4680"/>
                  </a:lnTo>
                  <a:cubicBezTo>
                    <a:pt x="9181" y="4108"/>
                    <a:pt x="8966" y="3584"/>
                    <a:pt x="8645" y="3144"/>
                  </a:cubicBezTo>
                  <a:lnTo>
                    <a:pt x="9466" y="2322"/>
                  </a:lnTo>
                  <a:cubicBezTo>
                    <a:pt x="9597" y="2191"/>
                    <a:pt x="9597" y="1965"/>
                    <a:pt x="9466" y="1834"/>
                  </a:cubicBezTo>
                  <a:lnTo>
                    <a:pt x="8966" y="1322"/>
                  </a:lnTo>
                  <a:cubicBezTo>
                    <a:pt x="8895" y="1257"/>
                    <a:pt x="8806" y="1224"/>
                    <a:pt x="8716" y="1224"/>
                  </a:cubicBezTo>
                  <a:cubicBezTo>
                    <a:pt x="8627" y="1224"/>
                    <a:pt x="8538" y="1257"/>
                    <a:pt x="8466" y="1322"/>
                  </a:cubicBezTo>
                  <a:lnTo>
                    <a:pt x="7657" y="2144"/>
                  </a:lnTo>
                  <a:cubicBezTo>
                    <a:pt x="7204" y="1834"/>
                    <a:pt x="6680" y="1608"/>
                    <a:pt x="6121" y="1501"/>
                  </a:cubicBezTo>
                  <a:lnTo>
                    <a:pt x="6121" y="358"/>
                  </a:lnTo>
                  <a:cubicBezTo>
                    <a:pt x="6121" y="167"/>
                    <a:pt x="5954" y="1"/>
                    <a:pt x="5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3939299" y="1472437"/>
              <a:ext cx="176583" cy="353561"/>
            </a:xfrm>
            <a:custGeom>
              <a:rect b="b" l="l" r="r" t="t"/>
              <a:pathLst>
                <a:path extrusionOk="0" h="10776" w="5382">
                  <a:moveTo>
                    <a:pt x="0" y="1"/>
                  </a:moveTo>
                  <a:lnTo>
                    <a:pt x="0" y="2930"/>
                  </a:lnTo>
                  <a:cubicBezTo>
                    <a:pt x="1346" y="2930"/>
                    <a:pt x="2453" y="4037"/>
                    <a:pt x="2453" y="5394"/>
                  </a:cubicBezTo>
                  <a:cubicBezTo>
                    <a:pt x="2453" y="6740"/>
                    <a:pt x="1346" y="7847"/>
                    <a:pt x="0" y="7847"/>
                  </a:cubicBezTo>
                  <a:lnTo>
                    <a:pt x="0" y="10776"/>
                  </a:lnTo>
                  <a:lnTo>
                    <a:pt x="357" y="10776"/>
                  </a:lnTo>
                  <a:cubicBezTo>
                    <a:pt x="548" y="10776"/>
                    <a:pt x="715" y="10609"/>
                    <a:pt x="715" y="10419"/>
                  </a:cubicBezTo>
                  <a:lnTo>
                    <a:pt x="715" y="9276"/>
                  </a:lnTo>
                  <a:cubicBezTo>
                    <a:pt x="1274" y="9168"/>
                    <a:pt x="1798" y="8942"/>
                    <a:pt x="2251" y="8633"/>
                  </a:cubicBezTo>
                  <a:lnTo>
                    <a:pt x="3060" y="9454"/>
                  </a:lnTo>
                  <a:cubicBezTo>
                    <a:pt x="3132" y="9520"/>
                    <a:pt x="3221" y="9552"/>
                    <a:pt x="3310" y="9552"/>
                  </a:cubicBezTo>
                  <a:cubicBezTo>
                    <a:pt x="3400" y="9552"/>
                    <a:pt x="3489" y="9520"/>
                    <a:pt x="3560" y="9454"/>
                  </a:cubicBezTo>
                  <a:lnTo>
                    <a:pt x="4060" y="8942"/>
                  </a:lnTo>
                  <a:cubicBezTo>
                    <a:pt x="4191" y="8811"/>
                    <a:pt x="4191" y="8585"/>
                    <a:pt x="4060" y="8454"/>
                  </a:cubicBezTo>
                  <a:lnTo>
                    <a:pt x="3239" y="7632"/>
                  </a:lnTo>
                  <a:cubicBezTo>
                    <a:pt x="3560" y="7192"/>
                    <a:pt x="3775" y="6668"/>
                    <a:pt x="3882" y="6108"/>
                  </a:cubicBezTo>
                  <a:lnTo>
                    <a:pt x="5025" y="6108"/>
                  </a:lnTo>
                  <a:cubicBezTo>
                    <a:pt x="5227" y="6108"/>
                    <a:pt x="5382" y="5942"/>
                    <a:pt x="5382" y="5751"/>
                  </a:cubicBezTo>
                  <a:lnTo>
                    <a:pt x="5382" y="5013"/>
                  </a:lnTo>
                  <a:cubicBezTo>
                    <a:pt x="5382" y="4835"/>
                    <a:pt x="5227" y="4680"/>
                    <a:pt x="5025" y="4680"/>
                  </a:cubicBezTo>
                  <a:lnTo>
                    <a:pt x="3882" y="4680"/>
                  </a:lnTo>
                  <a:cubicBezTo>
                    <a:pt x="3775" y="4108"/>
                    <a:pt x="3560" y="3584"/>
                    <a:pt x="3239" y="3144"/>
                  </a:cubicBezTo>
                  <a:lnTo>
                    <a:pt x="4060" y="2322"/>
                  </a:lnTo>
                  <a:cubicBezTo>
                    <a:pt x="4191" y="2191"/>
                    <a:pt x="4191" y="1965"/>
                    <a:pt x="4060" y="1834"/>
                  </a:cubicBezTo>
                  <a:lnTo>
                    <a:pt x="3560" y="1322"/>
                  </a:lnTo>
                  <a:cubicBezTo>
                    <a:pt x="3489" y="1257"/>
                    <a:pt x="3400" y="1224"/>
                    <a:pt x="3310" y="1224"/>
                  </a:cubicBezTo>
                  <a:cubicBezTo>
                    <a:pt x="3221" y="1224"/>
                    <a:pt x="3132" y="1257"/>
                    <a:pt x="3060" y="1322"/>
                  </a:cubicBezTo>
                  <a:lnTo>
                    <a:pt x="2251" y="2144"/>
                  </a:lnTo>
                  <a:cubicBezTo>
                    <a:pt x="1798" y="1834"/>
                    <a:pt x="1274" y="1608"/>
                    <a:pt x="715" y="1501"/>
                  </a:cubicBezTo>
                  <a:lnTo>
                    <a:pt x="715" y="358"/>
                  </a:ln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3931884" y="1498226"/>
              <a:ext cx="14469" cy="14863"/>
            </a:xfrm>
            <a:custGeom>
              <a:rect b="b" l="l" r="r" t="t"/>
              <a:pathLst>
                <a:path extrusionOk="0" h="453" w="441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4032644" y="1540321"/>
              <a:ext cx="16077" cy="14666"/>
            </a:xfrm>
            <a:custGeom>
              <a:rect b="b" l="l" r="r" t="t"/>
              <a:pathLst>
                <a:path extrusionOk="0" h="447" w="490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6" y="384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075625" y="1641967"/>
              <a:ext cx="14502" cy="14502"/>
            </a:xfrm>
            <a:custGeom>
              <a:rect b="b" l="l" r="r" t="t"/>
              <a:pathLst>
                <a:path extrusionOk="0" h="442" w="442">
                  <a:moveTo>
                    <a:pt x="215" y="1"/>
                  </a:moveTo>
                  <a:cubicBezTo>
                    <a:pt x="96" y="1"/>
                    <a:pt x="1" y="96"/>
                    <a:pt x="1" y="227"/>
                  </a:cubicBezTo>
                  <a:cubicBezTo>
                    <a:pt x="1" y="346"/>
                    <a:pt x="96" y="441"/>
                    <a:pt x="215" y="441"/>
                  </a:cubicBezTo>
                  <a:cubicBezTo>
                    <a:pt x="346" y="441"/>
                    <a:pt x="441" y="346"/>
                    <a:pt x="441" y="227"/>
                  </a:cubicBezTo>
                  <a:cubicBezTo>
                    <a:pt x="441" y="96"/>
                    <a:pt x="346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4032644" y="1743842"/>
              <a:ext cx="16077" cy="14568"/>
            </a:xfrm>
            <a:custGeom>
              <a:rect b="b" l="l" r="r" t="t"/>
              <a:pathLst>
                <a:path extrusionOk="0" h="444" w="490">
                  <a:moveTo>
                    <a:pt x="251" y="0"/>
                  </a:moveTo>
                  <a:cubicBezTo>
                    <a:pt x="194" y="0"/>
                    <a:pt x="138" y="21"/>
                    <a:pt x="96" y="63"/>
                  </a:cubicBezTo>
                  <a:cubicBezTo>
                    <a:pt x="1" y="146"/>
                    <a:pt x="1" y="289"/>
                    <a:pt x="96" y="373"/>
                  </a:cubicBezTo>
                  <a:cubicBezTo>
                    <a:pt x="138" y="420"/>
                    <a:pt x="194" y="444"/>
                    <a:pt x="251" y="444"/>
                  </a:cubicBezTo>
                  <a:cubicBezTo>
                    <a:pt x="307" y="444"/>
                    <a:pt x="364" y="420"/>
                    <a:pt x="406" y="373"/>
                  </a:cubicBezTo>
                  <a:cubicBezTo>
                    <a:pt x="489" y="289"/>
                    <a:pt x="489" y="146"/>
                    <a:pt x="406" y="63"/>
                  </a:cubicBezTo>
                  <a:cubicBezTo>
                    <a:pt x="364" y="21"/>
                    <a:pt x="30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3931884" y="1785346"/>
              <a:ext cx="14469" cy="14863"/>
            </a:xfrm>
            <a:custGeom>
              <a:rect b="b" l="l" r="r" t="t"/>
              <a:pathLst>
                <a:path extrusionOk="0" h="453" w="441">
                  <a:moveTo>
                    <a:pt x="226" y="0"/>
                  </a:moveTo>
                  <a:cubicBezTo>
                    <a:pt x="95" y="0"/>
                    <a:pt x="0" y="108"/>
                    <a:pt x="0" y="227"/>
                  </a:cubicBezTo>
                  <a:cubicBezTo>
                    <a:pt x="0" y="346"/>
                    <a:pt x="95" y="453"/>
                    <a:pt x="226" y="453"/>
                  </a:cubicBezTo>
                  <a:cubicBezTo>
                    <a:pt x="345" y="453"/>
                    <a:pt x="441" y="346"/>
                    <a:pt x="441" y="227"/>
                  </a:cubicBezTo>
                  <a:cubicBezTo>
                    <a:pt x="441" y="108"/>
                    <a:pt x="34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3829517" y="1743546"/>
              <a:ext cx="16044" cy="14863"/>
            </a:xfrm>
            <a:custGeom>
              <a:rect b="b" l="l" r="r" t="t"/>
              <a:pathLst>
                <a:path extrusionOk="0" h="453" w="489">
                  <a:moveTo>
                    <a:pt x="249" y="1"/>
                  </a:moveTo>
                  <a:cubicBezTo>
                    <a:pt x="191" y="1"/>
                    <a:pt x="132" y="24"/>
                    <a:pt x="84" y="72"/>
                  </a:cubicBezTo>
                  <a:cubicBezTo>
                    <a:pt x="1" y="155"/>
                    <a:pt x="1" y="298"/>
                    <a:pt x="84" y="382"/>
                  </a:cubicBezTo>
                  <a:cubicBezTo>
                    <a:pt x="132" y="429"/>
                    <a:pt x="191" y="453"/>
                    <a:pt x="249" y="453"/>
                  </a:cubicBezTo>
                  <a:cubicBezTo>
                    <a:pt x="307" y="453"/>
                    <a:pt x="364" y="429"/>
                    <a:pt x="405" y="382"/>
                  </a:cubicBezTo>
                  <a:cubicBezTo>
                    <a:pt x="489" y="298"/>
                    <a:pt x="489" y="155"/>
                    <a:pt x="405" y="72"/>
                  </a:cubicBezTo>
                  <a:cubicBezTo>
                    <a:pt x="364" y="24"/>
                    <a:pt x="307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3788111" y="1641967"/>
              <a:ext cx="14863" cy="14502"/>
            </a:xfrm>
            <a:custGeom>
              <a:rect b="b" l="l" r="r" t="t"/>
              <a:pathLst>
                <a:path extrusionOk="0" h="442" w="453">
                  <a:moveTo>
                    <a:pt x="227" y="1"/>
                  </a:moveTo>
                  <a:cubicBezTo>
                    <a:pt x="108" y="1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58" y="441"/>
                    <a:pt x="453" y="346"/>
                    <a:pt x="453" y="227"/>
                  </a:cubicBezTo>
                  <a:cubicBezTo>
                    <a:pt x="453" y="96"/>
                    <a:pt x="358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829517" y="1540321"/>
              <a:ext cx="16044" cy="14666"/>
            </a:xfrm>
            <a:custGeom>
              <a:rect b="b" l="l" r="r" t="t"/>
              <a:pathLst>
                <a:path extrusionOk="0" h="447" w="489">
                  <a:moveTo>
                    <a:pt x="249" y="0"/>
                  </a:moveTo>
                  <a:cubicBezTo>
                    <a:pt x="191" y="0"/>
                    <a:pt x="132" y="21"/>
                    <a:pt x="84" y="63"/>
                  </a:cubicBezTo>
                  <a:cubicBezTo>
                    <a:pt x="1" y="146"/>
                    <a:pt x="1" y="289"/>
                    <a:pt x="84" y="384"/>
                  </a:cubicBezTo>
                  <a:cubicBezTo>
                    <a:pt x="132" y="426"/>
                    <a:pt x="191" y="447"/>
                    <a:pt x="249" y="447"/>
                  </a:cubicBezTo>
                  <a:cubicBezTo>
                    <a:pt x="307" y="447"/>
                    <a:pt x="364" y="426"/>
                    <a:pt x="405" y="384"/>
                  </a:cubicBezTo>
                  <a:cubicBezTo>
                    <a:pt x="489" y="289"/>
                    <a:pt x="489" y="146"/>
                    <a:pt x="405" y="63"/>
                  </a:cubicBezTo>
                  <a:cubicBezTo>
                    <a:pt x="364" y="21"/>
                    <a:pt x="307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/>
          <p:nvPr/>
        </p:nvSpPr>
        <p:spPr>
          <a:xfrm>
            <a:off x="6397275" y="3171888"/>
            <a:ext cx="990600" cy="99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6397275" y="1613500"/>
            <a:ext cx="990600" cy="99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1758800" y="3171888"/>
            <a:ext cx="990600" cy="9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1758800" y="1613500"/>
            <a:ext cx="990600" cy="99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Esempi di Tecniche di Phishing</a:t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2691566" y="3667172"/>
            <a:ext cx="331460" cy="28"/>
          </a:xfrm>
          <a:custGeom>
            <a:rect b="b" l="l" r="r" t="t"/>
            <a:pathLst>
              <a:path extrusionOk="0" fill="none" h="1" w="13943">
                <a:moveTo>
                  <a:pt x="1" y="0"/>
                </a:moveTo>
                <a:lnTo>
                  <a:pt x="13943" y="0"/>
                </a:lnTo>
              </a:path>
            </a:pathLst>
          </a:custGeom>
          <a:noFill/>
          <a:ln cap="flat" cmpd="sng" w="134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108651" y="2336325"/>
            <a:ext cx="424315" cy="259246"/>
          </a:xfrm>
          <a:custGeom>
            <a:rect b="b" l="l" r="r" t="t"/>
            <a:pathLst>
              <a:path extrusionOk="0" fill="none" h="9312" w="17849">
                <a:moveTo>
                  <a:pt x="17848" y="1"/>
                </a:moveTo>
                <a:lnTo>
                  <a:pt x="1" y="9312"/>
                </a:lnTo>
              </a:path>
            </a:pathLst>
          </a:custGeom>
          <a:noFill/>
          <a:ln cap="flat" cmpd="sng" w="13400">
            <a:solidFill>
              <a:srgbClr val="724BA3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108651" y="3667172"/>
            <a:ext cx="331745" cy="28"/>
          </a:xfrm>
          <a:custGeom>
            <a:rect b="b" l="l" r="r" t="t"/>
            <a:pathLst>
              <a:path extrusionOk="0" fill="none" h="1" w="13955">
                <a:moveTo>
                  <a:pt x="13955" y="0"/>
                </a:moveTo>
                <a:lnTo>
                  <a:pt x="1" y="0"/>
                </a:lnTo>
              </a:path>
            </a:pathLst>
          </a:custGeom>
          <a:noFill/>
          <a:ln cap="flat" cmpd="sng" w="134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2621649" y="2336325"/>
            <a:ext cx="424315" cy="259246"/>
          </a:xfrm>
          <a:custGeom>
            <a:rect b="b" l="l" r="r" t="t"/>
            <a:pathLst>
              <a:path extrusionOk="0" fill="none" h="9312" w="17849">
                <a:moveTo>
                  <a:pt x="1" y="1"/>
                </a:moveTo>
                <a:lnTo>
                  <a:pt x="17848" y="9312"/>
                </a:lnTo>
              </a:path>
            </a:pathLst>
          </a:custGeom>
          <a:noFill/>
          <a:ln cap="flat" cmpd="sng" w="134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2083356" y="3733463"/>
            <a:ext cx="488926" cy="69962"/>
          </a:xfrm>
          <a:custGeom>
            <a:rect b="b" l="l" r="r" t="t"/>
            <a:pathLst>
              <a:path extrusionOk="0" h="2513" w="17562">
                <a:moveTo>
                  <a:pt x="0" y="1"/>
                </a:moveTo>
                <a:lnTo>
                  <a:pt x="0" y="1310"/>
                </a:lnTo>
                <a:cubicBezTo>
                  <a:pt x="0" y="1965"/>
                  <a:pt x="548" y="2513"/>
                  <a:pt x="1215" y="2513"/>
                </a:cubicBezTo>
                <a:lnTo>
                  <a:pt x="16347" y="2513"/>
                </a:lnTo>
                <a:cubicBezTo>
                  <a:pt x="17014" y="2513"/>
                  <a:pt x="17562" y="1965"/>
                  <a:pt x="17562" y="1310"/>
                </a:cubicBezTo>
                <a:lnTo>
                  <a:pt x="1756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2083356" y="3464640"/>
            <a:ext cx="488926" cy="268851"/>
          </a:xfrm>
          <a:custGeom>
            <a:rect b="b" l="l" r="r" t="t"/>
            <a:pathLst>
              <a:path extrusionOk="0" h="9657" w="17562">
                <a:moveTo>
                  <a:pt x="1215" y="1"/>
                </a:moveTo>
                <a:cubicBezTo>
                  <a:pt x="548" y="1"/>
                  <a:pt x="0" y="536"/>
                  <a:pt x="0" y="1203"/>
                </a:cubicBezTo>
                <a:lnTo>
                  <a:pt x="0" y="9657"/>
                </a:lnTo>
                <a:lnTo>
                  <a:pt x="17562" y="9657"/>
                </a:lnTo>
                <a:lnTo>
                  <a:pt x="17562" y="1203"/>
                </a:lnTo>
                <a:cubicBezTo>
                  <a:pt x="17562" y="536"/>
                  <a:pt x="17014" y="1"/>
                  <a:pt x="1634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"/>
          <p:cNvSpPr/>
          <p:nvPr/>
        </p:nvSpPr>
        <p:spPr>
          <a:xfrm>
            <a:off x="2114509" y="3495793"/>
            <a:ext cx="424309" cy="219129"/>
          </a:xfrm>
          <a:custGeom>
            <a:rect b="b" l="l" r="r" t="t"/>
            <a:pathLst>
              <a:path extrusionOk="0" h="7871" w="15241">
                <a:moveTo>
                  <a:pt x="0" y="1"/>
                </a:moveTo>
                <a:lnTo>
                  <a:pt x="0" y="7871"/>
                </a:lnTo>
                <a:lnTo>
                  <a:pt x="15240" y="7871"/>
                </a:lnTo>
                <a:lnTo>
                  <a:pt x="152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"/>
          <p:cNvSpPr/>
          <p:nvPr/>
        </p:nvSpPr>
        <p:spPr>
          <a:xfrm>
            <a:off x="2314707" y="3756348"/>
            <a:ext cx="23887" cy="24221"/>
          </a:xfrm>
          <a:custGeom>
            <a:rect b="b" l="l" r="r" t="t"/>
            <a:pathLst>
              <a:path extrusionOk="0" h="870" w="858">
                <a:moveTo>
                  <a:pt x="429" y="0"/>
                </a:moveTo>
                <a:cubicBezTo>
                  <a:pt x="191" y="0"/>
                  <a:pt x="1" y="203"/>
                  <a:pt x="1" y="441"/>
                </a:cubicBezTo>
                <a:cubicBezTo>
                  <a:pt x="1" y="679"/>
                  <a:pt x="191" y="869"/>
                  <a:pt x="429" y="869"/>
                </a:cubicBezTo>
                <a:cubicBezTo>
                  <a:pt x="667" y="869"/>
                  <a:pt x="858" y="679"/>
                  <a:pt x="858" y="441"/>
                </a:cubicBezTo>
                <a:cubicBezTo>
                  <a:pt x="858" y="203"/>
                  <a:pt x="667" y="0"/>
                  <a:pt x="4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2286199" y="3803397"/>
            <a:ext cx="83242" cy="83242"/>
          </a:xfrm>
          <a:custGeom>
            <a:rect b="b" l="l" r="r" t="t"/>
            <a:pathLst>
              <a:path extrusionOk="0" h="2990" w="2990">
                <a:moveTo>
                  <a:pt x="191" y="1"/>
                </a:moveTo>
                <a:lnTo>
                  <a:pt x="1" y="2989"/>
                </a:lnTo>
                <a:lnTo>
                  <a:pt x="2989" y="2989"/>
                </a:lnTo>
                <a:lnTo>
                  <a:pt x="27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7"/>
          <p:cNvSpPr/>
          <p:nvPr/>
        </p:nvSpPr>
        <p:spPr>
          <a:xfrm>
            <a:off x="2042571" y="3886611"/>
            <a:ext cx="570497" cy="35162"/>
          </a:xfrm>
          <a:custGeom>
            <a:rect b="b" l="l" r="r" t="t"/>
            <a:pathLst>
              <a:path extrusionOk="0" h="1263" w="20492">
                <a:moveTo>
                  <a:pt x="1" y="0"/>
                </a:moveTo>
                <a:lnTo>
                  <a:pt x="1" y="1262"/>
                </a:lnTo>
                <a:lnTo>
                  <a:pt x="20491" y="1262"/>
                </a:lnTo>
                <a:lnTo>
                  <a:pt x="2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7"/>
          <p:cNvSpPr/>
          <p:nvPr/>
        </p:nvSpPr>
        <p:spPr>
          <a:xfrm>
            <a:off x="1841705" y="3324828"/>
            <a:ext cx="335778" cy="314202"/>
          </a:xfrm>
          <a:custGeom>
            <a:rect b="b" l="l" r="r" t="t"/>
            <a:pathLst>
              <a:path extrusionOk="0" h="11286" w="12061">
                <a:moveTo>
                  <a:pt x="6862" y="1"/>
                </a:moveTo>
                <a:cubicBezTo>
                  <a:pt x="4798" y="1"/>
                  <a:pt x="2757" y="1120"/>
                  <a:pt x="1763" y="3225"/>
                </a:cubicBezTo>
                <a:cubicBezTo>
                  <a:pt x="1" y="6928"/>
                  <a:pt x="2656" y="11214"/>
                  <a:pt x="6751" y="11285"/>
                </a:cubicBezTo>
                <a:cubicBezTo>
                  <a:pt x="7251" y="11285"/>
                  <a:pt x="7251" y="10535"/>
                  <a:pt x="6751" y="10535"/>
                </a:cubicBezTo>
                <a:cubicBezTo>
                  <a:pt x="3191" y="10476"/>
                  <a:pt x="893" y="6761"/>
                  <a:pt x="2406" y="3546"/>
                </a:cubicBezTo>
                <a:cubicBezTo>
                  <a:pt x="3274" y="1715"/>
                  <a:pt x="5054" y="737"/>
                  <a:pt x="6853" y="737"/>
                </a:cubicBezTo>
                <a:cubicBezTo>
                  <a:pt x="8211" y="737"/>
                  <a:pt x="9579" y="1295"/>
                  <a:pt x="10573" y="2463"/>
                </a:cubicBezTo>
                <a:lnTo>
                  <a:pt x="10180" y="2784"/>
                </a:lnTo>
                <a:cubicBezTo>
                  <a:pt x="10085" y="2868"/>
                  <a:pt x="10109" y="3022"/>
                  <a:pt x="10228" y="3070"/>
                </a:cubicBezTo>
                <a:lnTo>
                  <a:pt x="11859" y="3677"/>
                </a:lnTo>
                <a:cubicBezTo>
                  <a:pt x="11872" y="3680"/>
                  <a:pt x="11884" y="3681"/>
                  <a:pt x="11896" y="3681"/>
                </a:cubicBezTo>
                <a:cubicBezTo>
                  <a:pt x="11987" y="3681"/>
                  <a:pt x="12060" y="3607"/>
                  <a:pt x="12050" y="3523"/>
                </a:cubicBezTo>
                <a:lnTo>
                  <a:pt x="11776" y="1808"/>
                </a:lnTo>
                <a:cubicBezTo>
                  <a:pt x="11759" y="1718"/>
                  <a:pt x="11682" y="1668"/>
                  <a:pt x="11604" y="1668"/>
                </a:cubicBezTo>
                <a:cubicBezTo>
                  <a:pt x="11568" y="1668"/>
                  <a:pt x="11532" y="1678"/>
                  <a:pt x="11502" y="1701"/>
                </a:cubicBezTo>
                <a:lnTo>
                  <a:pt x="11157" y="1999"/>
                </a:lnTo>
                <a:cubicBezTo>
                  <a:pt x="10010" y="647"/>
                  <a:pt x="8429" y="1"/>
                  <a:pt x="68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1965677" y="3411939"/>
            <a:ext cx="136917" cy="136917"/>
          </a:xfrm>
          <a:custGeom>
            <a:rect b="b" l="l" r="r" t="t"/>
            <a:pathLst>
              <a:path extrusionOk="0" h="4918" w="4918">
                <a:moveTo>
                  <a:pt x="2465" y="1"/>
                </a:moveTo>
                <a:cubicBezTo>
                  <a:pt x="1108" y="1"/>
                  <a:pt x="0" y="1108"/>
                  <a:pt x="0" y="2465"/>
                </a:cubicBezTo>
                <a:cubicBezTo>
                  <a:pt x="0" y="3823"/>
                  <a:pt x="1108" y="4918"/>
                  <a:pt x="2465" y="4918"/>
                </a:cubicBezTo>
                <a:cubicBezTo>
                  <a:pt x="3822" y="4918"/>
                  <a:pt x="4918" y="3823"/>
                  <a:pt x="4918" y="2465"/>
                </a:cubicBezTo>
                <a:cubicBezTo>
                  <a:pt x="4918" y="1108"/>
                  <a:pt x="3822" y="1"/>
                  <a:pt x="246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2009441" y="3461327"/>
            <a:ext cx="50724" cy="43458"/>
          </a:xfrm>
          <a:custGeom>
            <a:rect b="b" l="l" r="r" t="t"/>
            <a:pathLst>
              <a:path extrusionOk="0" fill="none" h="1561" w="1822">
                <a:moveTo>
                  <a:pt x="0" y="941"/>
                </a:moveTo>
                <a:lnTo>
                  <a:pt x="726" y="1560"/>
                </a:lnTo>
                <a:lnTo>
                  <a:pt x="1822" y="1"/>
                </a:lnTo>
              </a:path>
            </a:pathLst>
          </a:custGeom>
          <a:noFill/>
          <a:ln cap="rnd" cmpd="sng" w="77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1990204" y="2136784"/>
            <a:ext cx="489928" cy="163449"/>
          </a:xfrm>
          <a:custGeom>
            <a:rect b="b" l="l" r="r" t="t"/>
            <a:pathLst>
              <a:path extrusionOk="0" h="5871" w="17598">
                <a:moveTo>
                  <a:pt x="858" y="0"/>
                </a:moveTo>
                <a:cubicBezTo>
                  <a:pt x="382" y="0"/>
                  <a:pt x="1" y="381"/>
                  <a:pt x="1" y="846"/>
                </a:cubicBezTo>
                <a:lnTo>
                  <a:pt x="1" y="1120"/>
                </a:lnTo>
                <a:lnTo>
                  <a:pt x="7871" y="5620"/>
                </a:lnTo>
                <a:cubicBezTo>
                  <a:pt x="8156" y="5787"/>
                  <a:pt x="8478" y="5870"/>
                  <a:pt x="8801" y="5870"/>
                </a:cubicBezTo>
                <a:cubicBezTo>
                  <a:pt x="9124" y="5870"/>
                  <a:pt x="9448" y="5787"/>
                  <a:pt x="9740" y="5620"/>
                </a:cubicBezTo>
                <a:lnTo>
                  <a:pt x="17598" y="1120"/>
                </a:lnTo>
                <a:lnTo>
                  <a:pt x="17598" y="846"/>
                </a:lnTo>
                <a:cubicBezTo>
                  <a:pt x="17598" y="381"/>
                  <a:pt x="17217" y="0"/>
                  <a:pt x="167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1990204" y="2167937"/>
            <a:ext cx="489928" cy="249613"/>
          </a:xfrm>
          <a:custGeom>
            <a:rect b="b" l="l" r="r" t="t"/>
            <a:pathLst>
              <a:path extrusionOk="0" h="8966" w="17598">
                <a:moveTo>
                  <a:pt x="1" y="1"/>
                </a:moveTo>
                <a:lnTo>
                  <a:pt x="1" y="8109"/>
                </a:lnTo>
                <a:cubicBezTo>
                  <a:pt x="1" y="8585"/>
                  <a:pt x="382" y="8966"/>
                  <a:pt x="858" y="8966"/>
                </a:cubicBezTo>
                <a:lnTo>
                  <a:pt x="16753" y="8966"/>
                </a:lnTo>
                <a:cubicBezTo>
                  <a:pt x="17217" y="8966"/>
                  <a:pt x="17598" y="8585"/>
                  <a:pt x="17598" y="8109"/>
                </a:cubicBezTo>
                <a:lnTo>
                  <a:pt x="17598" y="1"/>
                </a:lnTo>
                <a:lnTo>
                  <a:pt x="9740" y="4501"/>
                </a:lnTo>
                <a:cubicBezTo>
                  <a:pt x="9448" y="4668"/>
                  <a:pt x="9124" y="4751"/>
                  <a:pt x="8801" y="4751"/>
                </a:cubicBezTo>
                <a:cubicBezTo>
                  <a:pt x="8478" y="4751"/>
                  <a:pt x="8156" y="4668"/>
                  <a:pt x="7871" y="4501"/>
                </a:cubicBez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2233163" y="1977010"/>
            <a:ext cx="33185" cy="159802"/>
          </a:xfrm>
          <a:custGeom>
            <a:rect b="b" l="l" r="r" t="t"/>
            <a:pathLst>
              <a:path extrusionOk="0" h="5740" w="1192">
                <a:moveTo>
                  <a:pt x="1" y="1"/>
                </a:moveTo>
                <a:lnTo>
                  <a:pt x="1" y="5739"/>
                </a:lnTo>
                <a:lnTo>
                  <a:pt x="1191" y="5739"/>
                </a:lnTo>
                <a:lnTo>
                  <a:pt x="11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1960693" y="2167268"/>
            <a:ext cx="292069" cy="301034"/>
          </a:xfrm>
          <a:custGeom>
            <a:rect b="b" l="l" r="r" t="t"/>
            <a:pathLst>
              <a:path extrusionOk="0" h="10813" w="10491">
                <a:moveTo>
                  <a:pt x="2263" y="1"/>
                </a:moveTo>
                <a:lnTo>
                  <a:pt x="1" y="5025"/>
                </a:lnTo>
                <a:lnTo>
                  <a:pt x="1132" y="4692"/>
                </a:lnTo>
                <a:cubicBezTo>
                  <a:pt x="1311" y="6204"/>
                  <a:pt x="1858" y="8537"/>
                  <a:pt x="3442" y="9847"/>
                </a:cubicBezTo>
                <a:cubicBezTo>
                  <a:pt x="4191" y="10469"/>
                  <a:pt x="5140" y="10813"/>
                  <a:pt x="6118" y="10813"/>
                </a:cubicBezTo>
                <a:cubicBezTo>
                  <a:pt x="6150" y="10813"/>
                  <a:pt x="6183" y="10812"/>
                  <a:pt x="6216" y="10812"/>
                </a:cubicBezTo>
                <a:cubicBezTo>
                  <a:pt x="6609" y="10812"/>
                  <a:pt x="7014" y="10764"/>
                  <a:pt x="7407" y="10681"/>
                </a:cubicBezTo>
                <a:cubicBezTo>
                  <a:pt x="7466" y="10669"/>
                  <a:pt x="8978" y="10383"/>
                  <a:pt x="10490" y="8990"/>
                </a:cubicBezTo>
                <a:lnTo>
                  <a:pt x="8490" y="8990"/>
                </a:lnTo>
                <a:cubicBezTo>
                  <a:pt x="8085" y="9228"/>
                  <a:pt x="7645" y="9407"/>
                  <a:pt x="7180" y="9526"/>
                </a:cubicBezTo>
                <a:cubicBezTo>
                  <a:pt x="6842" y="9591"/>
                  <a:pt x="6523" y="9624"/>
                  <a:pt x="6222" y="9624"/>
                </a:cubicBezTo>
                <a:cubicBezTo>
                  <a:pt x="5431" y="9624"/>
                  <a:pt x="4764" y="9396"/>
                  <a:pt x="4204" y="8930"/>
                </a:cubicBezTo>
                <a:cubicBezTo>
                  <a:pt x="2739" y="7728"/>
                  <a:pt x="2358" y="5239"/>
                  <a:pt x="2263" y="4025"/>
                </a:cubicBezTo>
                <a:lnTo>
                  <a:pt x="22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2235502" y="1613475"/>
            <a:ext cx="28842" cy="264118"/>
          </a:xfrm>
          <a:custGeom>
            <a:rect b="b" l="l" r="r" t="t"/>
            <a:pathLst>
              <a:path extrusionOk="0" h="9487" w="1036">
                <a:moveTo>
                  <a:pt x="518" y="0"/>
                </a:moveTo>
                <a:cubicBezTo>
                  <a:pt x="345" y="0"/>
                  <a:pt x="173" y="3"/>
                  <a:pt x="0" y="9"/>
                </a:cubicBezTo>
                <a:lnTo>
                  <a:pt x="0" y="9487"/>
                </a:lnTo>
                <a:lnTo>
                  <a:pt x="1036" y="9487"/>
                </a:lnTo>
                <a:lnTo>
                  <a:pt x="1036" y="9"/>
                </a:lnTo>
                <a:cubicBezTo>
                  <a:pt x="863" y="3"/>
                  <a:pt x="691" y="0"/>
                  <a:pt x="5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2168853" y="1857353"/>
            <a:ext cx="141566" cy="121327"/>
          </a:xfrm>
          <a:custGeom>
            <a:rect b="b" l="l" r="r" t="t"/>
            <a:pathLst>
              <a:path extrusionOk="0" h="4358" w="5085">
                <a:moveTo>
                  <a:pt x="2900" y="1077"/>
                </a:moveTo>
                <a:cubicBezTo>
                  <a:pt x="3462" y="1077"/>
                  <a:pt x="4001" y="1519"/>
                  <a:pt x="4001" y="2179"/>
                </a:cubicBezTo>
                <a:cubicBezTo>
                  <a:pt x="4001" y="2786"/>
                  <a:pt x="3513" y="3275"/>
                  <a:pt x="2906" y="3275"/>
                </a:cubicBezTo>
                <a:cubicBezTo>
                  <a:pt x="1930" y="3275"/>
                  <a:pt x="1430" y="2096"/>
                  <a:pt x="2132" y="1405"/>
                </a:cubicBezTo>
                <a:cubicBezTo>
                  <a:pt x="2356" y="1178"/>
                  <a:pt x="2630" y="1077"/>
                  <a:pt x="2900" y="1077"/>
                </a:cubicBezTo>
                <a:close/>
                <a:moveTo>
                  <a:pt x="2906" y="0"/>
                </a:moveTo>
                <a:cubicBezTo>
                  <a:pt x="965" y="0"/>
                  <a:pt x="1" y="2346"/>
                  <a:pt x="1370" y="3715"/>
                </a:cubicBezTo>
                <a:cubicBezTo>
                  <a:pt x="1814" y="4159"/>
                  <a:pt x="2360" y="4357"/>
                  <a:pt x="2895" y="4357"/>
                </a:cubicBezTo>
                <a:cubicBezTo>
                  <a:pt x="4013" y="4357"/>
                  <a:pt x="5085" y="3491"/>
                  <a:pt x="5085" y="2179"/>
                </a:cubicBezTo>
                <a:cubicBezTo>
                  <a:pt x="5085" y="977"/>
                  <a:pt x="4109" y="0"/>
                  <a:pt x="29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6542898" y="1835805"/>
            <a:ext cx="707052" cy="598671"/>
          </a:xfrm>
          <a:custGeom>
            <a:rect b="b" l="l" r="r" t="t"/>
            <a:pathLst>
              <a:path extrusionOk="0" h="21504" w="25397">
                <a:moveTo>
                  <a:pt x="8704" y="1"/>
                </a:moveTo>
                <a:lnTo>
                  <a:pt x="7894" y="1941"/>
                </a:lnTo>
                <a:lnTo>
                  <a:pt x="1727" y="1941"/>
                </a:lnTo>
                <a:cubicBezTo>
                  <a:pt x="1727" y="1941"/>
                  <a:pt x="0" y="17098"/>
                  <a:pt x="12704" y="21503"/>
                </a:cubicBezTo>
                <a:cubicBezTo>
                  <a:pt x="25396" y="17098"/>
                  <a:pt x="23670" y="1941"/>
                  <a:pt x="23670" y="1941"/>
                </a:cubicBezTo>
                <a:lnTo>
                  <a:pt x="17514" y="1941"/>
                </a:lnTo>
                <a:lnTo>
                  <a:pt x="1669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6636357" y="1883217"/>
            <a:ext cx="260248" cy="501538"/>
          </a:xfrm>
          <a:custGeom>
            <a:rect b="b" l="l" r="r" t="t"/>
            <a:pathLst>
              <a:path extrusionOk="0" h="18015" w="9348">
                <a:moveTo>
                  <a:pt x="7097" y="0"/>
                </a:moveTo>
                <a:cubicBezTo>
                  <a:pt x="6645" y="0"/>
                  <a:pt x="6240" y="274"/>
                  <a:pt x="6061" y="691"/>
                </a:cubicBezTo>
                <a:lnTo>
                  <a:pt x="5561" y="1857"/>
                </a:lnTo>
                <a:lnTo>
                  <a:pt x="1144" y="1857"/>
                </a:lnTo>
                <a:cubicBezTo>
                  <a:pt x="513" y="1857"/>
                  <a:pt x="1" y="2393"/>
                  <a:pt x="13" y="3024"/>
                </a:cubicBezTo>
                <a:cubicBezTo>
                  <a:pt x="60" y="4751"/>
                  <a:pt x="311" y="6477"/>
                  <a:pt x="751" y="8144"/>
                </a:cubicBezTo>
                <a:cubicBezTo>
                  <a:pt x="2085" y="13037"/>
                  <a:pt x="4966" y="16359"/>
                  <a:pt x="9347" y="18014"/>
                </a:cubicBezTo>
                <a:lnTo>
                  <a:pt x="934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6896578" y="1883217"/>
            <a:ext cx="259886" cy="501538"/>
          </a:xfrm>
          <a:custGeom>
            <a:rect b="b" l="l" r="r" t="t"/>
            <a:pathLst>
              <a:path extrusionOk="0" h="18015" w="9335">
                <a:moveTo>
                  <a:pt x="0" y="0"/>
                </a:moveTo>
                <a:lnTo>
                  <a:pt x="0" y="18014"/>
                </a:lnTo>
                <a:cubicBezTo>
                  <a:pt x="4370" y="16359"/>
                  <a:pt x="7263" y="13049"/>
                  <a:pt x="8585" y="8144"/>
                </a:cubicBezTo>
                <a:cubicBezTo>
                  <a:pt x="9025" y="6477"/>
                  <a:pt x="9275" y="4751"/>
                  <a:pt x="9323" y="3024"/>
                </a:cubicBezTo>
                <a:cubicBezTo>
                  <a:pt x="9335" y="2393"/>
                  <a:pt x="8835" y="1857"/>
                  <a:pt x="8192" y="1857"/>
                </a:cubicBezTo>
                <a:lnTo>
                  <a:pt x="3775" y="1857"/>
                </a:lnTo>
                <a:lnTo>
                  <a:pt x="3286" y="691"/>
                </a:lnTo>
                <a:cubicBezTo>
                  <a:pt x="3108" y="274"/>
                  <a:pt x="2691" y="0"/>
                  <a:pt x="22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6814700" y="2080769"/>
            <a:ext cx="163449" cy="146188"/>
          </a:xfrm>
          <a:custGeom>
            <a:rect b="b" l="l" r="r" t="t"/>
            <a:pathLst>
              <a:path extrusionOk="0" h="5251" w="5871">
                <a:moveTo>
                  <a:pt x="477" y="0"/>
                </a:moveTo>
                <a:cubicBezTo>
                  <a:pt x="215" y="0"/>
                  <a:pt x="1" y="215"/>
                  <a:pt x="1" y="476"/>
                </a:cubicBezTo>
                <a:lnTo>
                  <a:pt x="1" y="4775"/>
                </a:lnTo>
                <a:cubicBezTo>
                  <a:pt x="1" y="5037"/>
                  <a:pt x="215" y="5251"/>
                  <a:pt x="477" y="5251"/>
                </a:cubicBezTo>
                <a:lnTo>
                  <a:pt x="5394" y="5251"/>
                </a:lnTo>
                <a:cubicBezTo>
                  <a:pt x="5656" y="5251"/>
                  <a:pt x="5870" y="5037"/>
                  <a:pt x="5870" y="4775"/>
                </a:cubicBezTo>
                <a:lnTo>
                  <a:pt x="5870" y="476"/>
                </a:lnTo>
                <a:cubicBezTo>
                  <a:pt x="5870" y="215"/>
                  <a:pt x="5656" y="0"/>
                  <a:pt x="53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6849834" y="1963758"/>
            <a:ext cx="95491" cy="117039"/>
          </a:xfrm>
          <a:custGeom>
            <a:rect b="b" l="l" r="r" t="t"/>
            <a:pathLst>
              <a:path extrusionOk="0" fill="none" h="4204" w="3430">
                <a:moveTo>
                  <a:pt x="3430" y="4203"/>
                </a:moveTo>
                <a:lnTo>
                  <a:pt x="3430" y="1715"/>
                </a:lnTo>
                <a:cubicBezTo>
                  <a:pt x="3430" y="762"/>
                  <a:pt x="2668" y="0"/>
                  <a:pt x="1715" y="0"/>
                </a:cubicBezTo>
                <a:lnTo>
                  <a:pt x="1715" y="0"/>
                </a:lnTo>
                <a:cubicBezTo>
                  <a:pt x="763" y="0"/>
                  <a:pt x="1" y="762"/>
                  <a:pt x="1" y="1715"/>
                </a:cubicBezTo>
                <a:lnTo>
                  <a:pt x="1" y="4203"/>
                </a:lnTo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"/>
          <p:cNvSpPr/>
          <p:nvPr/>
        </p:nvSpPr>
        <p:spPr>
          <a:xfrm>
            <a:off x="6876672" y="2119022"/>
            <a:ext cx="35830" cy="69489"/>
          </a:xfrm>
          <a:custGeom>
            <a:rect b="b" l="l" r="r" t="t"/>
            <a:pathLst>
              <a:path extrusionOk="0" h="2496" w="1287">
                <a:moveTo>
                  <a:pt x="711" y="1"/>
                </a:moveTo>
                <a:cubicBezTo>
                  <a:pt x="601" y="1"/>
                  <a:pt x="487" y="33"/>
                  <a:pt x="382" y="103"/>
                </a:cubicBezTo>
                <a:cubicBezTo>
                  <a:pt x="1" y="365"/>
                  <a:pt x="72" y="948"/>
                  <a:pt x="501" y="1115"/>
                </a:cubicBezTo>
                <a:lnTo>
                  <a:pt x="132" y="2496"/>
                </a:lnTo>
                <a:lnTo>
                  <a:pt x="1192" y="2496"/>
                </a:lnTo>
                <a:lnTo>
                  <a:pt x="882" y="1127"/>
                </a:lnTo>
                <a:cubicBezTo>
                  <a:pt x="1120" y="1043"/>
                  <a:pt x="1287" y="829"/>
                  <a:pt x="1287" y="579"/>
                </a:cubicBezTo>
                <a:cubicBezTo>
                  <a:pt x="1287" y="239"/>
                  <a:pt x="1012" y="1"/>
                  <a:pt x="7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6547213" y="3496433"/>
            <a:ext cx="216790" cy="214535"/>
          </a:xfrm>
          <a:custGeom>
            <a:rect b="b" l="l" r="r" t="t"/>
            <a:pathLst>
              <a:path extrusionOk="0" h="7706" w="7787">
                <a:moveTo>
                  <a:pt x="3854" y="1"/>
                </a:moveTo>
                <a:cubicBezTo>
                  <a:pt x="1727" y="1"/>
                  <a:pt x="0" y="1721"/>
                  <a:pt x="0" y="3847"/>
                </a:cubicBezTo>
                <a:cubicBezTo>
                  <a:pt x="0" y="5981"/>
                  <a:pt x="1739" y="7706"/>
                  <a:pt x="3876" y="7706"/>
                </a:cubicBezTo>
                <a:cubicBezTo>
                  <a:pt x="3897" y="7706"/>
                  <a:pt x="3919" y="7705"/>
                  <a:pt x="3941" y="7705"/>
                </a:cubicBezTo>
                <a:lnTo>
                  <a:pt x="7787" y="7705"/>
                </a:lnTo>
                <a:lnTo>
                  <a:pt x="7787" y="2"/>
                </a:lnTo>
                <a:lnTo>
                  <a:pt x="3941" y="2"/>
                </a:lnTo>
                <a:cubicBezTo>
                  <a:pt x="3912" y="1"/>
                  <a:pt x="3883" y="1"/>
                  <a:pt x="38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6763976" y="3496433"/>
            <a:ext cx="491933" cy="214535"/>
          </a:xfrm>
          <a:custGeom>
            <a:rect b="b" l="l" r="r" t="t"/>
            <a:pathLst>
              <a:path extrusionOk="0" h="7706" w="17670">
                <a:moveTo>
                  <a:pt x="13827" y="1"/>
                </a:moveTo>
                <a:cubicBezTo>
                  <a:pt x="13798" y="1"/>
                  <a:pt x="13770" y="1"/>
                  <a:pt x="13741" y="2"/>
                </a:cubicBezTo>
                <a:lnTo>
                  <a:pt x="1" y="2"/>
                </a:lnTo>
                <a:lnTo>
                  <a:pt x="1" y="7705"/>
                </a:lnTo>
                <a:lnTo>
                  <a:pt x="13741" y="7705"/>
                </a:lnTo>
                <a:cubicBezTo>
                  <a:pt x="13762" y="7705"/>
                  <a:pt x="13784" y="7706"/>
                  <a:pt x="13806" y="7706"/>
                </a:cubicBezTo>
                <a:cubicBezTo>
                  <a:pt x="15931" y="7706"/>
                  <a:pt x="17670" y="5981"/>
                  <a:pt x="17670" y="3847"/>
                </a:cubicBezTo>
                <a:cubicBezTo>
                  <a:pt x="17670" y="1721"/>
                  <a:pt x="15943" y="1"/>
                  <a:pt x="138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6614837" y="3583322"/>
            <a:ext cx="99444" cy="90174"/>
          </a:xfrm>
          <a:custGeom>
            <a:rect b="b" l="l" r="r" t="t"/>
            <a:pathLst>
              <a:path extrusionOk="0" h="3239" w="3572">
                <a:moveTo>
                  <a:pt x="2858" y="441"/>
                </a:moveTo>
                <a:cubicBezTo>
                  <a:pt x="3000" y="441"/>
                  <a:pt x="3119" y="560"/>
                  <a:pt x="3119" y="703"/>
                </a:cubicBezTo>
                <a:lnTo>
                  <a:pt x="3119" y="2536"/>
                </a:lnTo>
                <a:cubicBezTo>
                  <a:pt x="3119" y="2679"/>
                  <a:pt x="3000" y="2798"/>
                  <a:pt x="2858" y="2798"/>
                </a:cubicBezTo>
                <a:lnTo>
                  <a:pt x="714" y="2798"/>
                </a:lnTo>
                <a:cubicBezTo>
                  <a:pt x="560" y="2798"/>
                  <a:pt x="441" y="2679"/>
                  <a:pt x="441" y="2536"/>
                </a:cubicBezTo>
                <a:lnTo>
                  <a:pt x="441" y="715"/>
                </a:lnTo>
                <a:cubicBezTo>
                  <a:pt x="441" y="560"/>
                  <a:pt x="560" y="453"/>
                  <a:pt x="714" y="453"/>
                </a:cubicBezTo>
                <a:lnTo>
                  <a:pt x="2858" y="441"/>
                </a:lnTo>
                <a:close/>
                <a:moveTo>
                  <a:pt x="714" y="0"/>
                </a:moveTo>
                <a:cubicBezTo>
                  <a:pt x="322" y="0"/>
                  <a:pt x="0" y="310"/>
                  <a:pt x="0" y="703"/>
                </a:cubicBezTo>
                <a:lnTo>
                  <a:pt x="0" y="2524"/>
                </a:lnTo>
                <a:cubicBezTo>
                  <a:pt x="0" y="2917"/>
                  <a:pt x="322" y="3239"/>
                  <a:pt x="714" y="3239"/>
                </a:cubicBezTo>
                <a:lnTo>
                  <a:pt x="2858" y="3239"/>
                </a:lnTo>
                <a:cubicBezTo>
                  <a:pt x="3239" y="3239"/>
                  <a:pt x="3560" y="2917"/>
                  <a:pt x="3572" y="2536"/>
                </a:cubicBezTo>
                <a:lnTo>
                  <a:pt x="3572" y="715"/>
                </a:lnTo>
                <a:cubicBezTo>
                  <a:pt x="3560" y="322"/>
                  <a:pt x="3250" y="0"/>
                  <a:pt x="28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6633712" y="3521991"/>
            <a:ext cx="63002" cy="67317"/>
          </a:xfrm>
          <a:custGeom>
            <a:rect b="b" l="l" r="r" t="t"/>
            <a:pathLst>
              <a:path extrusionOk="0" h="2418" w="2263">
                <a:moveTo>
                  <a:pt x="1132" y="0"/>
                </a:moveTo>
                <a:cubicBezTo>
                  <a:pt x="525" y="0"/>
                  <a:pt x="13" y="489"/>
                  <a:pt x="1" y="1096"/>
                </a:cubicBezTo>
                <a:lnTo>
                  <a:pt x="1" y="2417"/>
                </a:lnTo>
                <a:lnTo>
                  <a:pt x="441" y="2417"/>
                </a:lnTo>
                <a:lnTo>
                  <a:pt x="441" y="1096"/>
                </a:lnTo>
                <a:cubicBezTo>
                  <a:pt x="441" y="637"/>
                  <a:pt x="784" y="408"/>
                  <a:pt x="1127" y="408"/>
                </a:cubicBezTo>
                <a:cubicBezTo>
                  <a:pt x="1471" y="408"/>
                  <a:pt x="1816" y="637"/>
                  <a:pt x="1822" y="1096"/>
                </a:cubicBezTo>
                <a:lnTo>
                  <a:pt x="1822" y="2417"/>
                </a:lnTo>
                <a:lnTo>
                  <a:pt x="2263" y="2417"/>
                </a:lnTo>
                <a:lnTo>
                  <a:pt x="2263" y="1096"/>
                </a:lnTo>
                <a:cubicBezTo>
                  <a:pt x="2251" y="489"/>
                  <a:pt x="1739" y="0"/>
                  <a:pt x="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6653924" y="3609770"/>
            <a:ext cx="19265" cy="37222"/>
          </a:xfrm>
          <a:custGeom>
            <a:rect b="b" l="l" r="r" t="t"/>
            <a:pathLst>
              <a:path extrusionOk="0" h="1337" w="692">
                <a:moveTo>
                  <a:pt x="369" y="1"/>
                </a:moveTo>
                <a:cubicBezTo>
                  <a:pt x="313" y="1"/>
                  <a:pt x="256" y="16"/>
                  <a:pt x="203" y="50"/>
                </a:cubicBezTo>
                <a:cubicBezTo>
                  <a:pt x="1" y="193"/>
                  <a:pt x="37" y="503"/>
                  <a:pt x="263" y="598"/>
                </a:cubicBezTo>
                <a:lnTo>
                  <a:pt x="72" y="1336"/>
                </a:lnTo>
                <a:lnTo>
                  <a:pt x="632" y="1336"/>
                </a:lnTo>
                <a:lnTo>
                  <a:pt x="465" y="610"/>
                </a:lnTo>
                <a:cubicBezTo>
                  <a:pt x="596" y="562"/>
                  <a:pt x="692" y="443"/>
                  <a:pt x="680" y="312"/>
                </a:cubicBezTo>
                <a:cubicBezTo>
                  <a:pt x="680" y="127"/>
                  <a:pt x="530" y="1"/>
                  <a:pt x="3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6820658" y="3563751"/>
            <a:ext cx="111416" cy="83242"/>
          </a:xfrm>
          <a:custGeom>
            <a:rect b="b" l="l" r="r" t="t"/>
            <a:pathLst>
              <a:path extrusionOk="0" h="2990" w="4002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3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"/>
          <p:cNvSpPr/>
          <p:nvPr/>
        </p:nvSpPr>
        <p:spPr>
          <a:xfrm>
            <a:off x="6939006" y="3563751"/>
            <a:ext cx="111388" cy="83242"/>
          </a:xfrm>
          <a:custGeom>
            <a:rect b="b" l="l" r="r" t="t"/>
            <a:pathLst>
              <a:path extrusionOk="0" h="2990" w="4001">
                <a:moveTo>
                  <a:pt x="0" y="1"/>
                </a:moveTo>
                <a:lnTo>
                  <a:pt x="870" y="2989"/>
                </a:lnTo>
                <a:lnTo>
                  <a:pt x="1286" y="2989"/>
                </a:lnTo>
                <a:lnTo>
                  <a:pt x="1989" y="715"/>
                </a:lnTo>
                <a:lnTo>
                  <a:pt x="2715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7" y="2275"/>
                </a:lnTo>
                <a:lnTo>
                  <a:pt x="2203" y="1"/>
                </a:lnTo>
                <a:lnTo>
                  <a:pt x="1798" y="1"/>
                </a:lnTo>
                <a:lnTo>
                  <a:pt x="1096" y="2227"/>
                </a:lnTo>
                <a:lnTo>
                  <a:pt x="5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/>
          <p:nvPr/>
        </p:nvSpPr>
        <p:spPr>
          <a:xfrm>
            <a:off x="7057326" y="3563751"/>
            <a:ext cx="111416" cy="83242"/>
          </a:xfrm>
          <a:custGeom>
            <a:rect b="b" l="l" r="r" t="t"/>
            <a:pathLst>
              <a:path extrusionOk="0" h="2990" w="4002">
                <a:moveTo>
                  <a:pt x="1" y="1"/>
                </a:moveTo>
                <a:lnTo>
                  <a:pt x="870" y="2989"/>
                </a:lnTo>
                <a:lnTo>
                  <a:pt x="1287" y="2989"/>
                </a:lnTo>
                <a:lnTo>
                  <a:pt x="1989" y="715"/>
                </a:lnTo>
                <a:lnTo>
                  <a:pt x="2716" y="2989"/>
                </a:lnTo>
                <a:lnTo>
                  <a:pt x="3132" y="2989"/>
                </a:lnTo>
                <a:lnTo>
                  <a:pt x="4001" y="1"/>
                </a:lnTo>
                <a:lnTo>
                  <a:pt x="3489" y="1"/>
                </a:lnTo>
                <a:lnTo>
                  <a:pt x="2918" y="2275"/>
                </a:lnTo>
                <a:lnTo>
                  <a:pt x="2204" y="1"/>
                </a:lnTo>
                <a:lnTo>
                  <a:pt x="1799" y="1"/>
                </a:lnTo>
                <a:lnTo>
                  <a:pt x="1096" y="2227"/>
                </a:lnTo>
                <a:lnTo>
                  <a:pt x="51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"/>
          <p:cNvSpPr/>
          <p:nvPr/>
        </p:nvSpPr>
        <p:spPr>
          <a:xfrm>
            <a:off x="6751392" y="3720490"/>
            <a:ext cx="290733" cy="364064"/>
          </a:xfrm>
          <a:custGeom>
            <a:rect b="b" l="l" r="r" t="t"/>
            <a:pathLst>
              <a:path extrusionOk="0" h="13077" w="10443">
                <a:moveTo>
                  <a:pt x="4042" y="0"/>
                </a:moveTo>
                <a:cubicBezTo>
                  <a:pt x="3969" y="0"/>
                  <a:pt x="3888" y="16"/>
                  <a:pt x="3799" y="50"/>
                </a:cubicBezTo>
                <a:cubicBezTo>
                  <a:pt x="3513" y="169"/>
                  <a:pt x="3382" y="514"/>
                  <a:pt x="3346" y="788"/>
                </a:cubicBezTo>
                <a:cubicBezTo>
                  <a:pt x="3203" y="1610"/>
                  <a:pt x="3263" y="2407"/>
                  <a:pt x="3263" y="3229"/>
                </a:cubicBezTo>
                <a:cubicBezTo>
                  <a:pt x="3275" y="4455"/>
                  <a:pt x="3263" y="5658"/>
                  <a:pt x="3298" y="6884"/>
                </a:cubicBezTo>
                <a:cubicBezTo>
                  <a:pt x="3310" y="7206"/>
                  <a:pt x="3322" y="7658"/>
                  <a:pt x="2989" y="7860"/>
                </a:cubicBezTo>
                <a:cubicBezTo>
                  <a:pt x="2894" y="7903"/>
                  <a:pt x="2791" y="7924"/>
                  <a:pt x="2689" y="7924"/>
                </a:cubicBezTo>
                <a:cubicBezTo>
                  <a:pt x="2562" y="7924"/>
                  <a:pt x="2435" y="7891"/>
                  <a:pt x="2322" y="7825"/>
                </a:cubicBezTo>
                <a:cubicBezTo>
                  <a:pt x="1810" y="7575"/>
                  <a:pt x="1465" y="7122"/>
                  <a:pt x="989" y="6825"/>
                </a:cubicBezTo>
                <a:cubicBezTo>
                  <a:pt x="841" y="6732"/>
                  <a:pt x="669" y="6659"/>
                  <a:pt x="504" y="6659"/>
                </a:cubicBezTo>
                <a:cubicBezTo>
                  <a:pt x="415" y="6659"/>
                  <a:pt x="329" y="6680"/>
                  <a:pt x="250" y="6729"/>
                </a:cubicBezTo>
                <a:cubicBezTo>
                  <a:pt x="84" y="6836"/>
                  <a:pt x="0" y="7027"/>
                  <a:pt x="12" y="7229"/>
                </a:cubicBezTo>
                <a:cubicBezTo>
                  <a:pt x="36" y="7420"/>
                  <a:pt x="96" y="7598"/>
                  <a:pt x="203" y="7765"/>
                </a:cubicBezTo>
                <a:lnTo>
                  <a:pt x="227" y="7813"/>
                </a:lnTo>
                <a:cubicBezTo>
                  <a:pt x="572" y="8408"/>
                  <a:pt x="1036" y="8920"/>
                  <a:pt x="1501" y="9408"/>
                </a:cubicBezTo>
                <a:lnTo>
                  <a:pt x="3287" y="11337"/>
                </a:lnTo>
                <a:cubicBezTo>
                  <a:pt x="3977" y="12063"/>
                  <a:pt x="4775" y="12921"/>
                  <a:pt x="5823" y="13040"/>
                </a:cubicBezTo>
                <a:cubicBezTo>
                  <a:pt x="6024" y="13064"/>
                  <a:pt x="6229" y="13076"/>
                  <a:pt x="6434" y="13076"/>
                </a:cubicBezTo>
                <a:cubicBezTo>
                  <a:pt x="7248" y="13076"/>
                  <a:pt x="8069" y="12874"/>
                  <a:pt x="8716" y="12361"/>
                </a:cubicBezTo>
                <a:cubicBezTo>
                  <a:pt x="8978" y="12123"/>
                  <a:pt x="9192" y="11849"/>
                  <a:pt x="9347" y="11539"/>
                </a:cubicBezTo>
                <a:cubicBezTo>
                  <a:pt x="9752" y="10825"/>
                  <a:pt x="10109" y="10111"/>
                  <a:pt x="10276" y="9301"/>
                </a:cubicBezTo>
                <a:cubicBezTo>
                  <a:pt x="10418" y="8503"/>
                  <a:pt x="10442" y="7694"/>
                  <a:pt x="10347" y="6896"/>
                </a:cubicBezTo>
                <a:cubicBezTo>
                  <a:pt x="10323" y="6610"/>
                  <a:pt x="10264" y="6325"/>
                  <a:pt x="10156" y="6051"/>
                </a:cubicBezTo>
                <a:cubicBezTo>
                  <a:pt x="9993" y="5675"/>
                  <a:pt x="9627" y="5456"/>
                  <a:pt x="9248" y="5456"/>
                </a:cubicBezTo>
                <a:cubicBezTo>
                  <a:pt x="9076" y="5456"/>
                  <a:pt x="8900" y="5501"/>
                  <a:pt x="8740" y="5598"/>
                </a:cubicBezTo>
                <a:cubicBezTo>
                  <a:pt x="8680" y="5443"/>
                  <a:pt x="8573" y="5301"/>
                  <a:pt x="8430" y="5205"/>
                </a:cubicBezTo>
                <a:cubicBezTo>
                  <a:pt x="8219" y="5045"/>
                  <a:pt x="7981" y="4947"/>
                  <a:pt x="7741" y="4947"/>
                </a:cubicBezTo>
                <a:cubicBezTo>
                  <a:pt x="7588" y="4947"/>
                  <a:pt x="7435" y="4987"/>
                  <a:pt x="7287" y="5074"/>
                </a:cubicBezTo>
                <a:cubicBezTo>
                  <a:pt x="7228" y="5110"/>
                  <a:pt x="6925" y="5320"/>
                  <a:pt x="6953" y="5405"/>
                </a:cubicBezTo>
                <a:lnTo>
                  <a:pt x="6953" y="5405"/>
                </a:lnTo>
                <a:cubicBezTo>
                  <a:pt x="6881" y="5216"/>
                  <a:pt x="6774" y="5050"/>
                  <a:pt x="6632" y="4908"/>
                </a:cubicBezTo>
                <a:cubicBezTo>
                  <a:pt x="6501" y="4777"/>
                  <a:pt x="6311" y="4681"/>
                  <a:pt x="6120" y="4658"/>
                </a:cubicBezTo>
                <a:cubicBezTo>
                  <a:pt x="6088" y="4654"/>
                  <a:pt x="6056" y="4653"/>
                  <a:pt x="6024" y="4653"/>
                </a:cubicBezTo>
                <a:cubicBezTo>
                  <a:pt x="5497" y="4653"/>
                  <a:pt x="5170" y="5112"/>
                  <a:pt x="5013" y="5539"/>
                </a:cubicBezTo>
                <a:lnTo>
                  <a:pt x="5013" y="4836"/>
                </a:lnTo>
                <a:cubicBezTo>
                  <a:pt x="5013" y="4598"/>
                  <a:pt x="5001" y="4372"/>
                  <a:pt x="4989" y="4134"/>
                </a:cubicBezTo>
                <a:cubicBezTo>
                  <a:pt x="4942" y="3074"/>
                  <a:pt x="4930" y="2003"/>
                  <a:pt x="4727" y="943"/>
                </a:cubicBezTo>
                <a:cubicBezTo>
                  <a:pt x="4646" y="546"/>
                  <a:pt x="4477" y="0"/>
                  <a:pt x="4042" y="0"/>
                </a:cubicBezTo>
                <a:close/>
              </a:path>
            </a:pathLst>
          </a:custGeom>
          <a:solidFill>
            <a:schemeClr val="lt1"/>
          </a:solidFill>
          <a:ln cap="rnd" cmpd="sng" w="68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7"/>
          <p:cNvSpPr/>
          <p:nvPr/>
        </p:nvSpPr>
        <p:spPr>
          <a:xfrm>
            <a:off x="6890926" y="3874668"/>
            <a:ext cx="28" cy="28202"/>
          </a:xfrm>
          <a:custGeom>
            <a:rect b="b" l="l" r="r" t="t"/>
            <a:pathLst>
              <a:path extrusionOk="0" h="1013" w="1">
                <a:moveTo>
                  <a:pt x="1" y="1"/>
                </a:moveTo>
                <a:lnTo>
                  <a:pt x="1" y="101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"/>
          <p:cNvSpPr/>
          <p:nvPr/>
        </p:nvSpPr>
        <p:spPr>
          <a:xfrm>
            <a:off x="6890926" y="3874668"/>
            <a:ext cx="28" cy="28202"/>
          </a:xfrm>
          <a:custGeom>
            <a:rect b="b" l="l" r="r" t="t"/>
            <a:pathLst>
              <a:path extrusionOk="0" fill="none" h="1013" w="1">
                <a:moveTo>
                  <a:pt x="1" y="1"/>
                </a:moveTo>
                <a:lnTo>
                  <a:pt x="1" y="1013"/>
                </a:lnTo>
              </a:path>
            </a:pathLst>
          </a:custGeom>
          <a:noFill/>
          <a:ln cap="rnd" cmpd="sng" w="6850">
            <a:solidFill>
              <a:srgbClr val="492D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7"/>
          <p:cNvSpPr/>
          <p:nvPr/>
        </p:nvSpPr>
        <p:spPr>
          <a:xfrm>
            <a:off x="6944963" y="3871021"/>
            <a:ext cx="28" cy="34494"/>
          </a:xfrm>
          <a:custGeom>
            <a:rect b="b" l="l" r="r" t="t"/>
            <a:pathLst>
              <a:path extrusionOk="0" h="1239" w="1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7"/>
          <p:cNvSpPr/>
          <p:nvPr/>
        </p:nvSpPr>
        <p:spPr>
          <a:xfrm>
            <a:off x="6944963" y="3871021"/>
            <a:ext cx="28" cy="34494"/>
          </a:xfrm>
          <a:custGeom>
            <a:rect b="b" l="l" r="r" t="t"/>
            <a:pathLst>
              <a:path extrusionOk="0" fill="none" h="1239" w="1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cap="rnd" cmpd="sng" w="6850">
            <a:solidFill>
              <a:srgbClr val="492D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7"/>
          <p:cNvSpPr/>
          <p:nvPr/>
        </p:nvSpPr>
        <p:spPr>
          <a:xfrm>
            <a:off x="6994352" y="3871021"/>
            <a:ext cx="28" cy="34494"/>
          </a:xfrm>
          <a:custGeom>
            <a:rect b="b" l="l" r="r" t="t"/>
            <a:pathLst>
              <a:path extrusionOk="0" h="1239" w="1">
                <a:moveTo>
                  <a:pt x="1" y="1"/>
                </a:moveTo>
                <a:lnTo>
                  <a:pt x="1" y="12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7"/>
          <p:cNvSpPr/>
          <p:nvPr/>
        </p:nvSpPr>
        <p:spPr>
          <a:xfrm>
            <a:off x="6994352" y="3871021"/>
            <a:ext cx="28" cy="34494"/>
          </a:xfrm>
          <a:custGeom>
            <a:rect b="b" l="l" r="r" t="t"/>
            <a:pathLst>
              <a:path extrusionOk="0" fill="none" h="1239" w="1">
                <a:moveTo>
                  <a:pt x="1" y="1"/>
                </a:moveTo>
                <a:lnTo>
                  <a:pt x="1" y="1239"/>
                </a:lnTo>
              </a:path>
            </a:pathLst>
          </a:custGeom>
          <a:noFill/>
          <a:ln cap="rnd" cmpd="sng" w="6850">
            <a:solidFill>
              <a:srgbClr val="492D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"/>
          <p:cNvSpPr/>
          <p:nvPr/>
        </p:nvSpPr>
        <p:spPr>
          <a:xfrm>
            <a:off x="2958212" y="1494143"/>
            <a:ext cx="3230254" cy="3230254"/>
          </a:xfrm>
          <a:custGeom>
            <a:rect b="b" l="l" r="r" t="t"/>
            <a:pathLst>
              <a:path extrusionOk="0" fill="none" h="83642" w="83642">
                <a:moveTo>
                  <a:pt x="83642" y="41815"/>
                </a:moveTo>
                <a:cubicBezTo>
                  <a:pt x="83642" y="64913"/>
                  <a:pt x="64913" y="83642"/>
                  <a:pt x="41815" y="83642"/>
                </a:cubicBezTo>
                <a:cubicBezTo>
                  <a:pt x="18717" y="83642"/>
                  <a:pt x="1" y="64913"/>
                  <a:pt x="1" y="41815"/>
                </a:cubicBezTo>
                <a:cubicBezTo>
                  <a:pt x="1" y="18717"/>
                  <a:pt x="18717" y="0"/>
                  <a:pt x="41815" y="0"/>
                </a:cubicBezTo>
                <a:cubicBezTo>
                  <a:pt x="64913" y="0"/>
                  <a:pt x="83642" y="18717"/>
                  <a:pt x="83642" y="41815"/>
                </a:cubicBezTo>
                <a:close/>
              </a:path>
            </a:pathLst>
          </a:custGeom>
          <a:solidFill>
            <a:schemeClr val="accent6"/>
          </a:solidFill>
          <a:ln cap="flat" cmpd="sng" w="640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7"/>
          <p:cNvSpPr/>
          <p:nvPr/>
        </p:nvSpPr>
        <p:spPr>
          <a:xfrm>
            <a:off x="3896245" y="4241569"/>
            <a:ext cx="1381322" cy="104853"/>
          </a:xfrm>
          <a:custGeom>
            <a:rect b="b" l="l" r="r" t="t"/>
            <a:pathLst>
              <a:path extrusionOk="0" h="2715" w="35767">
                <a:moveTo>
                  <a:pt x="0" y="0"/>
                </a:moveTo>
                <a:lnTo>
                  <a:pt x="0" y="2715"/>
                </a:lnTo>
                <a:lnTo>
                  <a:pt x="35767" y="2715"/>
                </a:lnTo>
                <a:lnTo>
                  <a:pt x="357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7"/>
          <p:cNvSpPr/>
          <p:nvPr/>
        </p:nvSpPr>
        <p:spPr>
          <a:xfrm>
            <a:off x="3139377" y="2805986"/>
            <a:ext cx="2887231" cy="1389161"/>
          </a:xfrm>
          <a:custGeom>
            <a:rect b="b" l="l" r="r" t="t"/>
            <a:pathLst>
              <a:path extrusionOk="0" h="35970" w="74760">
                <a:moveTo>
                  <a:pt x="25540" y="1"/>
                </a:moveTo>
                <a:cubicBezTo>
                  <a:pt x="21039" y="537"/>
                  <a:pt x="17015" y="3073"/>
                  <a:pt x="14586" y="6894"/>
                </a:cubicBezTo>
                <a:cubicBezTo>
                  <a:pt x="9895" y="14253"/>
                  <a:pt x="2537" y="26171"/>
                  <a:pt x="1513" y="29921"/>
                </a:cubicBezTo>
                <a:cubicBezTo>
                  <a:pt x="1" y="35458"/>
                  <a:pt x="5549" y="35969"/>
                  <a:pt x="5549" y="35969"/>
                </a:cubicBezTo>
                <a:lnTo>
                  <a:pt x="29338" y="35969"/>
                </a:lnTo>
                <a:lnTo>
                  <a:pt x="25980" y="25718"/>
                </a:lnTo>
                <a:lnTo>
                  <a:pt x="14276" y="25718"/>
                </a:lnTo>
                <a:lnTo>
                  <a:pt x="18991" y="17312"/>
                </a:lnTo>
                <a:lnTo>
                  <a:pt x="55770" y="17312"/>
                </a:lnTo>
                <a:lnTo>
                  <a:pt x="60472" y="25718"/>
                </a:lnTo>
                <a:lnTo>
                  <a:pt x="48030" y="25718"/>
                </a:lnTo>
                <a:lnTo>
                  <a:pt x="44673" y="35969"/>
                </a:lnTo>
                <a:lnTo>
                  <a:pt x="69212" y="35969"/>
                </a:lnTo>
                <a:cubicBezTo>
                  <a:pt x="69212" y="35969"/>
                  <a:pt x="74760" y="35458"/>
                  <a:pt x="73248" y="29921"/>
                </a:cubicBezTo>
                <a:cubicBezTo>
                  <a:pt x="72224" y="26171"/>
                  <a:pt x="64854" y="14253"/>
                  <a:pt x="60175" y="6894"/>
                </a:cubicBezTo>
                <a:cubicBezTo>
                  <a:pt x="57734" y="3073"/>
                  <a:pt x="53710" y="537"/>
                  <a:pt x="4922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>
            <a:off x="4018090" y="2874962"/>
            <a:ext cx="1129828" cy="372490"/>
          </a:xfrm>
          <a:custGeom>
            <a:rect b="b" l="l" r="r" t="t"/>
            <a:pathLst>
              <a:path extrusionOk="0" h="9645" w="29255">
                <a:moveTo>
                  <a:pt x="0" y="1"/>
                </a:moveTo>
                <a:lnTo>
                  <a:pt x="0" y="1"/>
                </a:lnTo>
                <a:cubicBezTo>
                  <a:pt x="3358" y="5859"/>
                  <a:pt x="8656" y="9645"/>
                  <a:pt x="14621" y="9645"/>
                </a:cubicBezTo>
                <a:cubicBezTo>
                  <a:pt x="20586" y="9645"/>
                  <a:pt x="25897" y="5859"/>
                  <a:pt x="29254" y="1"/>
                </a:cubicBezTo>
                <a:lnTo>
                  <a:pt x="29254" y="1"/>
                </a:lnTo>
                <a:cubicBezTo>
                  <a:pt x="24849" y="3043"/>
                  <a:pt x="19735" y="4564"/>
                  <a:pt x="14623" y="4564"/>
                </a:cubicBezTo>
                <a:cubicBezTo>
                  <a:pt x="9511" y="4564"/>
                  <a:pt x="4400" y="3043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>
            <a:off x="3872339" y="1346537"/>
            <a:ext cx="1421332" cy="1697349"/>
          </a:xfrm>
          <a:custGeom>
            <a:rect b="b" l="l" r="r" t="t"/>
            <a:pathLst>
              <a:path extrusionOk="0" h="43950" w="36803">
                <a:moveTo>
                  <a:pt x="18395" y="0"/>
                </a:moveTo>
                <a:cubicBezTo>
                  <a:pt x="8239" y="0"/>
                  <a:pt x="0" y="10978"/>
                  <a:pt x="0" y="24515"/>
                </a:cubicBezTo>
                <a:cubicBezTo>
                  <a:pt x="0" y="30111"/>
                  <a:pt x="1405" y="35255"/>
                  <a:pt x="3774" y="39386"/>
                </a:cubicBezTo>
                <a:cubicBezTo>
                  <a:pt x="8174" y="42428"/>
                  <a:pt x="13285" y="43949"/>
                  <a:pt x="18397" y="43949"/>
                </a:cubicBezTo>
                <a:cubicBezTo>
                  <a:pt x="23509" y="43949"/>
                  <a:pt x="28623" y="42428"/>
                  <a:pt x="33028" y="39386"/>
                </a:cubicBezTo>
                <a:cubicBezTo>
                  <a:pt x="35386" y="35255"/>
                  <a:pt x="36791" y="30111"/>
                  <a:pt x="36791" y="24515"/>
                </a:cubicBezTo>
                <a:cubicBezTo>
                  <a:pt x="36802" y="10978"/>
                  <a:pt x="28563" y="0"/>
                  <a:pt x="183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4043385" y="1827047"/>
            <a:ext cx="1078772" cy="1045212"/>
          </a:xfrm>
          <a:custGeom>
            <a:rect b="b" l="l" r="r" t="t"/>
            <a:pathLst>
              <a:path extrusionOk="0" h="27064" w="27933">
                <a:moveTo>
                  <a:pt x="4679" y="0"/>
                </a:moveTo>
                <a:lnTo>
                  <a:pt x="4679" y="0"/>
                </a:lnTo>
                <a:cubicBezTo>
                  <a:pt x="1810" y="2834"/>
                  <a:pt x="0" y="6966"/>
                  <a:pt x="0" y="11561"/>
                </a:cubicBezTo>
                <a:cubicBezTo>
                  <a:pt x="0" y="20122"/>
                  <a:pt x="6251" y="27063"/>
                  <a:pt x="13966" y="27063"/>
                </a:cubicBezTo>
                <a:cubicBezTo>
                  <a:pt x="21682" y="27063"/>
                  <a:pt x="27932" y="20122"/>
                  <a:pt x="27932" y="11561"/>
                </a:cubicBezTo>
                <a:cubicBezTo>
                  <a:pt x="27932" y="6966"/>
                  <a:pt x="26135" y="2834"/>
                  <a:pt x="23265" y="0"/>
                </a:cubicBezTo>
                <a:lnTo>
                  <a:pt x="23265" y="0"/>
                </a:lnTo>
                <a:cubicBezTo>
                  <a:pt x="25075" y="2286"/>
                  <a:pt x="26051" y="5132"/>
                  <a:pt x="26039" y="8049"/>
                </a:cubicBezTo>
                <a:cubicBezTo>
                  <a:pt x="26039" y="15038"/>
                  <a:pt x="20634" y="20693"/>
                  <a:pt x="13966" y="20693"/>
                </a:cubicBezTo>
                <a:cubicBezTo>
                  <a:pt x="7311" y="20693"/>
                  <a:pt x="1905" y="15038"/>
                  <a:pt x="1905" y="8049"/>
                </a:cubicBezTo>
                <a:cubicBezTo>
                  <a:pt x="1893" y="5132"/>
                  <a:pt x="2870" y="2286"/>
                  <a:pt x="4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4119698" y="1764058"/>
            <a:ext cx="909115" cy="862346"/>
          </a:xfrm>
          <a:custGeom>
            <a:rect b="b" l="l" r="r" t="t"/>
            <a:pathLst>
              <a:path extrusionOk="0" h="22329" w="23540">
                <a:moveTo>
                  <a:pt x="11967" y="0"/>
                </a:moveTo>
                <a:lnTo>
                  <a:pt x="11967" y="0"/>
                </a:lnTo>
                <a:cubicBezTo>
                  <a:pt x="9466" y="2774"/>
                  <a:pt x="6299" y="4870"/>
                  <a:pt x="2775" y="6084"/>
                </a:cubicBezTo>
                <a:cubicBezTo>
                  <a:pt x="2799" y="5191"/>
                  <a:pt x="2763" y="4298"/>
                  <a:pt x="2668" y="3417"/>
                </a:cubicBezTo>
                <a:cubicBezTo>
                  <a:pt x="2263" y="5489"/>
                  <a:pt x="1656" y="7513"/>
                  <a:pt x="870" y="9478"/>
                </a:cubicBezTo>
                <a:cubicBezTo>
                  <a:pt x="668" y="9978"/>
                  <a:pt x="453" y="10478"/>
                  <a:pt x="84" y="10871"/>
                </a:cubicBezTo>
                <a:cubicBezTo>
                  <a:pt x="60" y="10894"/>
                  <a:pt x="25" y="10918"/>
                  <a:pt x="1" y="10942"/>
                </a:cubicBezTo>
                <a:cubicBezTo>
                  <a:pt x="417" y="15347"/>
                  <a:pt x="2989" y="19098"/>
                  <a:pt x="6597" y="20991"/>
                </a:cubicBezTo>
                <a:cubicBezTo>
                  <a:pt x="8285" y="21882"/>
                  <a:pt x="10144" y="22329"/>
                  <a:pt x="12002" y="22329"/>
                </a:cubicBezTo>
                <a:cubicBezTo>
                  <a:pt x="13891" y="22329"/>
                  <a:pt x="15780" y="21868"/>
                  <a:pt x="17491" y="20943"/>
                </a:cubicBezTo>
                <a:cubicBezTo>
                  <a:pt x="20444" y="19324"/>
                  <a:pt x="22635" y="16586"/>
                  <a:pt x="23539" y="13335"/>
                </a:cubicBezTo>
                <a:cubicBezTo>
                  <a:pt x="23170" y="12799"/>
                  <a:pt x="22944" y="12085"/>
                  <a:pt x="22813" y="11430"/>
                </a:cubicBezTo>
                <a:cubicBezTo>
                  <a:pt x="22396" y="9382"/>
                  <a:pt x="22230" y="7275"/>
                  <a:pt x="22349" y="5191"/>
                </a:cubicBezTo>
                <a:lnTo>
                  <a:pt x="22349" y="5191"/>
                </a:lnTo>
                <a:cubicBezTo>
                  <a:pt x="21670" y="5668"/>
                  <a:pt x="20884" y="5941"/>
                  <a:pt x="20063" y="5989"/>
                </a:cubicBezTo>
                <a:cubicBezTo>
                  <a:pt x="20372" y="5013"/>
                  <a:pt x="20587" y="4025"/>
                  <a:pt x="20706" y="3013"/>
                </a:cubicBezTo>
                <a:lnTo>
                  <a:pt x="20706" y="3013"/>
                </a:lnTo>
                <a:cubicBezTo>
                  <a:pt x="19241" y="3798"/>
                  <a:pt x="17634" y="4287"/>
                  <a:pt x="15979" y="4429"/>
                </a:cubicBezTo>
                <a:lnTo>
                  <a:pt x="16681" y="1679"/>
                </a:lnTo>
                <a:lnTo>
                  <a:pt x="16681" y="1679"/>
                </a:lnTo>
                <a:cubicBezTo>
                  <a:pt x="15038" y="3155"/>
                  <a:pt x="13098" y="4251"/>
                  <a:pt x="10990" y="4882"/>
                </a:cubicBezTo>
                <a:cubicBezTo>
                  <a:pt x="11633" y="3334"/>
                  <a:pt x="11955" y="1679"/>
                  <a:pt x="119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4116492" y="1674846"/>
            <a:ext cx="933021" cy="604712"/>
          </a:xfrm>
          <a:custGeom>
            <a:rect b="b" l="l" r="r" t="t"/>
            <a:pathLst>
              <a:path extrusionOk="0" h="15658" w="24159">
                <a:moveTo>
                  <a:pt x="12073" y="0"/>
                </a:moveTo>
                <a:cubicBezTo>
                  <a:pt x="8501" y="0"/>
                  <a:pt x="5251" y="1489"/>
                  <a:pt x="2786" y="3941"/>
                </a:cubicBezTo>
                <a:cubicBezTo>
                  <a:pt x="977" y="6227"/>
                  <a:pt x="0" y="9073"/>
                  <a:pt x="12" y="11990"/>
                </a:cubicBezTo>
                <a:cubicBezTo>
                  <a:pt x="12" y="12419"/>
                  <a:pt x="36" y="12835"/>
                  <a:pt x="84" y="13252"/>
                </a:cubicBezTo>
                <a:cubicBezTo>
                  <a:pt x="108" y="13228"/>
                  <a:pt x="143" y="13204"/>
                  <a:pt x="167" y="13181"/>
                </a:cubicBezTo>
                <a:cubicBezTo>
                  <a:pt x="536" y="12788"/>
                  <a:pt x="762" y="12288"/>
                  <a:pt x="953" y="11788"/>
                </a:cubicBezTo>
                <a:cubicBezTo>
                  <a:pt x="1739" y="9823"/>
                  <a:pt x="2346" y="7787"/>
                  <a:pt x="2751" y="5727"/>
                </a:cubicBezTo>
                <a:cubicBezTo>
                  <a:pt x="2846" y="6608"/>
                  <a:pt x="2882" y="7501"/>
                  <a:pt x="2846" y="8394"/>
                </a:cubicBezTo>
                <a:cubicBezTo>
                  <a:pt x="6382" y="7180"/>
                  <a:pt x="9549" y="5084"/>
                  <a:pt x="12050" y="2310"/>
                </a:cubicBezTo>
                <a:lnTo>
                  <a:pt x="12050" y="2310"/>
                </a:lnTo>
                <a:cubicBezTo>
                  <a:pt x="12038" y="3989"/>
                  <a:pt x="11716" y="5644"/>
                  <a:pt x="11073" y="7192"/>
                </a:cubicBezTo>
                <a:cubicBezTo>
                  <a:pt x="13181" y="6561"/>
                  <a:pt x="15121" y="5465"/>
                  <a:pt x="16764" y="3989"/>
                </a:cubicBezTo>
                <a:lnTo>
                  <a:pt x="16764" y="3989"/>
                </a:lnTo>
                <a:lnTo>
                  <a:pt x="16062" y="6739"/>
                </a:lnTo>
                <a:cubicBezTo>
                  <a:pt x="17717" y="6597"/>
                  <a:pt x="19324" y="6108"/>
                  <a:pt x="20789" y="5323"/>
                </a:cubicBezTo>
                <a:lnTo>
                  <a:pt x="20789" y="5323"/>
                </a:lnTo>
                <a:cubicBezTo>
                  <a:pt x="20682" y="6335"/>
                  <a:pt x="20455" y="7335"/>
                  <a:pt x="20146" y="8299"/>
                </a:cubicBezTo>
                <a:cubicBezTo>
                  <a:pt x="20967" y="8251"/>
                  <a:pt x="21753" y="7978"/>
                  <a:pt x="22432" y="7501"/>
                </a:cubicBezTo>
                <a:lnTo>
                  <a:pt x="22432" y="7501"/>
                </a:lnTo>
                <a:cubicBezTo>
                  <a:pt x="22325" y="9597"/>
                  <a:pt x="22479" y="11692"/>
                  <a:pt x="22896" y="13740"/>
                </a:cubicBezTo>
                <a:cubicBezTo>
                  <a:pt x="23027" y="14407"/>
                  <a:pt x="23241" y="15109"/>
                  <a:pt x="23622" y="15657"/>
                </a:cubicBezTo>
                <a:cubicBezTo>
                  <a:pt x="23968" y="14467"/>
                  <a:pt x="24146" y="13228"/>
                  <a:pt x="24146" y="12002"/>
                </a:cubicBezTo>
                <a:cubicBezTo>
                  <a:pt x="24158" y="9073"/>
                  <a:pt x="23182" y="6239"/>
                  <a:pt x="21372" y="3941"/>
                </a:cubicBezTo>
                <a:cubicBezTo>
                  <a:pt x="18908" y="1489"/>
                  <a:pt x="15645" y="0"/>
                  <a:pt x="12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4132327" y="2011148"/>
            <a:ext cx="890770" cy="265242"/>
          </a:xfrm>
          <a:custGeom>
            <a:rect b="b" l="l" r="r" t="t"/>
            <a:pathLst>
              <a:path extrusionOk="0" h="6868" w="23065">
                <a:moveTo>
                  <a:pt x="20793" y="0"/>
                </a:moveTo>
                <a:cubicBezTo>
                  <a:pt x="20671" y="0"/>
                  <a:pt x="20548" y="14"/>
                  <a:pt x="20426" y="44"/>
                </a:cubicBezTo>
                <a:cubicBezTo>
                  <a:pt x="17819" y="686"/>
                  <a:pt x="15152" y="1044"/>
                  <a:pt x="12473" y="1091"/>
                </a:cubicBezTo>
                <a:cubicBezTo>
                  <a:pt x="12294" y="1091"/>
                  <a:pt x="12128" y="1175"/>
                  <a:pt x="12009" y="1306"/>
                </a:cubicBezTo>
                <a:cubicBezTo>
                  <a:pt x="11884" y="1454"/>
                  <a:pt x="11708" y="1529"/>
                  <a:pt x="11532" y="1529"/>
                </a:cubicBezTo>
                <a:cubicBezTo>
                  <a:pt x="11357" y="1529"/>
                  <a:pt x="11181" y="1454"/>
                  <a:pt x="11056" y="1306"/>
                </a:cubicBezTo>
                <a:cubicBezTo>
                  <a:pt x="10937" y="1175"/>
                  <a:pt x="10770" y="1091"/>
                  <a:pt x="10580" y="1091"/>
                </a:cubicBezTo>
                <a:cubicBezTo>
                  <a:pt x="7901" y="1044"/>
                  <a:pt x="5234" y="686"/>
                  <a:pt x="2638" y="44"/>
                </a:cubicBezTo>
                <a:cubicBezTo>
                  <a:pt x="2517" y="14"/>
                  <a:pt x="2395" y="0"/>
                  <a:pt x="2274" y="0"/>
                </a:cubicBezTo>
                <a:cubicBezTo>
                  <a:pt x="1108" y="0"/>
                  <a:pt x="0" y="1289"/>
                  <a:pt x="162" y="2734"/>
                </a:cubicBezTo>
                <a:cubicBezTo>
                  <a:pt x="329" y="4342"/>
                  <a:pt x="1364" y="6211"/>
                  <a:pt x="4472" y="6711"/>
                </a:cubicBezTo>
                <a:cubicBezTo>
                  <a:pt x="5152" y="6820"/>
                  <a:pt x="5761" y="6868"/>
                  <a:pt x="6306" y="6868"/>
                </a:cubicBezTo>
                <a:cubicBezTo>
                  <a:pt x="9530" y="6868"/>
                  <a:pt x="10518" y="5182"/>
                  <a:pt x="10782" y="4306"/>
                </a:cubicBezTo>
                <a:cubicBezTo>
                  <a:pt x="10866" y="3961"/>
                  <a:pt x="11163" y="3699"/>
                  <a:pt x="11520" y="3687"/>
                </a:cubicBezTo>
                <a:lnTo>
                  <a:pt x="11532" y="3687"/>
                </a:lnTo>
                <a:cubicBezTo>
                  <a:pt x="11890" y="3699"/>
                  <a:pt x="12199" y="3949"/>
                  <a:pt x="12282" y="4306"/>
                </a:cubicBezTo>
                <a:cubicBezTo>
                  <a:pt x="12537" y="5182"/>
                  <a:pt x="13523" y="6868"/>
                  <a:pt x="16747" y="6868"/>
                </a:cubicBezTo>
                <a:cubicBezTo>
                  <a:pt x="17292" y="6868"/>
                  <a:pt x="17901" y="6820"/>
                  <a:pt x="18581" y="6711"/>
                </a:cubicBezTo>
                <a:cubicBezTo>
                  <a:pt x="21688" y="6211"/>
                  <a:pt x="22724" y="4354"/>
                  <a:pt x="22903" y="2734"/>
                </a:cubicBezTo>
                <a:cubicBezTo>
                  <a:pt x="23065" y="1279"/>
                  <a:pt x="21958" y="0"/>
                  <a:pt x="207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4219568" y="2070739"/>
            <a:ext cx="285981" cy="138221"/>
          </a:xfrm>
          <a:custGeom>
            <a:rect b="b" l="l" r="r" t="t"/>
            <a:pathLst>
              <a:path extrusionOk="0" h="3579" w="7405">
                <a:moveTo>
                  <a:pt x="965" y="0"/>
                </a:moveTo>
                <a:cubicBezTo>
                  <a:pt x="444" y="0"/>
                  <a:pt x="1" y="434"/>
                  <a:pt x="22" y="977"/>
                </a:cubicBezTo>
                <a:cubicBezTo>
                  <a:pt x="58" y="1894"/>
                  <a:pt x="606" y="3108"/>
                  <a:pt x="3070" y="3489"/>
                </a:cubicBezTo>
                <a:cubicBezTo>
                  <a:pt x="3471" y="3551"/>
                  <a:pt x="3836" y="3579"/>
                  <a:pt x="4169" y="3579"/>
                </a:cubicBezTo>
                <a:cubicBezTo>
                  <a:pt x="5637" y="3579"/>
                  <a:pt x="6476" y="3038"/>
                  <a:pt x="6952" y="2465"/>
                </a:cubicBezTo>
                <a:cubicBezTo>
                  <a:pt x="7404" y="1918"/>
                  <a:pt x="7106" y="1072"/>
                  <a:pt x="6404" y="941"/>
                </a:cubicBezTo>
                <a:lnTo>
                  <a:pt x="1118" y="13"/>
                </a:lnTo>
                <a:cubicBezTo>
                  <a:pt x="1066" y="4"/>
                  <a:pt x="1015" y="0"/>
                  <a:pt x="9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7"/>
          <p:cNvSpPr/>
          <p:nvPr/>
        </p:nvSpPr>
        <p:spPr>
          <a:xfrm>
            <a:off x="4645273" y="2070739"/>
            <a:ext cx="286445" cy="138221"/>
          </a:xfrm>
          <a:custGeom>
            <a:rect b="b" l="l" r="r" t="t"/>
            <a:pathLst>
              <a:path extrusionOk="0" h="3579" w="7417">
                <a:moveTo>
                  <a:pt x="6443" y="0"/>
                </a:moveTo>
                <a:cubicBezTo>
                  <a:pt x="6392" y="0"/>
                  <a:pt x="6340" y="4"/>
                  <a:pt x="6287" y="13"/>
                </a:cubicBezTo>
                <a:lnTo>
                  <a:pt x="1025" y="941"/>
                </a:lnTo>
                <a:cubicBezTo>
                  <a:pt x="310" y="1072"/>
                  <a:pt x="1" y="1918"/>
                  <a:pt x="465" y="2465"/>
                </a:cubicBezTo>
                <a:cubicBezTo>
                  <a:pt x="940" y="3038"/>
                  <a:pt x="1780" y="3579"/>
                  <a:pt x="3247" y="3579"/>
                </a:cubicBezTo>
                <a:cubicBezTo>
                  <a:pt x="3580" y="3579"/>
                  <a:pt x="3946" y="3551"/>
                  <a:pt x="4346" y="3489"/>
                </a:cubicBezTo>
                <a:cubicBezTo>
                  <a:pt x="6811" y="3108"/>
                  <a:pt x="7359" y="1894"/>
                  <a:pt x="7394" y="977"/>
                </a:cubicBezTo>
                <a:cubicBezTo>
                  <a:pt x="7416" y="434"/>
                  <a:pt x="6972" y="0"/>
                  <a:pt x="6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4374433" y="2572413"/>
            <a:ext cx="420804" cy="124009"/>
          </a:xfrm>
          <a:custGeom>
            <a:rect b="b" l="l" r="r" t="t"/>
            <a:pathLst>
              <a:path extrusionOk="0" h="3211" w="10896">
                <a:moveTo>
                  <a:pt x="10895" y="0"/>
                </a:moveTo>
                <a:cubicBezTo>
                  <a:pt x="9182" y="932"/>
                  <a:pt x="7289" y="1397"/>
                  <a:pt x="5397" y="1397"/>
                </a:cubicBezTo>
                <a:cubicBezTo>
                  <a:pt x="3542" y="1397"/>
                  <a:pt x="1687" y="950"/>
                  <a:pt x="1" y="60"/>
                </a:cubicBezTo>
                <a:lnTo>
                  <a:pt x="1" y="1917"/>
                </a:lnTo>
                <a:cubicBezTo>
                  <a:pt x="1239" y="2569"/>
                  <a:pt x="3008" y="3210"/>
                  <a:pt x="5160" y="3210"/>
                </a:cubicBezTo>
                <a:cubicBezTo>
                  <a:pt x="6858" y="3210"/>
                  <a:pt x="8794" y="2811"/>
                  <a:pt x="10895" y="1703"/>
                </a:cubicBezTo>
                <a:lnTo>
                  <a:pt x="108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4374433" y="2638144"/>
            <a:ext cx="420804" cy="233999"/>
          </a:xfrm>
          <a:custGeom>
            <a:rect b="b" l="l" r="r" t="t"/>
            <a:pathLst>
              <a:path extrusionOk="0" h="6059" w="10896">
                <a:moveTo>
                  <a:pt x="10895" y="1"/>
                </a:moveTo>
                <a:cubicBezTo>
                  <a:pt x="8794" y="1109"/>
                  <a:pt x="6858" y="1508"/>
                  <a:pt x="5160" y="1508"/>
                </a:cubicBezTo>
                <a:cubicBezTo>
                  <a:pt x="3008" y="1508"/>
                  <a:pt x="1239" y="867"/>
                  <a:pt x="1" y="215"/>
                </a:cubicBezTo>
                <a:lnTo>
                  <a:pt x="1" y="4859"/>
                </a:lnTo>
                <a:cubicBezTo>
                  <a:pt x="1708" y="5659"/>
                  <a:pt x="3550" y="6058"/>
                  <a:pt x="5391" y="6058"/>
                </a:cubicBezTo>
                <a:cubicBezTo>
                  <a:pt x="7273" y="6058"/>
                  <a:pt x="9156" y="5642"/>
                  <a:pt x="10895" y="4811"/>
                </a:cubicBezTo>
                <a:lnTo>
                  <a:pt x="108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3651164" y="3429970"/>
            <a:ext cx="1840668" cy="83728"/>
          </a:xfrm>
          <a:custGeom>
            <a:rect b="b" l="l" r="r" t="t"/>
            <a:pathLst>
              <a:path extrusionOk="0" h="2168" w="47661">
                <a:moveTo>
                  <a:pt x="1548" y="1"/>
                </a:moveTo>
                <a:lnTo>
                  <a:pt x="0" y="2108"/>
                </a:lnTo>
                <a:lnTo>
                  <a:pt x="47661" y="2167"/>
                </a:lnTo>
                <a:lnTo>
                  <a:pt x="46054" y="108"/>
                </a:lnTo>
                <a:lnTo>
                  <a:pt x="1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7"/>
          <p:cNvSpPr/>
          <p:nvPr/>
        </p:nvSpPr>
        <p:spPr>
          <a:xfrm>
            <a:off x="3651164" y="3511342"/>
            <a:ext cx="1840668" cy="730690"/>
          </a:xfrm>
          <a:custGeom>
            <a:rect b="b" l="l" r="r" t="t"/>
            <a:pathLst>
              <a:path extrusionOk="0" h="18920" w="47661">
                <a:moveTo>
                  <a:pt x="0" y="1"/>
                </a:moveTo>
                <a:lnTo>
                  <a:pt x="6299" y="18920"/>
                </a:lnTo>
                <a:lnTo>
                  <a:pt x="42113" y="18920"/>
                </a:lnTo>
                <a:lnTo>
                  <a:pt x="47661" y="6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7"/>
          <p:cNvSpPr/>
          <p:nvPr/>
        </p:nvSpPr>
        <p:spPr>
          <a:xfrm>
            <a:off x="4385015" y="3742637"/>
            <a:ext cx="398249" cy="268139"/>
          </a:xfrm>
          <a:custGeom>
            <a:rect b="b" l="l" r="r" t="t"/>
            <a:pathLst>
              <a:path extrusionOk="0" h="6943" w="10312">
                <a:moveTo>
                  <a:pt x="5156" y="1"/>
                </a:moveTo>
                <a:cubicBezTo>
                  <a:pt x="2310" y="1"/>
                  <a:pt x="1" y="1549"/>
                  <a:pt x="1" y="3465"/>
                </a:cubicBezTo>
                <a:cubicBezTo>
                  <a:pt x="1" y="5382"/>
                  <a:pt x="2310" y="6942"/>
                  <a:pt x="5156" y="6942"/>
                </a:cubicBezTo>
                <a:cubicBezTo>
                  <a:pt x="8002" y="6942"/>
                  <a:pt x="10311" y="5382"/>
                  <a:pt x="10311" y="3465"/>
                </a:cubicBezTo>
                <a:cubicBezTo>
                  <a:pt x="10311" y="1549"/>
                  <a:pt x="8002" y="1"/>
                  <a:pt x="5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7"/>
          <p:cNvSpPr/>
          <p:nvPr/>
        </p:nvSpPr>
        <p:spPr>
          <a:xfrm>
            <a:off x="4428230" y="2424807"/>
            <a:ext cx="295713" cy="16259"/>
          </a:xfrm>
          <a:custGeom>
            <a:rect b="b" l="l" r="r" t="t"/>
            <a:pathLst>
              <a:path extrusionOk="0" h="421" w="7657">
                <a:moveTo>
                  <a:pt x="2906" y="1"/>
                </a:moveTo>
                <a:cubicBezTo>
                  <a:pt x="2596" y="1"/>
                  <a:pt x="2287" y="24"/>
                  <a:pt x="1977" y="24"/>
                </a:cubicBezTo>
                <a:cubicBezTo>
                  <a:pt x="1358" y="36"/>
                  <a:pt x="739" y="72"/>
                  <a:pt x="120" y="120"/>
                </a:cubicBezTo>
                <a:cubicBezTo>
                  <a:pt x="1" y="120"/>
                  <a:pt x="1" y="298"/>
                  <a:pt x="120" y="298"/>
                </a:cubicBezTo>
                <a:cubicBezTo>
                  <a:pt x="739" y="358"/>
                  <a:pt x="1358" y="382"/>
                  <a:pt x="1977" y="405"/>
                </a:cubicBezTo>
                <a:cubicBezTo>
                  <a:pt x="2225" y="405"/>
                  <a:pt x="2473" y="421"/>
                  <a:pt x="2720" y="421"/>
                </a:cubicBezTo>
                <a:cubicBezTo>
                  <a:pt x="2782" y="421"/>
                  <a:pt x="2844" y="420"/>
                  <a:pt x="2906" y="417"/>
                </a:cubicBezTo>
                <a:cubicBezTo>
                  <a:pt x="3216" y="405"/>
                  <a:pt x="3525" y="370"/>
                  <a:pt x="3835" y="358"/>
                </a:cubicBezTo>
                <a:lnTo>
                  <a:pt x="4299" y="358"/>
                </a:lnTo>
                <a:lnTo>
                  <a:pt x="4751" y="405"/>
                </a:lnTo>
                <a:cubicBezTo>
                  <a:pt x="4803" y="409"/>
                  <a:pt x="4856" y="411"/>
                  <a:pt x="4909" y="411"/>
                </a:cubicBezTo>
                <a:cubicBezTo>
                  <a:pt x="5015" y="411"/>
                  <a:pt x="5121" y="405"/>
                  <a:pt x="5216" y="405"/>
                </a:cubicBezTo>
                <a:lnTo>
                  <a:pt x="5680" y="393"/>
                </a:lnTo>
                <a:cubicBezTo>
                  <a:pt x="6299" y="370"/>
                  <a:pt x="6918" y="346"/>
                  <a:pt x="7538" y="298"/>
                </a:cubicBezTo>
                <a:cubicBezTo>
                  <a:pt x="7657" y="298"/>
                  <a:pt x="7657" y="120"/>
                  <a:pt x="7538" y="120"/>
                </a:cubicBezTo>
                <a:cubicBezTo>
                  <a:pt x="6918" y="72"/>
                  <a:pt x="6299" y="48"/>
                  <a:pt x="5680" y="24"/>
                </a:cubicBezTo>
                <a:lnTo>
                  <a:pt x="5216" y="12"/>
                </a:lnTo>
                <a:lnTo>
                  <a:pt x="4751" y="12"/>
                </a:lnTo>
                <a:lnTo>
                  <a:pt x="4299" y="60"/>
                </a:lnTo>
                <a:lnTo>
                  <a:pt x="3835" y="60"/>
                </a:lnTo>
                <a:cubicBezTo>
                  <a:pt x="3525" y="48"/>
                  <a:pt x="3216" y="12"/>
                  <a:pt x="29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4499484" y="2478180"/>
            <a:ext cx="154943" cy="27575"/>
          </a:xfrm>
          <a:custGeom>
            <a:rect b="b" l="l" r="r" t="t"/>
            <a:pathLst>
              <a:path extrusionOk="0" h="714" w="4012">
                <a:moveTo>
                  <a:pt x="121" y="0"/>
                </a:moveTo>
                <a:cubicBezTo>
                  <a:pt x="55" y="0"/>
                  <a:pt x="0" y="78"/>
                  <a:pt x="37" y="143"/>
                </a:cubicBezTo>
                <a:cubicBezTo>
                  <a:pt x="156" y="285"/>
                  <a:pt x="311" y="404"/>
                  <a:pt x="489" y="464"/>
                </a:cubicBezTo>
                <a:cubicBezTo>
                  <a:pt x="656" y="535"/>
                  <a:pt x="823" y="583"/>
                  <a:pt x="990" y="619"/>
                </a:cubicBezTo>
                <a:cubicBezTo>
                  <a:pt x="1323" y="690"/>
                  <a:pt x="1668" y="714"/>
                  <a:pt x="2013" y="714"/>
                </a:cubicBezTo>
                <a:cubicBezTo>
                  <a:pt x="2347" y="714"/>
                  <a:pt x="2692" y="666"/>
                  <a:pt x="3026" y="607"/>
                </a:cubicBezTo>
                <a:cubicBezTo>
                  <a:pt x="3192" y="559"/>
                  <a:pt x="3359" y="512"/>
                  <a:pt x="3526" y="452"/>
                </a:cubicBezTo>
                <a:cubicBezTo>
                  <a:pt x="3692" y="393"/>
                  <a:pt x="3847" y="285"/>
                  <a:pt x="3966" y="143"/>
                </a:cubicBezTo>
                <a:cubicBezTo>
                  <a:pt x="4012" y="78"/>
                  <a:pt x="3959" y="0"/>
                  <a:pt x="3900" y="0"/>
                </a:cubicBezTo>
                <a:cubicBezTo>
                  <a:pt x="3882" y="0"/>
                  <a:pt x="3863" y="7"/>
                  <a:pt x="3847" y="23"/>
                </a:cubicBezTo>
                <a:cubicBezTo>
                  <a:pt x="3728" y="119"/>
                  <a:pt x="3585" y="178"/>
                  <a:pt x="3442" y="214"/>
                </a:cubicBezTo>
                <a:cubicBezTo>
                  <a:pt x="3287" y="262"/>
                  <a:pt x="3133" y="297"/>
                  <a:pt x="2978" y="321"/>
                </a:cubicBezTo>
                <a:cubicBezTo>
                  <a:pt x="2656" y="369"/>
                  <a:pt x="2335" y="393"/>
                  <a:pt x="2013" y="393"/>
                </a:cubicBezTo>
                <a:cubicBezTo>
                  <a:pt x="1692" y="393"/>
                  <a:pt x="1359" y="369"/>
                  <a:pt x="1049" y="333"/>
                </a:cubicBezTo>
                <a:cubicBezTo>
                  <a:pt x="882" y="309"/>
                  <a:pt x="728" y="273"/>
                  <a:pt x="585" y="226"/>
                </a:cubicBezTo>
                <a:cubicBezTo>
                  <a:pt x="442" y="190"/>
                  <a:pt x="299" y="119"/>
                  <a:pt x="192" y="23"/>
                </a:cubicBezTo>
                <a:lnTo>
                  <a:pt x="180" y="23"/>
                </a:lnTo>
                <a:cubicBezTo>
                  <a:pt x="161" y="7"/>
                  <a:pt x="140" y="0"/>
                  <a:pt x="1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7"/>
          <p:cNvSpPr/>
          <p:nvPr/>
        </p:nvSpPr>
        <p:spPr>
          <a:xfrm>
            <a:off x="4483418" y="2288710"/>
            <a:ext cx="180742" cy="50592"/>
          </a:xfrm>
          <a:custGeom>
            <a:rect b="b" l="l" r="r" t="t"/>
            <a:pathLst>
              <a:path extrusionOk="0" h="1310" w="4680">
                <a:moveTo>
                  <a:pt x="715" y="0"/>
                </a:moveTo>
                <a:cubicBezTo>
                  <a:pt x="620" y="12"/>
                  <a:pt x="524" y="12"/>
                  <a:pt x="429" y="12"/>
                </a:cubicBezTo>
                <a:lnTo>
                  <a:pt x="286" y="12"/>
                </a:lnTo>
                <a:cubicBezTo>
                  <a:pt x="191" y="12"/>
                  <a:pt x="120" y="48"/>
                  <a:pt x="60" y="107"/>
                </a:cubicBezTo>
                <a:cubicBezTo>
                  <a:pt x="36" y="143"/>
                  <a:pt x="24" y="167"/>
                  <a:pt x="13" y="203"/>
                </a:cubicBezTo>
                <a:cubicBezTo>
                  <a:pt x="1" y="238"/>
                  <a:pt x="1" y="274"/>
                  <a:pt x="13" y="310"/>
                </a:cubicBezTo>
                <a:cubicBezTo>
                  <a:pt x="24" y="381"/>
                  <a:pt x="60" y="453"/>
                  <a:pt x="120" y="500"/>
                </a:cubicBezTo>
                <a:cubicBezTo>
                  <a:pt x="370" y="774"/>
                  <a:pt x="691" y="977"/>
                  <a:pt x="1048" y="1096"/>
                </a:cubicBezTo>
                <a:cubicBezTo>
                  <a:pt x="1453" y="1239"/>
                  <a:pt x="1882" y="1310"/>
                  <a:pt x="2310" y="1310"/>
                </a:cubicBezTo>
                <a:cubicBezTo>
                  <a:pt x="2739" y="1310"/>
                  <a:pt x="3156" y="1239"/>
                  <a:pt x="3561" y="1096"/>
                </a:cubicBezTo>
                <a:cubicBezTo>
                  <a:pt x="3763" y="1012"/>
                  <a:pt x="3953" y="917"/>
                  <a:pt x="4132" y="810"/>
                </a:cubicBezTo>
                <a:cubicBezTo>
                  <a:pt x="4227" y="750"/>
                  <a:pt x="4311" y="703"/>
                  <a:pt x="4394" y="631"/>
                </a:cubicBezTo>
                <a:cubicBezTo>
                  <a:pt x="4537" y="524"/>
                  <a:pt x="4680" y="405"/>
                  <a:pt x="4656" y="215"/>
                </a:cubicBezTo>
                <a:cubicBezTo>
                  <a:pt x="4641" y="34"/>
                  <a:pt x="4417" y="1"/>
                  <a:pt x="4209" y="1"/>
                </a:cubicBezTo>
                <a:cubicBezTo>
                  <a:pt x="4088" y="1"/>
                  <a:pt x="3972" y="12"/>
                  <a:pt x="3906" y="12"/>
                </a:cubicBezTo>
                <a:lnTo>
                  <a:pt x="2310" y="12"/>
                </a:lnTo>
                <a:lnTo>
                  <a:pt x="12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7"/>
          <p:cNvSpPr/>
          <p:nvPr/>
        </p:nvSpPr>
        <p:spPr>
          <a:xfrm>
            <a:off x="4983233" y="2204094"/>
            <a:ext cx="138453" cy="273043"/>
          </a:xfrm>
          <a:custGeom>
            <a:rect b="b" l="l" r="r" t="t"/>
            <a:pathLst>
              <a:path extrusionOk="0" h="7070" w="3585">
                <a:moveTo>
                  <a:pt x="3501" y="1"/>
                </a:moveTo>
                <a:cubicBezTo>
                  <a:pt x="2727" y="227"/>
                  <a:pt x="1882" y="882"/>
                  <a:pt x="1215" y="1822"/>
                </a:cubicBezTo>
                <a:cubicBezTo>
                  <a:pt x="953" y="2763"/>
                  <a:pt x="584" y="3668"/>
                  <a:pt x="120" y="4537"/>
                </a:cubicBezTo>
                <a:cubicBezTo>
                  <a:pt x="1" y="5596"/>
                  <a:pt x="275" y="6489"/>
                  <a:pt x="929" y="6870"/>
                </a:cubicBezTo>
                <a:cubicBezTo>
                  <a:pt x="1160" y="7006"/>
                  <a:pt x="1415" y="7069"/>
                  <a:pt x="1686" y="7069"/>
                </a:cubicBezTo>
                <a:cubicBezTo>
                  <a:pt x="2060" y="7069"/>
                  <a:pt x="2463" y="6948"/>
                  <a:pt x="2870" y="6728"/>
                </a:cubicBezTo>
                <a:cubicBezTo>
                  <a:pt x="3001" y="6275"/>
                  <a:pt x="3120" y="5823"/>
                  <a:pt x="3215" y="5358"/>
                </a:cubicBezTo>
                <a:lnTo>
                  <a:pt x="3215" y="5358"/>
                </a:lnTo>
                <a:cubicBezTo>
                  <a:pt x="2939" y="5543"/>
                  <a:pt x="2638" y="5643"/>
                  <a:pt x="2354" y="5643"/>
                </a:cubicBezTo>
                <a:cubicBezTo>
                  <a:pt x="2197" y="5643"/>
                  <a:pt x="2045" y="5612"/>
                  <a:pt x="1906" y="5549"/>
                </a:cubicBezTo>
                <a:cubicBezTo>
                  <a:pt x="1144" y="5192"/>
                  <a:pt x="953" y="4001"/>
                  <a:pt x="1477" y="2894"/>
                </a:cubicBezTo>
                <a:cubicBezTo>
                  <a:pt x="1897" y="2002"/>
                  <a:pt x="2650" y="1434"/>
                  <a:pt x="3319" y="1434"/>
                </a:cubicBezTo>
                <a:cubicBezTo>
                  <a:pt x="3410" y="1434"/>
                  <a:pt x="3498" y="1444"/>
                  <a:pt x="3584" y="1465"/>
                </a:cubicBezTo>
                <a:cubicBezTo>
                  <a:pt x="3584" y="977"/>
                  <a:pt x="3549" y="489"/>
                  <a:pt x="3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7"/>
          <p:cNvSpPr/>
          <p:nvPr/>
        </p:nvSpPr>
        <p:spPr>
          <a:xfrm>
            <a:off x="5020038" y="2259436"/>
            <a:ext cx="102111" cy="162590"/>
          </a:xfrm>
          <a:custGeom>
            <a:rect b="b" l="l" r="r" t="t"/>
            <a:pathLst>
              <a:path extrusionOk="0" h="4210" w="2644">
                <a:moveTo>
                  <a:pt x="2375" y="1"/>
                </a:moveTo>
                <a:cubicBezTo>
                  <a:pt x="1697" y="1"/>
                  <a:pt x="944" y="569"/>
                  <a:pt x="524" y="1461"/>
                </a:cubicBezTo>
                <a:cubicBezTo>
                  <a:pt x="0" y="2568"/>
                  <a:pt x="191" y="3759"/>
                  <a:pt x="953" y="4116"/>
                </a:cubicBezTo>
                <a:cubicBezTo>
                  <a:pt x="1092" y="4179"/>
                  <a:pt x="1244" y="4210"/>
                  <a:pt x="1401" y="4210"/>
                </a:cubicBezTo>
                <a:cubicBezTo>
                  <a:pt x="1686" y="4210"/>
                  <a:pt x="1990" y="4110"/>
                  <a:pt x="2274" y="3925"/>
                </a:cubicBezTo>
                <a:cubicBezTo>
                  <a:pt x="2524" y="2759"/>
                  <a:pt x="2643" y="1556"/>
                  <a:pt x="2643" y="365"/>
                </a:cubicBezTo>
                <a:cubicBezTo>
                  <a:pt x="2643" y="258"/>
                  <a:pt x="2643" y="139"/>
                  <a:pt x="2643" y="32"/>
                </a:cubicBezTo>
                <a:cubicBezTo>
                  <a:pt x="2556" y="11"/>
                  <a:pt x="2466" y="1"/>
                  <a:pt x="2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4043849" y="2202240"/>
            <a:ext cx="144400" cy="274974"/>
          </a:xfrm>
          <a:custGeom>
            <a:rect b="b" l="l" r="r" t="t"/>
            <a:pathLst>
              <a:path extrusionOk="0" h="7120" w="3739">
                <a:moveTo>
                  <a:pt x="95" y="1"/>
                </a:moveTo>
                <a:cubicBezTo>
                  <a:pt x="36" y="501"/>
                  <a:pt x="12" y="1013"/>
                  <a:pt x="0" y="1525"/>
                </a:cubicBezTo>
                <a:cubicBezTo>
                  <a:pt x="97" y="1498"/>
                  <a:pt x="196" y="1486"/>
                  <a:pt x="298" y="1486"/>
                </a:cubicBezTo>
                <a:cubicBezTo>
                  <a:pt x="971" y="1486"/>
                  <a:pt x="1718" y="2052"/>
                  <a:pt x="2131" y="2942"/>
                </a:cubicBezTo>
                <a:cubicBezTo>
                  <a:pt x="2655" y="4049"/>
                  <a:pt x="2465" y="5240"/>
                  <a:pt x="1715" y="5597"/>
                </a:cubicBezTo>
                <a:cubicBezTo>
                  <a:pt x="1568" y="5664"/>
                  <a:pt x="1415" y="5695"/>
                  <a:pt x="1257" y="5695"/>
                </a:cubicBezTo>
                <a:cubicBezTo>
                  <a:pt x="966" y="5695"/>
                  <a:pt x="663" y="5587"/>
                  <a:pt x="369" y="5394"/>
                </a:cubicBezTo>
                <a:lnTo>
                  <a:pt x="369" y="5394"/>
                </a:lnTo>
                <a:cubicBezTo>
                  <a:pt x="465" y="5811"/>
                  <a:pt x="560" y="6216"/>
                  <a:pt x="679" y="6621"/>
                </a:cubicBezTo>
                <a:cubicBezTo>
                  <a:pt x="1174" y="6943"/>
                  <a:pt x="1678" y="7119"/>
                  <a:pt x="2135" y="7119"/>
                </a:cubicBezTo>
                <a:cubicBezTo>
                  <a:pt x="2404" y="7119"/>
                  <a:pt x="2657" y="7058"/>
                  <a:pt x="2882" y="6930"/>
                </a:cubicBezTo>
                <a:cubicBezTo>
                  <a:pt x="3453" y="6597"/>
                  <a:pt x="3739" y="5883"/>
                  <a:pt x="3727" y="5013"/>
                </a:cubicBezTo>
                <a:cubicBezTo>
                  <a:pt x="3060" y="3906"/>
                  <a:pt x="2560" y="2704"/>
                  <a:pt x="2262" y="1442"/>
                </a:cubicBezTo>
                <a:cubicBezTo>
                  <a:pt x="1596" y="656"/>
                  <a:pt x="810" y="144"/>
                  <a:pt x="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7"/>
          <p:cNvSpPr/>
          <p:nvPr/>
        </p:nvSpPr>
        <p:spPr>
          <a:xfrm>
            <a:off x="4043385" y="2259282"/>
            <a:ext cx="103038" cy="162938"/>
          </a:xfrm>
          <a:custGeom>
            <a:rect b="b" l="l" r="r" t="t"/>
            <a:pathLst>
              <a:path extrusionOk="0" h="4219" w="2668">
                <a:moveTo>
                  <a:pt x="296" y="1"/>
                </a:moveTo>
                <a:cubicBezTo>
                  <a:pt x="199" y="1"/>
                  <a:pt x="104" y="12"/>
                  <a:pt x="12" y="36"/>
                </a:cubicBezTo>
                <a:cubicBezTo>
                  <a:pt x="12" y="155"/>
                  <a:pt x="12" y="262"/>
                  <a:pt x="12" y="369"/>
                </a:cubicBezTo>
                <a:cubicBezTo>
                  <a:pt x="0" y="1560"/>
                  <a:pt x="131" y="2751"/>
                  <a:pt x="381" y="3917"/>
                </a:cubicBezTo>
                <a:cubicBezTo>
                  <a:pt x="667" y="4110"/>
                  <a:pt x="973" y="4218"/>
                  <a:pt x="1266" y="4218"/>
                </a:cubicBezTo>
                <a:cubicBezTo>
                  <a:pt x="1425" y="4218"/>
                  <a:pt x="1580" y="4187"/>
                  <a:pt x="1727" y="4120"/>
                </a:cubicBezTo>
                <a:cubicBezTo>
                  <a:pt x="2477" y="3763"/>
                  <a:pt x="2667" y="2572"/>
                  <a:pt x="2143" y="1465"/>
                </a:cubicBezTo>
                <a:cubicBezTo>
                  <a:pt x="1727" y="569"/>
                  <a:pt x="972" y="1"/>
                  <a:pt x="2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7"/>
          <p:cNvSpPr/>
          <p:nvPr/>
        </p:nvSpPr>
        <p:spPr>
          <a:xfrm>
            <a:off x="4792877" y="2874498"/>
            <a:ext cx="59359" cy="59359"/>
          </a:xfrm>
          <a:custGeom>
            <a:rect b="b" l="l" r="r" t="t"/>
            <a:pathLst>
              <a:path extrusionOk="0" h="1537" w="1537">
                <a:moveTo>
                  <a:pt x="763" y="1"/>
                </a:moveTo>
                <a:cubicBezTo>
                  <a:pt x="346" y="1"/>
                  <a:pt x="1" y="346"/>
                  <a:pt x="1" y="775"/>
                </a:cubicBezTo>
                <a:cubicBezTo>
                  <a:pt x="1" y="1203"/>
                  <a:pt x="346" y="1537"/>
                  <a:pt x="763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63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7"/>
          <p:cNvSpPr/>
          <p:nvPr/>
        </p:nvSpPr>
        <p:spPr>
          <a:xfrm>
            <a:off x="4328476" y="2874498"/>
            <a:ext cx="59359" cy="59359"/>
          </a:xfrm>
          <a:custGeom>
            <a:rect b="b" l="l" r="r" t="t"/>
            <a:pathLst>
              <a:path extrusionOk="0" h="1537" w="1537">
                <a:moveTo>
                  <a:pt x="774" y="1"/>
                </a:moveTo>
                <a:cubicBezTo>
                  <a:pt x="345" y="1"/>
                  <a:pt x="0" y="346"/>
                  <a:pt x="0" y="775"/>
                </a:cubicBezTo>
                <a:cubicBezTo>
                  <a:pt x="0" y="1203"/>
                  <a:pt x="345" y="1537"/>
                  <a:pt x="774" y="1537"/>
                </a:cubicBezTo>
                <a:cubicBezTo>
                  <a:pt x="1191" y="1537"/>
                  <a:pt x="1536" y="1203"/>
                  <a:pt x="1536" y="775"/>
                </a:cubicBezTo>
                <a:cubicBezTo>
                  <a:pt x="1536" y="346"/>
                  <a:pt x="1191" y="1"/>
                  <a:pt x="774" y="1"/>
                </a:cubicBez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4822305" y="2904390"/>
            <a:ext cx="39" cy="381681"/>
          </a:xfrm>
          <a:custGeom>
            <a:rect b="b" l="l" r="r" t="t"/>
            <a:pathLst>
              <a:path extrusionOk="0" h="9883" w="1">
                <a:moveTo>
                  <a:pt x="1" y="1"/>
                </a:moveTo>
                <a:lnTo>
                  <a:pt x="1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4822305" y="2904390"/>
            <a:ext cx="39" cy="381681"/>
          </a:xfrm>
          <a:custGeom>
            <a:rect b="b" l="l" r="r" t="t"/>
            <a:pathLst>
              <a:path extrusionOk="0" fill="none" h="9883" w="1">
                <a:moveTo>
                  <a:pt x="1" y="1"/>
                </a:moveTo>
                <a:lnTo>
                  <a:pt x="1" y="9883"/>
                </a:lnTo>
              </a:path>
            </a:pathLst>
          </a:custGeom>
          <a:noFill/>
          <a:ln cap="rnd" cmpd="sng" w="7150">
            <a:solidFill>
              <a:srgbClr val="C3AE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4358367" y="2904390"/>
            <a:ext cx="39" cy="381681"/>
          </a:xfrm>
          <a:custGeom>
            <a:rect b="b" l="l" r="r" t="t"/>
            <a:pathLst>
              <a:path extrusionOk="0" h="9883" w="1">
                <a:moveTo>
                  <a:pt x="0" y="1"/>
                </a:moveTo>
                <a:lnTo>
                  <a:pt x="0" y="9883"/>
                </a:lnTo>
              </a:path>
            </a:pathLst>
          </a:custGeom>
          <a:solidFill>
            <a:srgbClr val="251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4358367" y="2904390"/>
            <a:ext cx="39" cy="381681"/>
          </a:xfrm>
          <a:custGeom>
            <a:rect b="b" l="l" r="r" t="t"/>
            <a:pathLst>
              <a:path extrusionOk="0" fill="none" h="9883" w="1">
                <a:moveTo>
                  <a:pt x="0" y="1"/>
                </a:moveTo>
                <a:lnTo>
                  <a:pt x="0" y="9883"/>
                </a:lnTo>
              </a:path>
            </a:pathLst>
          </a:custGeom>
          <a:noFill/>
          <a:ln cap="rnd" cmpd="sng" w="7150">
            <a:solidFill>
              <a:srgbClr val="C3AE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7"/>
          <p:cNvSpPr/>
          <p:nvPr/>
        </p:nvSpPr>
        <p:spPr>
          <a:xfrm>
            <a:off x="4796082" y="3277305"/>
            <a:ext cx="52948" cy="80059"/>
          </a:xfrm>
          <a:custGeom>
            <a:rect b="b" l="l" r="r" t="t"/>
            <a:pathLst>
              <a:path extrusionOk="0" h="2073" w="1371">
                <a:moveTo>
                  <a:pt x="144" y="1"/>
                </a:moveTo>
                <a:lnTo>
                  <a:pt x="25" y="1358"/>
                </a:lnTo>
                <a:cubicBezTo>
                  <a:pt x="1" y="1739"/>
                  <a:pt x="299" y="2072"/>
                  <a:pt x="680" y="2072"/>
                </a:cubicBezTo>
                <a:cubicBezTo>
                  <a:pt x="1061" y="2072"/>
                  <a:pt x="1370" y="1739"/>
                  <a:pt x="1334" y="1358"/>
                </a:cubicBezTo>
                <a:lnTo>
                  <a:pt x="1215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7"/>
          <p:cNvSpPr/>
          <p:nvPr/>
        </p:nvSpPr>
        <p:spPr>
          <a:xfrm>
            <a:off x="4331681" y="3277305"/>
            <a:ext cx="52909" cy="80059"/>
          </a:xfrm>
          <a:custGeom>
            <a:rect b="b" l="l" r="r" t="t"/>
            <a:pathLst>
              <a:path extrusionOk="0" h="2073" w="1370">
                <a:moveTo>
                  <a:pt x="155" y="1"/>
                </a:moveTo>
                <a:lnTo>
                  <a:pt x="36" y="1358"/>
                </a:lnTo>
                <a:cubicBezTo>
                  <a:pt x="1" y="1739"/>
                  <a:pt x="310" y="2072"/>
                  <a:pt x="691" y="2072"/>
                </a:cubicBezTo>
                <a:cubicBezTo>
                  <a:pt x="1072" y="2072"/>
                  <a:pt x="1370" y="1739"/>
                  <a:pt x="1346" y="1358"/>
                </a:cubicBezTo>
                <a:lnTo>
                  <a:pt x="1227" y="1"/>
                </a:lnTo>
                <a:close/>
              </a:path>
            </a:pathLst>
          </a:custGeom>
          <a:solidFill>
            <a:srgbClr val="3A24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7"/>
          <p:cNvSpPr/>
          <p:nvPr/>
        </p:nvSpPr>
        <p:spPr>
          <a:xfrm>
            <a:off x="3403303" y="1995353"/>
            <a:ext cx="2283060" cy="2283021"/>
          </a:xfrm>
          <a:custGeom>
            <a:rect b="b" l="l" r="r" t="t"/>
            <a:pathLst>
              <a:path extrusionOk="0" fill="none" h="59115" w="59116">
                <a:moveTo>
                  <a:pt x="1" y="0"/>
                </a:moveTo>
                <a:lnTo>
                  <a:pt x="59115" y="59115"/>
                </a:lnTo>
              </a:path>
            </a:pathLst>
          </a:custGeom>
          <a:solidFill>
            <a:schemeClr val="accent6"/>
          </a:solidFill>
          <a:ln cap="flat" cmpd="sng" w="64000">
            <a:solidFill>
              <a:schemeClr val="accent6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17"/>
          <p:cNvGrpSpPr/>
          <p:nvPr/>
        </p:nvGrpSpPr>
        <p:grpSpPr>
          <a:xfrm>
            <a:off x="513327" y="1877000"/>
            <a:ext cx="1679785" cy="452908"/>
            <a:chOff x="513327" y="1419800"/>
            <a:chExt cx="1679785" cy="452908"/>
          </a:xfrm>
        </p:grpSpPr>
        <p:sp>
          <p:nvSpPr>
            <p:cNvPr id="421" name="Google Shape;421;p17"/>
            <p:cNvSpPr txBox="1"/>
            <p:nvPr/>
          </p:nvSpPr>
          <p:spPr>
            <a:xfrm>
              <a:off x="513327" y="141980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Messaggi di emergenza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2" name="Google Shape;422;p17"/>
            <p:cNvSpPr txBox="1"/>
            <p:nvPr/>
          </p:nvSpPr>
          <p:spPr>
            <a:xfrm>
              <a:off x="897112" y="1430508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23" name="Google Shape;423;p17"/>
          <p:cNvGrpSpPr/>
          <p:nvPr/>
        </p:nvGrpSpPr>
        <p:grpSpPr>
          <a:xfrm>
            <a:off x="7197326" y="1956700"/>
            <a:ext cx="1503972" cy="463433"/>
            <a:chOff x="7197326" y="1499500"/>
            <a:chExt cx="1503972" cy="463433"/>
          </a:xfrm>
        </p:grpSpPr>
        <p:sp>
          <p:nvSpPr>
            <p:cNvPr id="424" name="Google Shape;424;p17"/>
            <p:cNvSpPr txBox="1"/>
            <p:nvPr/>
          </p:nvSpPr>
          <p:spPr>
            <a:xfrm>
              <a:off x="7197326" y="149950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Falsi Premi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5" name="Google Shape;425;p17"/>
            <p:cNvSpPr txBox="1"/>
            <p:nvPr/>
          </p:nvSpPr>
          <p:spPr>
            <a:xfrm>
              <a:off x="7405297" y="1520733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26" name="Google Shape;426;p17"/>
          <p:cNvSpPr txBox="1"/>
          <p:nvPr/>
        </p:nvSpPr>
        <p:spPr>
          <a:xfrm>
            <a:off x="442777" y="3337568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Richieste di aggiornamento password</a:t>
            </a:r>
            <a:endParaRPr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27" name="Google Shape;427;p17"/>
          <p:cNvGrpSpPr/>
          <p:nvPr/>
        </p:nvGrpSpPr>
        <p:grpSpPr>
          <a:xfrm>
            <a:off x="7122751" y="3404947"/>
            <a:ext cx="1730797" cy="718680"/>
            <a:chOff x="7122751" y="2719147"/>
            <a:chExt cx="1730797" cy="718680"/>
          </a:xfrm>
        </p:grpSpPr>
        <p:sp>
          <p:nvSpPr>
            <p:cNvPr id="428" name="Google Shape;428;p17"/>
            <p:cNvSpPr txBox="1"/>
            <p:nvPr/>
          </p:nvSpPr>
          <p:spPr>
            <a:xfrm>
              <a:off x="7122751" y="2719147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Link e File </a:t>
              </a: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Malevoli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29" name="Google Shape;429;p17"/>
            <p:cNvSpPr txBox="1"/>
            <p:nvPr/>
          </p:nvSpPr>
          <p:spPr>
            <a:xfrm>
              <a:off x="7557547" y="2995627"/>
              <a:ext cx="1296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8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Riconoscere il Phishing</a:t>
            </a:r>
            <a:endParaRPr/>
          </a:p>
        </p:txBody>
      </p:sp>
      <p:grpSp>
        <p:nvGrpSpPr>
          <p:cNvPr id="435" name="Google Shape;435;p18"/>
          <p:cNvGrpSpPr/>
          <p:nvPr/>
        </p:nvGrpSpPr>
        <p:grpSpPr>
          <a:xfrm>
            <a:off x="1341530" y="2786289"/>
            <a:ext cx="2257786" cy="351534"/>
            <a:chOff x="1341530" y="2712139"/>
            <a:chExt cx="2257786" cy="351534"/>
          </a:xfrm>
        </p:grpSpPr>
        <p:sp>
          <p:nvSpPr>
            <p:cNvPr id="436" name="Google Shape;436;p18"/>
            <p:cNvSpPr/>
            <p:nvPr/>
          </p:nvSpPr>
          <p:spPr>
            <a:xfrm>
              <a:off x="1370850" y="2734875"/>
              <a:ext cx="2200310" cy="294494"/>
            </a:xfrm>
            <a:custGeom>
              <a:rect b="b" l="l" r="r" t="t"/>
              <a:pathLst>
                <a:path extrusionOk="0" fill="none" h="11479" w="47971">
                  <a:moveTo>
                    <a:pt x="0" y="11478"/>
                  </a:moveTo>
                  <a:lnTo>
                    <a:pt x="0" y="4584"/>
                  </a:lnTo>
                  <a:cubicBezTo>
                    <a:pt x="0" y="3584"/>
                    <a:pt x="810" y="2775"/>
                    <a:pt x="1798" y="2775"/>
                  </a:cubicBezTo>
                  <a:lnTo>
                    <a:pt x="47078" y="2775"/>
                  </a:lnTo>
                  <a:cubicBezTo>
                    <a:pt x="47578" y="2775"/>
                    <a:pt x="47971" y="2382"/>
                    <a:pt x="47971" y="1882"/>
                  </a:cubicBezTo>
                  <a:lnTo>
                    <a:pt x="4797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3542942" y="2712139"/>
              <a:ext cx="56374" cy="45061"/>
            </a:xfrm>
            <a:custGeom>
              <a:rect b="b" l="l" r="r" t="t"/>
              <a:pathLst>
                <a:path extrusionOk="0" h="1199" w="1500">
                  <a:moveTo>
                    <a:pt x="801" y="1"/>
                  </a:moveTo>
                  <a:cubicBezTo>
                    <a:pt x="306" y="1"/>
                    <a:pt x="0" y="634"/>
                    <a:pt x="389" y="1022"/>
                  </a:cubicBezTo>
                  <a:cubicBezTo>
                    <a:pt x="512" y="1145"/>
                    <a:pt x="659" y="1198"/>
                    <a:pt x="803" y="1198"/>
                  </a:cubicBezTo>
                  <a:cubicBezTo>
                    <a:pt x="1161" y="1198"/>
                    <a:pt x="1499" y="867"/>
                    <a:pt x="1389" y="451"/>
                  </a:cubicBezTo>
                  <a:cubicBezTo>
                    <a:pt x="1341" y="236"/>
                    <a:pt x="1175" y="70"/>
                    <a:pt x="960" y="22"/>
                  </a:cubicBezTo>
                  <a:cubicBezTo>
                    <a:pt x="906" y="8"/>
                    <a:pt x="852" y="1"/>
                    <a:pt x="8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1341530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18"/>
          <p:cNvGrpSpPr/>
          <p:nvPr/>
        </p:nvGrpSpPr>
        <p:grpSpPr>
          <a:xfrm>
            <a:off x="2942467" y="2786289"/>
            <a:ext cx="1213680" cy="351534"/>
            <a:chOff x="2984242" y="2712139"/>
            <a:chExt cx="1213680" cy="351534"/>
          </a:xfrm>
        </p:grpSpPr>
        <p:sp>
          <p:nvSpPr>
            <p:cNvPr id="440" name="Google Shape;440;p18"/>
            <p:cNvSpPr/>
            <p:nvPr/>
          </p:nvSpPr>
          <p:spPr>
            <a:xfrm>
              <a:off x="3013950" y="2734875"/>
              <a:ext cx="1156002" cy="294494"/>
            </a:xfrm>
            <a:custGeom>
              <a:rect b="b" l="l" r="r" t="t"/>
              <a:pathLst>
                <a:path extrusionOk="0" fill="none" h="11479" w="24111">
                  <a:moveTo>
                    <a:pt x="1" y="11478"/>
                  </a:moveTo>
                  <a:lnTo>
                    <a:pt x="1" y="7906"/>
                  </a:lnTo>
                  <a:cubicBezTo>
                    <a:pt x="1" y="6918"/>
                    <a:pt x="977" y="6108"/>
                    <a:pt x="2191" y="6108"/>
                  </a:cubicBezTo>
                  <a:lnTo>
                    <a:pt x="23004" y="6108"/>
                  </a:lnTo>
                  <a:cubicBezTo>
                    <a:pt x="23611" y="6108"/>
                    <a:pt x="24111" y="5704"/>
                    <a:pt x="24111" y="5216"/>
                  </a:cubicBezTo>
                  <a:lnTo>
                    <a:pt x="2411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2984242" y="3018498"/>
              <a:ext cx="61072" cy="45174"/>
            </a:xfrm>
            <a:custGeom>
              <a:rect b="b" l="l" r="r" t="t"/>
              <a:pathLst>
                <a:path extrusionOk="0" h="1202" w="1625">
                  <a:moveTo>
                    <a:pt x="811" y="1"/>
                  </a:moveTo>
                  <a:cubicBezTo>
                    <a:pt x="341" y="1"/>
                    <a:pt x="0" y="546"/>
                    <a:pt x="367" y="1042"/>
                  </a:cubicBezTo>
                  <a:cubicBezTo>
                    <a:pt x="515" y="1153"/>
                    <a:pt x="666" y="1202"/>
                    <a:pt x="807" y="1202"/>
                  </a:cubicBezTo>
                  <a:cubicBezTo>
                    <a:pt x="1279" y="1202"/>
                    <a:pt x="1625" y="656"/>
                    <a:pt x="1248" y="161"/>
                  </a:cubicBezTo>
                  <a:cubicBezTo>
                    <a:pt x="1101" y="49"/>
                    <a:pt x="950" y="1"/>
                    <a:pt x="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4142000" y="2712139"/>
              <a:ext cx="55923" cy="45061"/>
            </a:xfrm>
            <a:custGeom>
              <a:rect b="b" l="l" r="r" t="t"/>
              <a:pathLst>
                <a:path extrusionOk="0" h="1199" w="1488">
                  <a:moveTo>
                    <a:pt x="790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08" y="1145"/>
                    <a:pt x="653" y="1198"/>
                    <a:pt x="795" y="1198"/>
                  </a:cubicBezTo>
                  <a:cubicBezTo>
                    <a:pt x="1149" y="1198"/>
                    <a:pt x="1487" y="867"/>
                    <a:pt x="1377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18"/>
          <p:cNvGrpSpPr/>
          <p:nvPr/>
        </p:nvGrpSpPr>
        <p:grpSpPr>
          <a:xfrm>
            <a:off x="4541379" y="2786389"/>
            <a:ext cx="61447" cy="351534"/>
            <a:chOff x="4544192" y="2712139"/>
            <a:chExt cx="61447" cy="351534"/>
          </a:xfrm>
        </p:grpSpPr>
        <p:sp>
          <p:nvSpPr>
            <p:cNvPr id="444" name="Google Shape;444;p18"/>
            <p:cNvSpPr/>
            <p:nvPr/>
          </p:nvSpPr>
          <p:spPr>
            <a:xfrm>
              <a:off x="4575795" y="2734875"/>
              <a:ext cx="38" cy="294494"/>
            </a:xfrm>
            <a:custGeom>
              <a:rect b="b" l="l" r="r" t="t"/>
              <a:pathLst>
                <a:path extrusionOk="0" fill="none" h="11479" w="1">
                  <a:moveTo>
                    <a:pt x="0" y="11478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544192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545507" y="2712139"/>
              <a:ext cx="56073" cy="45061"/>
            </a:xfrm>
            <a:custGeom>
              <a:rect b="b" l="l" r="r" t="t"/>
              <a:pathLst>
                <a:path extrusionOk="0" h="1199" w="1492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90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8"/>
          <p:cNvGrpSpPr/>
          <p:nvPr/>
        </p:nvGrpSpPr>
        <p:grpSpPr>
          <a:xfrm>
            <a:off x="5018400" y="2786289"/>
            <a:ext cx="1183934" cy="351534"/>
            <a:chOff x="4977138" y="2712139"/>
            <a:chExt cx="1183934" cy="351534"/>
          </a:xfrm>
        </p:grpSpPr>
        <p:sp>
          <p:nvSpPr>
            <p:cNvPr id="448" name="Google Shape;448;p18"/>
            <p:cNvSpPr/>
            <p:nvPr/>
          </p:nvSpPr>
          <p:spPr>
            <a:xfrm>
              <a:off x="5005825" y="2734875"/>
              <a:ext cx="1124429" cy="294494"/>
            </a:xfrm>
            <a:custGeom>
              <a:rect b="b" l="l" r="r" t="t"/>
              <a:pathLst>
                <a:path extrusionOk="0" fill="none" h="11479" w="23766">
                  <a:moveTo>
                    <a:pt x="23765" y="11478"/>
                  </a:moveTo>
                  <a:lnTo>
                    <a:pt x="23765" y="7906"/>
                  </a:lnTo>
                  <a:cubicBezTo>
                    <a:pt x="23765" y="6918"/>
                    <a:pt x="22813" y="6108"/>
                    <a:pt x="21634" y="6108"/>
                  </a:cubicBezTo>
                  <a:lnTo>
                    <a:pt x="1060" y="6108"/>
                  </a:lnTo>
                  <a:cubicBezTo>
                    <a:pt x="465" y="6108"/>
                    <a:pt x="1" y="5704"/>
                    <a:pt x="1" y="5216"/>
                  </a:cubicBez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6099625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1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4977138" y="2712139"/>
              <a:ext cx="56073" cy="45061"/>
            </a:xfrm>
            <a:custGeom>
              <a:rect b="b" l="l" r="r" t="t"/>
              <a:pathLst>
                <a:path extrusionOk="0" h="1199" w="1492">
                  <a:moveTo>
                    <a:pt x="790" y="1"/>
                  </a:moveTo>
                  <a:cubicBezTo>
                    <a:pt x="297" y="1"/>
                    <a:pt x="1" y="634"/>
                    <a:pt x="389" y="1022"/>
                  </a:cubicBezTo>
                  <a:cubicBezTo>
                    <a:pt x="512" y="1145"/>
                    <a:pt x="658" y="1198"/>
                    <a:pt x="801" y="1198"/>
                  </a:cubicBezTo>
                  <a:cubicBezTo>
                    <a:pt x="1157" y="1198"/>
                    <a:pt x="1491" y="867"/>
                    <a:pt x="1389" y="451"/>
                  </a:cubicBezTo>
                  <a:cubicBezTo>
                    <a:pt x="1330" y="236"/>
                    <a:pt x="1163" y="70"/>
                    <a:pt x="949" y="22"/>
                  </a:cubicBezTo>
                  <a:cubicBezTo>
                    <a:pt x="894" y="8"/>
                    <a:pt x="841" y="1"/>
                    <a:pt x="7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18"/>
          <p:cNvGrpSpPr/>
          <p:nvPr/>
        </p:nvGrpSpPr>
        <p:grpSpPr>
          <a:xfrm>
            <a:off x="5547759" y="2786289"/>
            <a:ext cx="2253863" cy="351534"/>
            <a:chOff x="5547759" y="2712139"/>
            <a:chExt cx="2253863" cy="351534"/>
          </a:xfrm>
        </p:grpSpPr>
        <p:sp>
          <p:nvSpPr>
            <p:cNvPr id="452" name="Google Shape;452;p18"/>
            <p:cNvSpPr/>
            <p:nvPr/>
          </p:nvSpPr>
          <p:spPr>
            <a:xfrm>
              <a:off x="5578625" y="2734875"/>
              <a:ext cx="2194219" cy="294494"/>
            </a:xfrm>
            <a:custGeom>
              <a:rect b="b" l="l" r="r" t="t"/>
              <a:pathLst>
                <a:path extrusionOk="0" fill="none" h="11479" w="47376">
                  <a:moveTo>
                    <a:pt x="47375" y="11478"/>
                  </a:moveTo>
                  <a:lnTo>
                    <a:pt x="47375" y="4584"/>
                  </a:lnTo>
                  <a:cubicBezTo>
                    <a:pt x="47375" y="3584"/>
                    <a:pt x="46566" y="2775"/>
                    <a:pt x="45577" y="2775"/>
                  </a:cubicBezTo>
                  <a:lnTo>
                    <a:pt x="893" y="2775"/>
                  </a:lnTo>
                  <a:cubicBezTo>
                    <a:pt x="393" y="2775"/>
                    <a:pt x="0" y="2382"/>
                    <a:pt x="0" y="1882"/>
                  </a:cubicBez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7740175" y="3018498"/>
              <a:ext cx="61447" cy="45174"/>
            </a:xfrm>
            <a:custGeom>
              <a:rect b="b" l="l" r="r" t="t"/>
              <a:pathLst>
                <a:path extrusionOk="0" h="1202" w="1635">
                  <a:moveTo>
                    <a:pt x="819" y="1"/>
                  </a:moveTo>
                  <a:cubicBezTo>
                    <a:pt x="346" y="1"/>
                    <a:pt x="0" y="546"/>
                    <a:pt x="377" y="1042"/>
                  </a:cubicBezTo>
                  <a:cubicBezTo>
                    <a:pt x="524" y="1153"/>
                    <a:pt x="676" y="1202"/>
                    <a:pt x="816" y="1202"/>
                  </a:cubicBezTo>
                  <a:cubicBezTo>
                    <a:pt x="1289" y="1202"/>
                    <a:pt x="1634" y="656"/>
                    <a:pt x="1258" y="161"/>
                  </a:cubicBezTo>
                  <a:cubicBezTo>
                    <a:pt x="1111" y="49"/>
                    <a:pt x="959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5547759" y="2712139"/>
              <a:ext cx="56036" cy="45061"/>
            </a:xfrm>
            <a:custGeom>
              <a:rect b="b" l="l" r="r" t="t"/>
              <a:pathLst>
                <a:path extrusionOk="0" h="1199" w="1491">
                  <a:moveTo>
                    <a:pt x="789" y="1"/>
                  </a:moveTo>
                  <a:cubicBezTo>
                    <a:pt x="296" y="1"/>
                    <a:pt x="0" y="634"/>
                    <a:pt x="389" y="1022"/>
                  </a:cubicBezTo>
                  <a:cubicBezTo>
                    <a:pt x="511" y="1145"/>
                    <a:pt x="658" y="1198"/>
                    <a:pt x="800" y="1198"/>
                  </a:cubicBezTo>
                  <a:cubicBezTo>
                    <a:pt x="1156" y="1198"/>
                    <a:pt x="1491" y="867"/>
                    <a:pt x="1389" y="451"/>
                  </a:cubicBezTo>
                  <a:cubicBezTo>
                    <a:pt x="1329" y="236"/>
                    <a:pt x="1163" y="70"/>
                    <a:pt x="948" y="22"/>
                  </a:cubicBezTo>
                  <a:cubicBezTo>
                    <a:pt x="894" y="8"/>
                    <a:pt x="840" y="1"/>
                    <a:pt x="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8"/>
          <p:cNvGrpSpPr/>
          <p:nvPr/>
        </p:nvGrpSpPr>
        <p:grpSpPr>
          <a:xfrm>
            <a:off x="4331024" y="3211248"/>
            <a:ext cx="482409" cy="568323"/>
            <a:chOff x="4331024" y="3137098"/>
            <a:chExt cx="482409" cy="568323"/>
          </a:xfrm>
        </p:grpSpPr>
        <p:sp>
          <p:nvSpPr>
            <p:cNvPr id="456" name="Google Shape;456;p18"/>
            <p:cNvSpPr/>
            <p:nvPr/>
          </p:nvSpPr>
          <p:spPr>
            <a:xfrm>
              <a:off x="4331024" y="3137098"/>
              <a:ext cx="482409" cy="568323"/>
            </a:xfrm>
            <a:custGeom>
              <a:rect b="b" l="l" r="r" t="t"/>
              <a:pathLst>
                <a:path extrusionOk="0" h="15122" w="12836">
                  <a:moveTo>
                    <a:pt x="6413" y="0"/>
                  </a:moveTo>
                  <a:cubicBezTo>
                    <a:pt x="6337" y="0"/>
                    <a:pt x="6263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12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191" y="7873"/>
                    <a:pt x="584" y="9124"/>
                  </a:cubicBezTo>
                  <a:cubicBezTo>
                    <a:pt x="1131" y="10886"/>
                    <a:pt x="2108" y="12564"/>
                    <a:pt x="3632" y="13743"/>
                  </a:cubicBezTo>
                  <a:cubicBezTo>
                    <a:pt x="4441" y="14374"/>
                    <a:pt x="5358" y="14839"/>
                    <a:pt x="6358" y="15112"/>
                  </a:cubicBezTo>
                  <a:cubicBezTo>
                    <a:pt x="6382" y="15118"/>
                    <a:pt x="6412" y="15121"/>
                    <a:pt x="6442" y="15121"/>
                  </a:cubicBezTo>
                  <a:cubicBezTo>
                    <a:pt x="6471" y="15121"/>
                    <a:pt x="6501" y="15118"/>
                    <a:pt x="6525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79" y="1265"/>
                    <a:pt x="12095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67" y="9"/>
                    <a:pt x="6489" y="0"/>
                    <a:pt x="6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4358760" y="3172539"/>
              <a:ext cx="426486" cy="500336"/>
            </a:xfrm>
            <a:custGeom>
              <a:rect b="b" l="l" r="r" t="t"/>
              <a:pathLst>
                <a:path extrusionOk="0" h="13313" w="11348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4365036" y="3180619"/>
              <a:ext cx="413934" cy="484626"/>
            </a:xfrm>
            <a:custGeom>
              <a:rect b="b" l="l" r="r" t="t"/>
              <a:pathLst>
                <a:path extrusionOk="0" h="12895" w="11014">
                  <a:moveTo>
                    <a:pt x="10454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597" y="11787"/>
                    <a:pt x="5560" y="12895"/>
                  </a:cubicBezTo>
                  <a:cubicBezTo>
                    <a:pt x="5537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A588D1"/>
                </a:gs>
                <a:gs pos="100000">
                  <a:srgbClr val="63439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4507323" y="3279047"/>
              <a:ext cx="129810" cy="129810"/>
            </a:xfrm>
            <a:custGeom>
              <a:rect b="b" l="l" r="r" t="t"/>
              <a:pathLst>
                <a:path extrusionOk="0" h="3454" w="3454">
                  <a:moveTo>
                    <a:pt x="1727" y="1"/>
                  </a:moveTo>
                  <a:cubicBezTo>
                    <a:pt x="774" y="1"/>
                    <a:pt x="0" y="775"/>
                    <a:pt x="0" y="1727"/>
                  </a:cubicBezTo>
                  <a:cubicBezTo>
                    <a:pt x="0" y="2680"/>
                    <a:pt x="774" y="3453"/>
                    <a:pt x="1727" y="3453"/>
                  </a:cubicBezTo>
                  <a:cubicBezTo>
                    <a:pt x="2679" y="3453"/>
                    <a:pt x="3453" y="2680"/>
                    <a:pt x="3453" y="1727"/>
                  </a:cubicBezTo>
                  <a:cubicBezTo>
                    <a:pt x="3453" y="775"/>
                    <a:pt x="2679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446477" y="3405700"/>
              <a:ext cx="251051" cy="100270"/>
            </a:xfrm>
            <a:custGeom>
              <a:rect b="b" l="l" r="r" t="t"/>
              <a:pathLst>
                <a:path extrusionOk="0" h="2668" w="6680">
                  <a:moveTo>
                    <a:pt x="2072" y="0"/>
                  </a:moveTo>
                  <a:cubicBezTo>
                    <a:pt x="1191" y="357"/>
                    <a:pt x="488" y="1048"/>
                    <a:pt x="143" y="1941"/>
                  </a:cubicBezTo>
                  <a:cubicBezTo>
                    <a:pt x="0" y="2286"/>
                    <a:pt x="262" y="2667"/>
                    <a:pt x="643" y="2667"/>
                  </a:cubicBezTo>
                  <a:lnTo>
                    <a:pt x="6049" y="2667"/>
                  </a:lnTo>
                  <a:cubicBezTo>
                    <a:pt x="6430" y="2667"/>
                    <a:pt x="6680" y="2286"/>
                    <a:pt x="6537" y="1941"/>
                  </a:cubicBezTo>
                  <a:cubicBezTo>
                    <a:pt x="6191" y="1048"/>
                    <a:pt x="5501" y="357"/>
                    <a:pt x="4620" y="0"/>
                  </a:cubicBezTo>
                  <a:cubicBezTo>
                    <a:pt x="4245" y="292"/>
                    <a:pt x="3795" y="438"/>
                    <a:pt x="3346" y="438"/>
                  </a:cubicBezTo>
                  <a:cubicBezTo>
                    <a:pt x="2896" y="438"/>
                    <a:pt x="2447" y="292"/>
                    <a:pt x="2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8"/>
          <p:cNvGrpSpPr/>
          <p:nvPr/>
        </p:nvGrpSpPr>
        <p:grpSpPr>
          <a:xfrm>
            <a:off x="2732240" y="3211248"/>
            <a:ext cx="481507" cy="566970"/>
            <a:chOff x="2774016" y="3137098"/>
            <a:chExt cx="481507" cy="566970"/>
          </a:xfrm>
        </p:grpSpPr>
        <p:sp>
          <p:nvSpPr>
            <p:cNvPr id="462" name="Google Shape;462;p18"/>
            <p:cNvSpPr/>
            <p:nvPr/>
          </p:nvSpPr>
          <p:spPr>
            <a:xfrm>
              <a:off x="2774016" y="3137098"/>
              <a:ext cx="481507" cy="566970"/>
            </a:xfrm>
            <a:custGeom>
              <a:rect b="b" l="l" r="r" t="t"/>
              <a:pathLst>
                <a:path extrusionOk="0" h="15086" w="12812">
                  <a:moveTo>
                    <a:pt x="6412" y="0"/>
                  </a:moveTo>
                  <a:cubicBezTo>
                    <a:pt x="6338" y="0"/>
                    <a:pt x="6263" y="9"/>
                    <a:pt x="6192" y="27"/>
                  </a:cubicBezTo>
                  <a:lnTo>
                    <a:pt x="775" y="1265"/>
                  </a:lnTo>
                  <a:cubicBezTo>
                    <a:pt x="760" y="1265"/>
                    <a:pt x="746" y="1264"/>
                    <a:pt x="731" y="1264"/>
                  </a:cubicBezTo>
                  <a:cubicBezTo>
                    <a:pt x="335" y="1264"/>
                    <a:pt x="24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203" y="7861"/>
                    <a:pt x="584" y="9112"/>
                  </a:cubicBezTo>
                  <a:cubicBezTo>
                    <a:pt x="1144" y="10862"/>
                    <a:pt x="2108" y="12529"/>
                    <a:pt x="3620" y="13707"/>
                  </a:cubicBezTo>
                  <a:cubicBezTo>
                    <a:pt x="4430" y="14338"/>
                    <a:pt x="5358" y="14803"/>
                    <a:pt x="6347" y="15077"/>
                  </a:cubicBezTo>
                  <a:cubicBezTo>
                    <a:pt x="6376" y="15083"/>
                    <a:pt x="6406" y="15086"/>
                    <a:pt x="6436" y="15086"/>
                  </a:cubicBezTo>
                  <a:cubicBezTo>
                    <a:pt x="6466" y="15086"/>
                    <a:pt x="6496" y="15083"/>
                    <a:pt x="6525" y="15077"/>
                  </a:cubicBezTo>
                  <a:cubicBezTo>
                    <a:pt x="11181" y="13767"/>
                    <a:pt x="12812" y="9028"/>
                    <a:pt x="12812" y="5254"/>
                  </a:cubicBezTo>
                  <a:lnTo>
                    <a:pt x="12812" y="1968"/>
                  </a:lnTo>
                  <a:cubicBezTo>
                    <a:pt x="12789" y="1577"/>
                    <a:pt x="12478" y="1264"/>
                    <a:pt x="12092" y="1264"/>
                  </a:cubicBezTo>
                  <a:cubicBezTo>
                    <a:pt x="12078" y="1264"/>
                    <a:pt x="12064" y="1265"/>
                    <a:pt x="12050" y="1265"/>
                  </a:cubicBezTo>
                  <a:lnTo>
                    <a:pt x="6632" y="27"/>
                  </a:lnTo>
                  <a:cubicBezTo>
                    <a:pt x="6561" y="9"/>
                    <a:pt x="6487" y="0"/>
                    <a:pt x="6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2801751" y="3172539"/>
              <a:ext cx="426035" cy="499434"/>
            </a:xfrm>
            <a:custGeom>
              <a:rect b="b" l="l" r="r" t="t"/>
              <a:pathLst>
                <a:path extrusionOk="0" h="13289" w="11336">
                  <a:moveTo>
                    <a:pt x="5668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62" y="977"/>
                    <a:pt x="24" y="1199"/>
                    <a:pt x="1" y="1501"/>
                  </a:cubicBezTo>
                  <a:lnTo>
                    <a:pt x="1" y="4502"/>
                  </a:lnTo>
                  <a:cubicBezTo>
                    <a:pt x="1" y="7835"/>
                    <a:pt x="1501" y="12145"/>
                    <a:pt x="5668" y="13288"/>
                  </a:cubicBezTo>
                  <a:lnTo>
                    <a:pt x="5716" y="13288"/>
                  </a:lnTo>
                  <a:cubicBezTo>
                    <a:pt x="9883" y="12157"/>
                    <a:pt x="11336" y="7835"/>
                    <a:pt x="11336" y="4502"/>
                  </a:cubicBezTo>
                  <a:lnTo>
                    <a:pt x="11336" y="1501"/>
                  </a:lnTo>
                  <a:cubicBezTo>
                    <a:pt x="11324" y="1199"/>
                    <a:pt x="11075" y="977"/>
                    <a:pt x="10787" y="977"/>
                  </a:cubicBezTo>
                  <a:cubicBezTo>
                    <a:pt x="10779" y="977"/>
                    <a:pt x="10772" y="977"/>
                    <a:pt x="10764" y="977"/>
                  </a:cubicBezTo>
                  <a:lnTo>
                    <a:pt x="5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2808479" y="3180168"/>
              <a:ext cx="412581" cy="484175"/>
            </a:xfrm>
            <a:custGeom>
              <a:rect b="b" l="l" r="r" t="t"/>
              <a:pathLst>
                <a:path extrusionOk="0" h="12883" w="10978">
                  <a:moveTo>
                    <a:pt x="10430" y="941"/>
                  </a:moveTo>
                  <a:cubicBezTo>
                    <a:pt x="10716" y="929"/>
                    <a:pt x="10966" y="1155"/>
                    <a:pt x="10978" y="1453"/>
                  </a:cubicBezTo>
                  <a:lnTo>
                    <a:pt x="10978" y="4358"/>
                  </a:lnTo>
                  <a:cubicBezTo>
                    <a:pt x="10978" y="7597"/>
                    <a:pt x="9573" y="11776"/>
                    <a:pt x="5537" y="12871"/>
                  </a:cubicBezTo>
                  <a:cubicBezTo>
                    <a:pt x="5525" y="12883"/>
                    <a:pt x="5501" y="12883"/>
                    <a:pt x="5489" y="12871"/>
                  </a:cubicBezTo>
                  <a:cubicBezTo>
                    <a:pt x="1453" y="11776"/>
                    <a:pt x="0" y="7597"/>
                    <a:pt x="0" y="4358"/>
                  </a:cubicBezTo>
                  <a:lnTo>
                    <a:pt x="0" y="1453"/>
                  </a:lnTo>
                  <a:cubicBezTo>
                    <a:pt x="12" y="1167"/>
                    <a:pt x="262" y="941"/>
                    <a:pt x="548" y="953"/>
                  </a:cubicBezTo>
                  <a:lnTo>
                    <a:pt x="5489" y="0"/>
                  </a:lnTo>
                  <a:close/>
                </a:path>
              </a:pathLst>
            </a:custGeom>
            <a:gradFill>
              <a:gsLst>
                <a:gs pos="0">
                  <a:srgbClr val="BA8CC4"/>
                </a:gs>
                <a:gs pos="100000">
                  <a:srgbClr val="784D8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2913184" y="3378829"/>
              <a:ext cx="203171" cy="135635"/>
            </a:xfrm>
            <a:custGeom>
              <a:rect b="b" l="l" r="r" t="t"/>
              <a:pathLst>
                <a:path extrusionOk="0" h="3609" w="5406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3037"/>
                  </a:lnTo>
                  <a:cubicBezTo>
                    <a:pt x="1" y="3358"/>
                    <a:pt x="251" y="3608"/>
                    <a:pt x="572" y="3608"/>
                  </a:cubicBezTo>
                  <a:lnTo>
                    <a:pt x="4846" y="3608"/>
                  </a:lnTo>
                  <a:cubicBezTo>
                    <a:pt x="5156" y="3608"/>
                    <a:pt x="5406" y="3358"/>
                    <a:pt x="5406" y="3037"/>
                  </a:cubicBezTo>
                  <a:lnTo>
                    <a:pt x="5406" y="560"/>
                  </a:lnTo>
                  <a:cubicBezTo>
                    <a:pt x="5406" y="251"/>
                    <a:pt x="5156" y="1"/>
                    <a:pt x="4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2949000" y="3304115"/>
              <a:ext cx="131576" cy="74752"/>
            </a:xfrm>
            <a:custGeom>
              <a:rect b="b" l="l" r="r" t="t"/>
              <a:pathLst>
                <a:path extrusionOk="0" h="1989" w="3501">
                  <a:moveTo>
                    <a:pt x="1750" y="0"/>
                  </a:moveTo>
                  <a:cubicBezTo>
                    <a:pt x="786" y="0"/>
                    <a:pt x="0" y="774"/>
                    <a:pt x="0" y="1751"/>
                  </a:cubicBezTo>
                  <a:lnTo>
                    <a:pt x="0" y="1989"/>
                  </a:lnTo>
                  <a:lnTo>
                    <a:pt x="488" y="1989"/>
                  </a:lnTo>
                  <a:lnTo>
                    <a:pt x="488" y="1751"/>
                  </a:lnTo>
                  <a:cubicBezTo>
                    <a:pt x="488" y="1048"/>
                    <a:pt x="1048" y="477"/>
                    <a:pt x="1750" y="477"/>
                  </a:cubicBezTo>
                  <a:cubicBezTo>
                    <a:pt x="2453" y="477"/>
                    <a:pt x="3012" y="1048"/>
                    <a:pt x="3012" y="1751"/>
                  </a:cubicBezTo>
                  <a:lnTo>
                    <a:pt x="3012" y="1989"/>
                  </a:lnTo>
                  <a:lnTo>
                    <a:pt x="3500" y="1989"/>
                  </a:lnTo>
                  <a:lnTo>
                    <a:pt x="3500" y="1751"/>
                  </a:lnTo>
                  <a:cubicBezTo>
                    <a:pt x="3500" y="774"/>
                    <a:pt x="271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3079185" y="3405249"/>
              <a:ext cx="51488" cy="109215"/>
            </a:xfrm>
            <a:custGeom>
              <a:rect b="b" l="l" r="r" t="t"/>
              <a:pathLst>
                <a:path extrusionOk="0" h="2906" w="1370">
                  <a:moveTo>
                    <a:pt x="1" y="0"/>
                  </a:moveTo>
                  <a:lnTo>
                    <a:pt x="1" y="2905"/>
                  </a:lnTo>
                  <a:lnTo>
                    <a:pt x="787" y="2905"/>
                  </a:lnTo>
                  <a:cubicBezTo>
                    <a:pt x="1108" y="2905"/>
                    <a:pt x="1370" y="2643"/>
                    <a:pt x="1370" y="2334"/>
                  </a:cubicBezTo>
                  <a:lnTo>
                    <a:pt x="13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3050999" y="3348425"/>
              <a:ext cx="107899" cy="69377"/>
            </a:xfrm>
            <a:custGeom>
              <a:rect b="b" l="l" r="r" t="t"/>
              <a:pathLst>
                <a:path extrusionOk="0" h="1846" w="2871">
                  <a:moveTo>
                    <a:pt x="1441" y="0"/>
                  </a:moveTo>
                  <a:lnTo>
                    <a:pt x="1" y="1846"/>
                  </a:lnTo>
                  <a:lnTo>
                    <a:pt x="2870" y="1846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8"/>
          <p:cNvGrpSpPr/>
          <p:nvPr/>
        </p:nvGrpSpPr>
        <p:grpSpPr>
          <a:xfrm>
            <a:off x="5930609" y="3211248"/>
            <a:ext cx="481094" cy="566970"/>
            <a:chOff x="5889348" y="3137098"/>
            <a:chExt cx="481094" cy="566970"/>
          </a:xfrm>
        </p:grpSpPr>
        <p:sp>
          <p:nvSpPr>
            <p:cNvPr id="470" name="Google Shape;470;p18"/>
            <p:cNvSpPr/>
            <p:nvPr/>
          </p:nvSpPr>
          <p:spPr>
            <a:xfrm>
              <a:off x="5889348" y="3137098"/>
              <a:ext cx="481094" cy="566970"/>
            </a:xfrm>
            <a:custGeom>
              <a:rect b="b" l="l" r="r" t="t"/>
              <a:pathLst>
                <a:path extrusionOk="0" h="15086" w="12801">
                  <a:moveTo>
                    <a:pt x="6399" y="0"/>
                  </a:moveTo>
                  <a:cubicBezTo>
                    <a:pt x="6323" y="0"/>
                    <a:pt x="6246" y="9"/>
                    <a:pt x="6168" y="27"/>
                  </a:cubicBezTo>
                  <a:lnTo>
                    <a:pt x="763" y="1265"/>
                  </a:lnTo>
                  <a:cubicBezTo>
                    <a:pt x="749" y="1265"/>
                    <a:pt x="735" y="1264"/>
                    <a:pt x="721" y="1264"/>
                  </a:cubicBezTo>
                  <a:cubicBezTo>
                    <a:pt x="334" y="1264"/>
                    <a:pt x="12" y="1577"/>
                    <a:pt x="1" y="1968"/>
                  </a:cubicBezTo>
                  <a:lnTo>
                    <a:pt x="1" y="5254"/>
                  </a:lnTo>
                  <a:cubicBezTo>
                    <a:pt x="1" y="6564"/>
                    <a:pt x="191" y="7861"/>
                    <a:pt x="584" y="9112"/>
                  </a:cubicBezTo>
                  <a:cubicBezTo>
                    <a:pt x="1132" y="10862"/>
                    <a:pt x="2108" y="12529"/>
                    <a:pt x="3620" y="13707"/>
                  </a:cubicBezTo>
                  <a:cubicBezTo>
                    <a:pt x="4430" y="14338"/>
                    <a:pt x="5347" y="14803"/>
                    <a:pt x="6335" y="15077"/>
                  </a:cubicBezTo>
                  <a:cubicBezTo>
                    <a:pt x="6365" y="15083"/>
                    <a:pt x="6394" y="15086"/>
                    <a:pt x="6424" y="15086"/>
                  </a:cubicBezTo>
                  <a:cubicBezTo>
                    <a:pt x="6454" y="15086"/>
                    <a:pt x="6484" y="15083"/>
                    <a:pt x="6514" y="15077"/>
                  </a:cubicBezTo>
                  <a:cubicBezTo>
                    <a:pt x="11181" y="13767"/>
                    <a:pt x="12800" y="9028"/>
                    <a:pt x="12800" y="5254"/>
                  </a:cubicBezTo>
                  <a:lnTo>
                    <a:pt x="12800" y="1968"/>
                  </a:lnTo>
                  <a:cubicBezTo>
                    <a:pt x="12789" y="1577"/>
                    <a:pt x="12467" y="1264"/>
                    <a:pt x="12080" y="1264"/>
                  </a:cubicBezTo>
                  <a:cubicBezTo>
                    <a:pt x="12066" y="1264"/>
                    <a:pt x="12052" y="1265"/>
                    <a:pt x="12038" y="1265"/>
                  </a:cubicBezTo>
                  <a:lnTo>
                    <a:pt x="6621" y="27"/>
                  </a:lnTo>
                  <a:cubicBezTo>
                    <a:pt x="6549" y="9"/>
                    <a:pt x="6475" y="0"/>
                    <a:pt x="6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5917121" y="3172539"/>
              <a:ext cx="425547" cy="499434"/>
            </a:xfrm>
            <a:custGeom>
              <a:rect b="b" l="l" r="r" t="t"/>
              <a:pathLst>
                <a:path extrusionOk="0" h="13289" w="11323">
                  <a:moveTo>
                    <a:pt x="5667" y="1"/>
                  </a:moveTo>
                  <a:lnTo>
                    <a:pt x="572" y="977"/>
                  </a:lnTo>
                  <a:cubicBezTo>
                    <a:pt x="564" y="977"/>
                    <a:pt x="556" y="977"/>
                    <a:pt x="548" y="977"/>
                  </a:cubicBezTo>
                  <a:cubicBezTo>
                    <a:pt x="249" y="977"/>
                    <a:pt x="12" y="1199"/>
                    <a:pt x="0" y="1501"/>
                  </a:cubicBezTo>
                  <a:lnTo>
                    <a:pt x="0" y="4502"/>
                  </a:lnTo>
                  <a:cubicBezTo>
                    <a:pt x="0" y="7835"/>
                    <a:pt x="1500" y="12145"/>
                    <a:pt x="5667" y="13288"/>
                  </a:cubicBezTo>
                  <a:lnTo>
                    <a:pt x="5703" y="13288"/>
                  </a:lnTo>
                  <a:cubicBezTo>
                    <a:pt x="9870" y="12157"/>
                    <a:pt x="11323" y="7835"/>
                    <a:pt x="11323" y="4502"/>
                  </a:cubicBezTo>
                  <a:lnTo>
                    <a:pt x="11323" y="1501"/>
                  </a:lnTo>
                  <a:cubicBezTo>
                    <a:pt x="11311" y="1199"/>
                    <a:pt x="11073" y="977"/>
                    <a:pt x="10786" y="977"/>
                  </a:cubicBezTo>
                  <a:cubicBezTo>
                    <a:pt x="10778" y="977"/>
                    <a:pt x="10771" y="977"/>
                    <a:pt x="10763" y="977"/>
                  </a:cubicBezTo>
                  <a:lnTo>
                    <a:pt x="5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5923360" y="3180168"/>
              <a:ext cx="413069" cy="484175"/>
            </a:xfrm>
            <a:custGeom>
              <a:rect b="b" l="l" r="r" t="t"/>
              <a:pathLst>
                <a:path extrusionOk="0" h="12883" w="10991">
                  <a:moveTo>
                    <a:pt x="10431" y="941"/>
                  </a:moveTo>
                  <a:cubicBezTo>
                    <a:pt x="10728" y="929"/>
                    <a:pt x="10978" y="1155"/>
                    <a:pt x="10990" y="1453"/>
                  </a:cubicBezTo>
                  <a:lnTo>
                    <a:pt x="10990" y="4358"/>
                  </a:lnTo>
                  <a:cubicBezTo>
                    <a:pt x="10990" y="7597"/>
                    <a:pt x="9585" y="11776"/>
                    <a:pt x="5537" y="12871"/>
                  </a:cubicBezTo>
                  <a:cubicBezTo>
                    <a:pt x="5525" y="12883"/>
                    <a:pt x="5513" y="12883"/>
                    <a:pt x="5501" y="12871"/>
                  </a:cubicBezTo>
                  <a:cubicBezTo>
                    <a:pt x="1453" y="11776"/>
                    <a:pt x="1" y="7597"/>
                    <a:pt x="1" y="4358"/>
                  </a:cubicBezTo>
                  <a:lnTo>
                    <a:pt x="1" y="1453"/>
                  </a:lnTo>
                  <a:cubicBezTo>
                    <a:pt x="13" y="1155"/>
                    <a:pt x="263" y="941"/>
                    <a:pt x="560" y="953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5C698E"/>
                </a:gs>
                <a:gs pos="100000">
                  <a:srgbClr val="2C303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5983792" y="3305017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2" y="0"/>
                  </a:moveTo>
                  <a:cubicBezTo>
                    <a:pt x="95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5983792" y="3366765"/>
              <a:ext cx="70279" cy="55058"/>
            </a:xfrm>
            <a:custGeom>
              <a:rect b="b" l="l" r="r" t="t"/>
              <a:pathLst>
                <a:path extrusionOk="0" h="1465" w="1870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69"/>
                    <a:pt x="95" y="1465"/>
                    <a:pt x="202" y="1465"/>
                  </a:cubicBezTo>
                  <a:lnTo>
                    <a:pt x="1667" y="1465"/>
                  </a:lnTo>
                  <a:cubicBezTo>
                    <a:pt x="1786" y="1465"/>
                    <a:pt x="1869" y="1369"/>
                    <a:pt x="1869" y="1262"/>
                  </a:cubicBezTo>
                  <a:lnTo>
                    <a:pt x="1869" y="215"/>
                  </a:lnTo>
                  <a:cubicBezTo>
                    <a:pt x="1869" y="96"/>
                    <a:pt x="178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6205717" y="3366765"/>
              <a:ext cx="70279" cy="55058"/>
            </a:xfrm>
            <a:custGeom>
              <a:rect b="b" l="l" r="r" t="t"/>
              <a:pathLst>
                <a:path extrusionOk="0" h="1465" w="1870">
                  <a:moveTo>
                    <a:pt x="203" y="0"/>
                  </a:moveTo>
                  <a:cubicBezTo>
                    <a:pt x="84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84" y="1465"/>
                    <a:pt x="203" y="1465"/>
                  </a:cubicBezTo>
                  <a:lnTo>
                    <a:pt x="1667" y="1465"/>
                  </a:lnTo>
                  <a:cubicBezTo>
                    <a:pt x="1775" y="1465"/>
                    <a:pt x="1870" y="1369"/>
                    <a:pt x="1870" y="1262"/>
                  </a:cubicBezTo>
                  <a:lnTo>
                    <a:pt x="1870" y="215"/>
                  </a:lnTo>
                  <a:cubicBezTo>
                    <a:pt x="1870" y="96"/>
                    <a:pt x="1775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6062077" y="3366765"/>
              <a:ext cx="135184" cy="55058"/>
            </a:xfrm>
            <a:custGeom>
              <a:rect b="b" l="l" r="r" t="t"/>
              <a:pathLst>
                <a:path extrusionOk="0" h="1465" w="3597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262"/>
                  </a:lnTo>
                  <a:cubicBezTo>
                    <a:pt x="1" y="1369"/>
                    <a:pt x="96" y="1465"/>
                    <a:pt x="215" y="1465"/>
                  </a:cubicBezTo>
                  <a:lnTo>
                    <a:pt x="3394" y="1465"/>
                  </a:lnTo>
                  <a:cubicBezTo>
                    <a:pt x="3513" y="1465"/>
                    <a:pt x="3596" y="1369"/>
                    <a:pt x="3596" y="1262"/>
                  </a:cubicBezTo>
                  <a:lnTo>
                    <a:pt x="3596" y="215"/>
                  </a:lnTo>
                  <a:cubicBezTo>
                    <a:pt x="3596" y="96"/>
                    <a:pt x="3513" y="0"/>
                    <a:pt x="3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6135475" y="3305017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3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1262"/>
                  </a:lnTo>
                  <a:cubicBezTo>
                    <a:pt x="0" y="1369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69"/>
                    <a:pt x="3739" y="1262"/>
                  </a:cubicBezTo>
                  <a:lnTo>
                    <a:pt x="3739" y="203"/>
                  </a:lnTo>
                  <a:cubicBezTo>
                    <a:pt x="3739" y="95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5983792" y="3428513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2" y="0"/>
                  </a:moveTo>
                  <a:cubicBezTo>
                    <a:pt x="95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95" y="1465"/>
                    <a:pt x="202" y="1465"/>
                  </a:cubicBezTo>
                  <a:lnTo>
                    <a:pt x="3536" y="1465"/>
                  </a:lnTo>
                  <a:cubicBezTo>
                    <a:pt x="3655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55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6135475" y="3428513"/>
              <a:ext cx="140521" cy="55058"/>
            </a:xfrm>
            <a:custGeom>
              <a:rect b="b" l="l" r="r" t="t"/>
              <a:pathLst>
                <a:path extrusionOk="0" h="1465" w="3739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262"/>
                  </a:lnTo>
                  <a:cubicBezTo>
                    <a:pt x="0" y="1370"/>
                    <a:pt x="84" y="1465"/>
                    <a:pt x="203" y="1465"/>
                  </a:cubicBezTo>
                  <a:lnTo>
                    <a:pt x="3536" y="1465"/>
                  </a:lnTo>
                  <a:cubicBezTo>
                    <a:pt x="3644" y="1465"/>
                    <a:pt x="3739" y="1370"/>
                    <a:pt x="3739" y="1262"/>
                  </a:cubicBezTo>
                  <a:lnTo>
                    <a:pt x="3739" y="215"/>
                  </a:lnTo>
                  <a:cubicBezTo>
                    <a:pt x="3739" y="96"/>
                    <a:pt x="3644" y="0"/>
                    <a:pt x="3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6218683" y="3366765"/>
              <a:ext cx="88657" cy="123985"/>
            </a:xfrm>
            <a:custGeom>
              <a:rect b="b" l="l" r="r" t="t"/>
              <a:pathLst>
                <a:path extrusionOk="0" h="3299" w="2359">
                  <a:moveTo>
                    <a:pt x="2358" y="2131"/>
                  </a:moveTo>
                  <a:cubicBezTo>
                    <a:pt x="2346" y="2774"/>
                    <a:pt x="1822" y="3298"/>
                    <a:pt x="1180" y="3298"/>
                  </a:cubicBezTo>
                  <a:cubicBezTo>
                    <a:pt x="525" y="3298"/>
                    <a:pt x="1" y="2774"/>
                    <a:pt x="1" y="2131"/>
                  </a:cubicBezTo>
                  <a:cubicBezTo>
                    <a:pt x="1" y="1477"/>
                    <a:pt x="1180" y="0"/>
                    <a:pt x="1180" y="0"/>
                  </a:cubicBezTo>
                  <a:cubicBezTo>
                    <a:pt x="1180" y="0"/>
                    <a:pt x="2358" y="1477"/>
                    <a:pt x="2358" y="21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6236610" y="3415547"/>
              <a:ext cx="52803" cy="81441"/>
            </a:xfrm>
            <a:custGeom>
              <a:rect b="b" l="l" r="r" t="t"/>
              <a:pathLst>
                <a:path extrusionOk="0" h="2167" w="1405">
                  <a:moveTo>
                    <a:pt x="1405" y="1274"/>
                  </a:moveTo>
                  <a:cubicBezTo>
                    <a:pt x="1369" y="2167"/>
                    <a:pt x="36" y="2167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6183806" y="3415547"/>
              <a:ext cx="52841" cy="74301"/>
            </a:xfrm>
            <a:custGeom>
              <a:rect b="b" l="l" r="r" t="t"/>
              <a:pathLst>
                <a:path extrusionOk="0" h="1977" w="1406">
                  <a:moveTo>
                    <a:pt x="1405" y="1274"/>
                  </a:moveTo>
                  <a:cubicBezTo>
                    <a:pt x="1405" y="1655"/>
                    <a:pt x="1084" y="1976"/>
                    <a:pt x="703" y="1976"/>
                  </a:cubicBezTo>
                  <a:cubicBezTo>
                    <a:pt x="310" y="1976"/>
                    <a:pt x="0" y="1655"/>
                    <a:pt x="0" y="1274"/>
                  </a:cubicBezTo>
                  <a:cubicBezTo>
                    <a:pt x="0" y="881"/>
                    <a:pt x="703" y="0"/>
                    <a:pt x="703" y="0"/>
                  </a:cubicBezTo>
                  <a:cubicBezTo>
                    <a:pt x="703" y="0"/>
                    <a:pt x="1405" y="881"/>
                    <a:pt x="1405" y="1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6196772" y="3452678"/>
              <a:ext cx="26420" cy="41641"/>
            </a:xfrm>
            <a:custGeom>
              <a:rect b="b" l="l" r="r" t="t"/>
              <a:pathLst>
                <a:path extrusionOk="0" h="1108" w="703">
                  <a:moveTo>
                    <a:pt x="703" y="631"/>
                  </a:moveTo>
                  <a:cubicBezTo>
                    <a:pt x="703" y="1108"/>
                    <a:pt x="0" y="1108"/>
                    <a:pt x="0" y="631"/>
                  </a:cubicBezTo>
                  <a:cubicBezTo>
                    <a:pt x="0" y="441"/>
                    <a:pt x="346" y="0"/>
                    <a:pt x="346" y="0"/>
                  </a:cubicBezTo>
                  <a:cubicBezTo>
                    <a:pt x="346" y="0"/>
                    <a:pt x="703" y="441"/>
                    <a:pt x="703" y="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5953802" y="3394501"/>
              <a:ext cx="42092" cy="89071"/>
            </a:xfrm>
            <a:custGeom>
              <a:rect b="b" l="l" r="r" t="t"/>
              <a:pathLst>
                <a:path extrusionOk="0" h="2370" w="1120">
                  <a:moveTo>
                    <a:pt x="0" y="0"/>
                  </a:moveTo>
                  <a:lnTo>
                    <a:pt x="0" y="1251"/>
                  </a:lnTo>
                  <a:cubicBezTo>
                    <a:pt x="0" y="1870"/>
                    <a:pt x="500" y="2370"/>
                    <a:pt x="1120" y="2370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5930989" y="3347974"/>
              <a:ext cx="88169" cy="56411"/>
            </a:xfrm>
            <a:custGeom>
              <a:rect b="b" l="l" r="r" t="t"/>
              <a:pathLst>
                <a:path extrusionOk="0" h="1501" w="2346">
                  <a:moveTo>
                    <a:pt x="1167" y="0"/>
                  </a:moveTo>
                  <a:lnTo>
                    <a:pt x="0" y="1500"/>
                  </a:lnTo>
                  <a:lnTo>
                    <a:pt x="2346" y="150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7530045" y="3211248"/>
            <a:ext cx="482409" cy="568323"/>
            <a:chOff x="7447258" y="3137098"/>
            <a:chExt cx="482409" cy="568323"/>
          </a:xfrm>
        </p:grpSpPr>
        <p:sp>
          <p:nvSpPr>
            <p:cNvPr id="487" name="Google Shape;487;p18"/>
            <p:cNvSpPr/>
            <p:nvPr/>
          </p:nvSpPr>
          <p:spPr>
            <a:xfrm>
              <a:off x="7447258" y="3137098"/>
              <a:ext cx="482409" cy="568323"/>
            </a:xfrm>
            <a:custGeom>
              <a:rect b="b" l="l" r="r" t="t"/>
              <a:pathLst>
                <a:path extrusionOk="0" h="15122" w="12836">
                  <a:moveTo>
                    <a:pt x="6422" y="0"/>
                  </a:moveTo>
                  <a:cubicBezTo>
                    <a:pt x="6346" y="0"/>
                    <a:pt x="6269" y="9"/>
                    <a:pt x="6192" y="27"/>
                  </a:cubicBezTo>
                  <a:lnTo>
                    <a:pt x="762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0" y="1968"/>
                  </a:cubicBezTo>
                  <a:lnTo>
                    <a:pt x="0" y="5266"/>
                  </a:lnTo>
                  <a:cubicBezTo>
                    <a:pt x="0" y="6576"/>
                    <a:pt x="203" y="7873"/>
                    <a:pt x="584" y="9124"/>
                  </a:cubicBezTo>
                  <a:cubicBezTo>
                    <a:pt x="1143" y="10886"/>
                    <a:pt x="2120" y="12564"/>
                    <a:pt x="3632" y="13743"/>
                  </a:cubicBezTo>
                  <a:cubicBezTo>
                    <a:pt x="4441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7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24" y="1571"/>
                    <a:pt x="12491" y="1265"/>
                    <a:pt x="12096" y="1265"/>
                  </a:cubicBezTo>
                  <a:cubicBezTo>
                    <a:pt x="12088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8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7474994" y="3172539"/>
              <a:ext cx="426486" cy="500336"/>
            </a:xfrm>
            <a:custGeom>
              <a:rect b="b" l="l" r="r" t="t"/>
              <a:pathLst>
                <a:path extrusionOk="0" h="13313" w="11348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7" y="977"/>
                    <a:pt x="550" y="977"/>
                  </a:cubicBezTo>
                  <a:cubicBezTo>
                    <a:pt x="251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7" y="13312"/>
                  </a:lnTo>
                  <a:cubicBezTo>
                    <a:pt x="9895" y="12169"/>
                    <a:pt x="11347" y="7847"/>
                    <a:pt x="11347" y="4502"/>
                  </a:cubicBezTo>
                  <a:lnTo>
                    <a:pt x="11347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7481721" y="3180619"/>
              <a:ext cx="413483" cy="484626"/>
            </a:xfrm>
            <a:custGeom>
              <a:rect b="b" l="l" r="r" t="t"/>
              <a:pathLst>
                <a:path extrusionOk="0" h="12895" w="11002">
                  <a:moveTo>
                    <a:pt x="10454" y="941"/>
                  </a:moveTo>
                  <a:cubicBezTo>
                    <a:pt x="10751" y="929"/>
                    <a:pt x="10990" y="1155"/>
                    <a:pt x="11002" y="1441"/>
                  </a:cubicBezTo>
                  <a:lnTo>
                    <a:pt x="11002" y="4358"/>
                  </a:lnTo>
                  <a:cubicBezTo>
                    <a:pt x="11002" y="7596"/>
                    <a:pt x="9597" y="11787"/>
                    <a:pt x="5548" y="12895"/>
                  </a:cubicBezTo>
                  <a:cubicBezTo>
                    <a:pt x="5537" y="12895"/>
                    <a:pt x="5525" y="12895"/>
                    <a:pt x="5501" y="12895"/>
                  </a:cubicBezTo>
                  <a:cubicBezTo>
                    <a:pt x="1453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12" y="1155"/>
                    <a:pt x="262" y="929"/>
                    <a:pt x="548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2A2A9A"/>
                </a:gs>
                <a:gs pos="100000">
                  <a:srgbClr val="11113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7659336" y="3449973"/>
              <a:ext cx="58666" cy="58215"/>
            </a:xfrm>
            <a:custGeom>
              <a:rect b="b" l="l" r="r" t="t"/>
              <a:pathLst>
                <a:path extrusionOk="0" h="1549" w="1561">
                  <a:moveTo>
                    <a:pt x="787" y="1"/>
                  </a:moveTo>
                  <a:cubicBezTo>
                    <a:pt x="358" y="1"/>
                    <a:pt x="1" y="346"/>
                    <a:pt x="1" y="775"/>
                  </a:cubicBezTo>
                  <a:cubicBezTo>
                    <a:pt x="1" y="1203"/>
                    <a:pt x="358" y="1549"/>
                    <a:pt x="787" y="1549"/>
                  </a:cubicBezTo>
                  <a:cubicBezTo>
                    <a:pt x="1215" y="1549"/>
                    <a:pt x="1561" y="1203"/>
                    <a:pt x="1561" y="775"/>
                  </a:cubicBezTo>
                  <a:cubicBezTo>
                    <a:pt x="1561" y="346"/>
                    <a:pt x="1215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7611907" y="3397056"/>
              <a:ext cx="153525" cy="51187"/>
            </a:xfrm>
            <a:custGeom>
              <a:rect b="b" l="l" r="r" t="t"/>
              <a:pathLst>
                <a:path extrusionOk="0" h="1362" w="4085">
                  <a:moveTo>
                    <a:pt x="2047" y="1"/>
                  </a:moveTo>
                  <a:cubicBezTo>
                    <a:pt x="1308" y="1"/>
                    <a:pt x="566" y="284"/>
                    <a:pt x="1" y="849"/>
                  </a:cubicBezTo>
                  <a:lnTo>
                    <a:pt x="525" y="1361"/>
                  </a:lnTo>
                  <a:cubicBezTo>
                    <a:pt x="941" y="944"/>
                    <a:pt x="1492" y="736"/>
                    <a:pt x="2044" y="736"/>
                  </a:cubicBezTo>
                  <a:cubicBezTo>
                    <a:pt x="2596" y="736"/>
                    <a:pt x="3150" y="944"/>
                    <a:pt x="3573" y="1361"/>
                  </a:cubicBezTo>
                  <a:lnTo>
                    <a:pt x="4085" y="849"/>
                  </a:lnTo>
                  <a:cubicBezTo>
                    <a:pt x="3525" y="284"/>
                    <a:pt x="2787" y="1"/>
                    <a:pt x="20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7579699" y="3345493"/>
              <a:ext cx="217941" cy="64266"/>
            </a:xfrm>
            <a:custGeom>
              <a:rect b="b" l="l" r="r" t="t"/>
              <a:pathLst>
                <a:path extrusionOk="0" h="1710" w="5799">
                  <a:moveTo>
                    <a:pt x="2900" y="1"/>
                  </a:moveTo>
                  <a:cubicBezTo>
                    <a:pt x="1852" y="1"/>
                    <a:pt x="804" y="400"/>
                    <a:pt x="1" y="1197"/>
                  </a:cubicBezTo>
                  <a:lnTo>
                    <a:pt x="524" y="1709"/>
                  </a:lnTo>
                  <a:cubicBezTo>
                    <a:pt x="1179" y="1054"/>
                    <a:pt x="2040" y="727"/>
                    <a:pt x="2901" y="727"/>
                  </a:cubicBezTo>
                  <a:cubicBezTo>
                    <a:pt x="3763" y="727"/>
                    <a:pt x="4626" y="1054"/>
                    <a:pt x="5287" y="1709"/>
                  </a:cubicBezTo>
                  <a:lnTo>
                    <a:pt x="5799" y="1197"/>
                  </a:lnTo>
                  <a:cubicBezTo>
                    <a:pt x="4995" y="400"/>
                    <a:pt x="3948" y="1"/>
                    <a:pt x="2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7547941" y="3292126"/>
              <a:ext cx="281493" cy="77796"/>
            </a:xfrm>
            <a:custGeom>
              <a:rect b="b" l="l" r="r" t="t"/>
              <a:pathLst>
                <a:path extrusionOk="0" h="2070" w="7490">
                  <a:moveTo>
                    <a:pt x="3745" y="1"/>
                  </a:moveTo>
                  <a:cubicBezTo>
                    <a:pt x="2390" y="1"/>
                    <a:pt x="1036" y="516"/>
                    <a:pt x="0" y="1546"/>
                  </a:cubicBezTo>
                  <a:lnTo>
                    <a:pt x="512" y="2070"/>
                  </a:lnTo>
                  <a:cubicBezTo>
                    <a:pt x="1405" y="1177"/>
                    <a:pt x="2575" y="730"/>
                    <a:pt x="3745" y="730"/>
                  </a:cubicBezTo>
                  <a:cubicBezTo>
                    <a:pt x="4915" y="730"/>
                    <a:pt x="6084" y="1177"/>
                    <a:pt x="6977" y="2070"/>
                  </a:cubicBezTo>
                  <a:lnTo>
                    <a:pt x="7489" y="1546"/>
                  </a:lnTo>
                  <a:cubicBezTo>
                    <a:pt x="6453" y="516"/>
                    <a:pt x="5099" y="1"/>
                    <a:pt x="3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7709020" y="3439675"/>
              <a:ext cx="103389" cy="68964"/>
            </a:xfrm>
            <a:custGeom>
              <a:rect b="b" l="l" r="r" t="t"/>
              <a:pathLst>
                <a:path extrusionOk="0" h="1835" w="2751">
                  <a:moveTo>
                    <a:pt x="298" y="1"/>
                  </a:moveTo>
                  <a:cubicBezTo>
                    <a:pt x="131" y="1"/>
                    <a:pt x="1" y="120"/>
                    <a:pt x="1" y="287"/>
                  </a:cubicBezTo>
                  <a:lnTo>
                    <a:pt x="1" y="1537"/>
                  </a:lnTo>
                  <a:cubicBezTo>
                    <a:pt x="1" y="1704"/>
                    <a:pt x="131" y="1835"/>
                    <a:pt x="298" y="1835"/>
                  </a:cubicBezTo>
                  <a:lnTo>
                    <a:pt x="2465" y="1835"/>
                  </a:lnTo>
                  <a:cubicBezTo>
                    <a:pt x="2632" y="1835"/>
                    <a:pt x="2751" y="1704"/>
                    <a:pt x="2751" y="1537"/>
                  </a:cubicBezTo>
                  <a:lnTo>
                    <a:pt x="2751" y="287"/>
                  </a:lnTo>
                  <a:cubicBezTo>
                    <a:pt x="2751" y="120"/>
                    <a:pt x="2632" y="1"/>
                    <a:pt x="2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7727360" y="3401228"/>
              <a:ext cx="67160" cy="38484"/>
            </a:xfrm>
            <a:custGeom>
              <a:rect b="b" l="l" r="r" t="t"/>
              <a:pathLst>
                <a:path extrusionOk="0" h="1024" w="1787"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lnTo>
                    <a:pt x="1" y="1024"/>
                  </a:lnTo>
                  <a:lnTo>
                    <a:pt x="251" y="1024"/>
                  </a:lnTo>
                  <a:lnTo>
                    <a:pt x="251" y="893"/>
                  </a:lnTo>
                  <a:cubicBezTo>
                    <a:pt x="251" y="464"/>
                    <a:pt x="572" y="250"/>
                    <a:pt x="894" y="250"/>
                  </a:cubicBezTo>
                  <a:cubicBezTo>
                    <a:pt x="1215" y="250"/>
                    <a:pt x="1537" y="464"/>
                    <a:pt x="1537" y="893"/>
                  </a:cubicBezTo>
                  <a:lnTo>
                    <a:pt x="1537" y="1024"/>
                  </a:lnTo>
                  <a:lnTo>
                    <a:pt x="1787" y="1024"/>
                  </a:lnTo>
                  <a:lnTo>
                    <a:pt x="1787" y="893"/>
                  </a:lnTo>
                  <a:cubicBezTo>
                    <a:pt x="1787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>
            <a:off x="2478056" y="1138634"/>
            <a:ext cx="4344950" cy="1560801"/>
            <a:chOff x="2478056" y="1138634"/>
            <a:chExt cx="4344950" cy="1560801"/>
          </a:xfrm>
        </p:grpSpPr>
        <p:sp>
          <p:nvSpPr>
            <p:cNvPr id="497" name="Google Shape;497;p18"/>
            <p:cNvSpPr/>
            <p:nvPr/>
          </p:nvSpPr>
          <p:spPr>
            <a:xfrm>
              <a:off x="3635672" y="1406673"/>
              <a:ext cx="1881605" cy="1219815"/>
            </a:xfrm>
            <a:custGeom>
              <a:rect b="b" l="l" r="r" t="t"/>
              <a:pathLst>
                <a:path extrusionOk="0" h="32457" w="50066">
                  <a:moveTo>
                    <a:pt x="2024" y="0"/>
                  </a:moveTo>
                  <a:cubicBezTo>
                    <a:pt x="905" y="0"/>
                    <a:pt x="0" y="905"/>
                    <a:pt x="0" y="2025"/>
                  </a:cubicBezTo>
                  <a:lnTo>
                    <a:pt x="0" y="30433"/>
                  </a:lnTo>
                  <a:cubicBezTo>
                    <a:pt x="0" y="31552"/>
                    <a:pt x="905" y="32457"/>
                    <a:pt x="2024" y="32457"/>
                  </a:cubicBezTo>
                  <a:lnTo>
                    <a:pt x="48042" y="32457"/>
                  </a:lnTo>
                  <a:cubicBezTo>
                    <a:pt x="49161" y="32457"/>
                    <a:pt x="50066" y="31552"/>
                    <a:pt x="50066" y="30433"/>
                  </a:cubicBezTo>
                  <a:lnTo>
                    <a:pt x="50066" y="2025"/>
                  </a:lnTo>
                  <a:cubicBezTo>
                    <a:pt x="50066" y="905"/>
                    <a:pt x="49161" y="0"/>
                    <a:pt x="48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636086" y="1476463"/>
              <a:ext cx="1881192" cy="1150025"/>
            </a:xfrm>
            <a:custGeom>
              <a:rect b="b" l="l" r="r" t="t"/>
              <a:pathLst>
                <a:path extrusionOk="0" h="30600" w="50055">
                  <a:moveTo>
                    <a:pt x="50055" y="1299"/>
                  </a:moveTo>
                  <a:lnTo>
                    <a:pt x="50055" y="29874"/>
                  </a:lnTo>
                  <a:cubicBezTo>
                    <a:pt x="50055" y="30278"/>
                    <a:pt x="49721" y="30600"/>
                    <a:pt x="49329" y="30600"/>
                  </a:cubicBezTo>
                  <a:lnTo>
                    <a:pt x="715" y="30600"/>
                  </a:lnTo>
                  <a:cubicBezTo>
                    <a:pt x="322" y="30600"/>
                    <a:pt x="1" y="30278"/>
                    <a:pt x="1" y="29874"/>
                  </a:cubicBezTo>
                  <a:lnTo>
                    <a:pt x="1" y="27326"/>
                  </a:lnTo>
                  <a:lnTo>
                    <a:pt x="47138" y="27326"/>
                  </a:lnTo>
                  <a:cubicBezTo>
                    <a:pt x="48436" y="27326"/>
                    <a:pt x="49483" y="26278"/>
                    <a:pt x="49483" y="24992"/>
                  </a:cubicBezTo>
                  <a:lnTo>
                    <a:pt x="49483" y="1"/>
                  </a:lnTo>
                  <a:cubicBezTo>
                    <a:pt x="49841" y="334"/>
                    <a:pt x="50055" y="799"/>
                    <a:pt x="50055" y="1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3704110" y="1507807"/>
              <a:ext cx="1744730" cy="944185"/>
            </a:xfrm>
            <a:custGeom>
              <a:rect b="b" l="l" r="r" t="t"/>
              <a:pathLst>
                <a:path extrusionOk="0" h="25123" w="46424">
                  <a:moveTo>
                    <a:pt x="1" y="0"/>
                  </a:moveTo>
                  <a:lnTo>
                    <a:pt x="46423" y="0"/>
                  </a:lnTo>
                  <a:lnTo>
                    <a:pt x="46423" y="25122"/>
                  </a:lnTo>
                  <a:lnTo>
                    <a:pt x="1" y="2512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420057" y="1911857"/>
              <a:ext cx="265859" cy="177239"/>
            </a:xfrm>
            <a:custGeom>
              <a:rect b="b" l="l" r="r" t="t"/>
              <a:pathLst>
                <a:path extrusionOk="0" h="4716" w="7074">
                  <a:moveTo>
                    <a:pt x="3531" y="1388"/>
                  </a:moveTo>
                  <a:cubicBezTo>
                    <a:pt x="3793" y="1388"/>
                    <a:pt x="4055" y="1560"/>
                    <a:pt x="4073" y="1906"/>
                  </a:cubicBezTo>
                  <a:cubicBezTo>
                    <a:pt x="4073" y="2096"/>
                    <a:pt x="3977" y="2263"/>
                    <a:pt x="3835" y="2358"/>
                  </a:cubicBezTo>
                  <a:lnTo>
                    <a:pt x="3835" y="2775"/>
                  </a:lnTo>
                  <a:cubicBezTo>
                    <a:pt x="3835" y="2971"/>
                    <a:pt x="3686" y="3069"/>
                    <a:pt x="3537" y="3069"/>
                  </a:cubicBezTo>
                  <a:cubicBezTo>
                    <a:pt x="3388" y="3069"/>
                    <a:pt x="3239" y="2971"/>
                    <a:pt x="3239" y="2775"/>
                  </a:cubicBezTo>
                  <a:lnTo>
                    <a:pt x="3239" y="2358"/>
                  </a:lnTo>
                  <a:cubicBezTo>
                    <a:pt x="3073" y="2263"/>
                    <a:pt x="2989" y="2096"/>
                    <a:pt x="2989" y="1906"/>
                  </a:cubicBezTo>
                  <a:cubicBezTo>
                    <a:pt x="3007" y="1560"/>
                    <a:pt x="3269" y="1388"/>
                    <a:pt x="3531" y="1388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51"/>
                  </a:cubicBezTo>
                  <a:lnTo>
                    <a:pt x="1" y="3977"/>
                  </a:lnTo>
                  <a:cubicBezTo>
                    <a:pt x="1" y="4382"/>
                    <a:pt x="334" y="4715"/>
                    <a:pt x="739" y="4715"/>
                  </a:cubicBezTo>
                  <a:lnTo>
                    <a:pt x="6323" y="4715"/>
                  </a:lnTo>
                  <a:cubicBezTo>
                    <a:pt x="6740" y="4715"/>
                    <a:pt x="7073" y="4382"/>
                    <a:pt x="7073" y="3977"/>
                  </a:cubicBezTo>
                  <a:lnTo>
                    <a:pt x="7073" y="751"/>
                  </a:lnTo>
                  <a:cubicBezTo>
                    <a:pt x="7073" y="334"/>
                    <a:pt x="6740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467035" y="1814330"/>
              <a:ext cx="171865" cy="97564"/>
            </a:xfrm>
            <a:custGeom>
              <a:rect b="b" l="l" r="r" t="t"/>
              <a:pathLst>
                <a:path extrusionOk="0" h="2596" w="4573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lnTo>
                    <a:pt x="1" y="2596"/>
                  </a:lnTo>
                  <a:lnTo>
                    <a:pt x="644" y="2596"/>
                  </a:lnTo>
                  <a:lnTo>
                    <a:pt x="644" y="2286"/>
                  </a:lnTo>
                  <a:cubicBezTo>
                    <a:pt x="608" y="1357"/>
                    <a:pt x="1358" y="583"/>
                    <a:pt x="2287" y="583"/>
                  </a:cubicBezTo>
                  <a:cubicBezTo>
                    <a:pt x="3216" y="583"/>
                    <a:pt x="3966" y="1357"/>
                    <a:pt x="3942" y="2286"/>
                  </a:cubicBezTo>
                  <a:lnTo>
                    <a:pt x="3942" y="2596"/>
                  </a:lnTo>
                  <a:lnTo>
                    <a:pt x="4573" y="2596"/>
                  </a:lnTo>
                  <a:lnTo>
                    <a:pt x="4573" y="2286"/>
                  </a:ln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286263" y="1645622"/>
              <a:ext cx="532544" cy="665173"/>
            </a:xfrm>
            <a:custGeom>
              <a:rect b="b" l="l" r="r" t="t"/>
              <a:pathLst>
                <a:path extrusionOk="0" h="17699" w="14170">
                  <a:moveTo>
                    <a:pt x="7085" y="1548"/>
                  </a:moveTo>
                  <a:cubicBezTo>
                    <a:pt x="7213" y="1548"/>
                    <a:pt x="7341" y="1572"/>
                    <a:pt x="7466" y="1620"/>
                  </a:cubicBezTo>
                  <a:lnTo>
                    <a:pt x="12217" y="3358"/>
                  </a:lnTo>
                  <a:cubicBezTo>
                    <a:pt x="12645" y="3513"/>
                    <a:pt x="12931" y="3929"/>
                    <a:pt x="12931" y="4406"/>
                  </a:cubicBezTo>
                  <a:lnTo>
                    <a:pt x="12931" y="8442"/>
                  </a:lnTo>
                  <a:cubicBezTo>
                    <a:pt x="12931" y="11907"/>
                    <a:pt x="10728" y="15050"/>
                    <a:pt x="7430" y="16098"/>
                  </a:cubicBezTo>
                  <a:cubicBezTo>
                    <a:pt x="7323" y="16133"/>
                    <a:pt x="7210" y="16151"/>
                    <a:pt x="7097" y="16151"/>
                  </a:cubicBezTo>
                  <a:cubicBezTo>
                    <a:pt x="6984" y="16151"/>
                    <a:pt x="6871" y="16133"/>
                    <a:pt x="6764" y="16098"/>
                  </a:cubicBezTo>
                  <a:cubicBezTo>
                    <a:pt x="3465" y="15050"/>
                    <a:pt x="1263" y="11907"/>
                    <a:pt x="1263" y="8442"/>
                  </a:cubicBezTo>
                  <a:lnTo>
                    <a:pt x="1263" y="4394"/>
                  </a:lnTo>
                  <a:cubicBezTo>
                    <a:pt x="1251" y="3929"/>
                    <a:pt x="1549" y="3513"/>
                    <a:pt x="1977" y="3358"/>
                  </a:cubicBezTo>
                  <a:lnTo>
                    <a:pt x="6704" y="1620"/>
                  </a:lnTo>
                  <a:cubicBezTo>
                    <a:pt x="6829" y="1572"/>
                    <a:pt x="6957" y="1548"/>
                    <a:pt x="7085" y="1548"/>
                  </a:cubicBezTo>
                  <a:close/>
                  <a:moveTo>
                    <a:pt x="7091" y="0"/>
                  </a:moveTo>
                  <a:cubicBezTo>
                    <a:pt x="6960" y="0"/>
                    <a:pt x="6829" y="24"/>
                    <a:pt x="6704" y="72"/>
                  </a:cubicBezTo>
                  <a:lnTo>
                    <a:pt x="727" y="2263"/>
                  </a:lnTo>
                  <a:cubicBezTo>
                    <a:pt x="298" y="2417"/>
                    <a:pt x="1" y="2834"/>
                    <a:pt x="1" y="3298"/>
                  </a:cubicBezTo>
                  <a:lnTo>
                    <a:pt x="1" y="8359"/>
                  </a:lnTo>
                  <a:cubicBezTo>
                    <a:pt x="13" y="12561"/>
                    <a:pt x="2692" y="16348"/>
                    <a:pt x="6692" y="17634"/>
                  </a:cubicBezTo>
                  <a:lnTo>
                    <a:pt x="6752" y="17645"/>
                  </a:lnTo>
                  <a:cubicBezTo>
                    <a:pt x="6859" y="17681"/>
                    <a:pt x="6972" y="17699"/>
                    <a:pt x="7086" y="17699"/>
                  </a:cubicBezTo>
                  <a:cubicBezTo>
                    <a:pt x="7201" y="17699"/>
                    <a:pt x="7317" y="17681"/>
                    <a:pt x="7430" y="17645"/>
                  </a:cubicBezTo>
                  <a:lnTo>
                    <a:pt x="7502" y="17634"/>
                  </a:lnTo>
                  <a:cubicBezTo>
                    <a:pt x="11502" y="16348"/>
                    <a:pt x="14169" y="12561"/>
                    <a:pt x="14169" y="8359"/>
                  </a:cubicBezTo>
                  <a:lnTo>
                    <a:pt x="14169" y="3298"/>
                  </a:lnTo>
                  <a:cubicBezTo>
                    <a:pt x="14169" y="2822"/>
                    <a:pt x="13883" y="2405"/>
                    <a:pt x="13443" y="2251"/>
                  </a:cubicBezTo>
                  <a:lnTo>
                    <a:pt x="7478" y="72"/>
                  </a:lnTo>
                  <a:cubicBezTo>
                    <a:pt x="7353" y="24"/>
                    <a:pt x="7222" y="0"/>
                    <a:pt x="7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3394017" y="2522196"/>
              <a:ext cx="2327334" cy="177239"/>
            </a:xfrm>
            <a:custGeom>
              <a:rect b="b" l="l" r="r" t="t"/>
              <a:pathLst>
                <a:path extrusionOk="0" h="4716" w="61926">
                  <a:moveTo>
                    <a:pt x="1" y="1"/>
                  </a:moveTo>
                  <a:cubicBezTo>
                    <a:pt x="1" y="2608"/>
                    <a:pt x="2120" y="4716"/>
                    <a:pt x="4716" y="4716"/>
                  </a:cubicBezTo>
                  <a:lnTo>
                    <a:pt x="57210" y="4716"/>
                  </a:lnTo>
                  <a:cubicBezTo>
                    <a:pt x="59818" y="4716"/>
                    <a:pt x="61925" y="2608"/>
                    <a:pt x="61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412808" y="2522196"/>
              <a:ext cx="2327334" cy="177239"/>
            </a:xfrm>
            <a:custGeom>
              <a:rect b="b" l="l" r="r" t="t"/>
              <a:pathLst>
                <a:path extrusionOk="0" h="4716" w="61926">
                  <a:moveTo>
                    <a:pt x="61925" y="1"/>
                  </a:moveTo>
                  <a:cubicBezTo>
                    <a:pt x="61925" y="2608"/>
                    <a:pt x="59818" y="4716"/>
                    <a:pt x="57210" y="4716"/>
                  </a:cubicBezTo>
                  <a:lnTo>
                    <a:pt x="4716" y="4716"/>
                  </a:lnTo>
                  <a:cubicBezTo>
                    <a:pt x="2120" y="4716"/>
                    <a:pt x="1" y="260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412808" y="2522196"/>
              <a:ext cx="2102703" cy="137853"/>
            </a:xfrm>
            <a:custGeom>
              <a:rect b="b" l="l" r="r" t="t"/>
              <a:pathLst>
                <a:path extrusionOk="0" h="3668" w="55949">
                  <a:moveTo>
                    <a:pt x="1" y="1"/>
                  </a:moveTo>
                  <a:cubicBezTo>
                    <a:pt x="1" y="1418"/>
                    <a:pt x="644" y="2775"/>
                    <a:pt x="1751" y="3668"/>
                  </a:cubicBezTo>
                  <a:lnTo>
                    <a:pt x="53341" y="3668"/>
                  </a:lnTo>
                  <a:cubicBezTo>
                    <a:pt x="53436" y="3668"/>
                    <a:pt x="53531" y="3656"/>
                    <a:pt x="53615" y="3656"/>
                  </a:cubicBezTo>
                  <a:cubicBezTo>
                    <a:pt x="55948" y="3525"/>
                    <a:pt x="55793" y="1"/>
                    <a:pt x="53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4986575" y="1260364"/>
              <a:ext cx="673892" cy="673892"/>
            </a:xfrm>
            <a:custGeom>
              <a:rect b="b" l="l" r="r" t="t"/>
              <a:pathLst>
                <a:path extrusionOk="0" h="17931" w="17931">
                  <a:moveTo>
                    <a:pt x="8965" y="0"/>
                  </a:moveTo>
                  <a:cubicBezTo>
                    <a:pt x="4012" y="0"/>
                    <a:pt x="0" y="4013"/>
                    <a:pt x="0" y="8966"/>
                  </a:cubicBezTo>
                  <a:cubicBezTo>
                    <a:pt x="0" y="13919"/>
                    <a:pt x="4012" y="17931"/>
                    <a:pt x="8965" y="17931"/>
                  </a:cubicBezTo>
                  <a:cubicBezTo>
                    <a:pt x="13918" y="17931"/>
                    <a:pt x="17931" y="13919"/>
                    <a:pt x="17931" y="8966"/>
                  </a:cubicBezTo>
                  <a:cubicBezTo>
                    <a:pt x="17931" y="4013"/>
                    <a:pt x="13918" y="0"/>
                    <a:pt x="8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020550" y="1315385"/>
              <a:ext cx="584896" cy="584896"/>
            </a:xfrm>
            <a:custGeom>
              <a:rect b="b" l="l" r="r" t="t"/>
              <a:pathLst>
                <a:path extrusionOk="0" h="15563" w="15563">
                  <a:moveTo>
                    <a:pt x="15527" y="7502"/>
                  </a:moveTo>
                  <a:cubicBezTo>
                    <a:pt x="15527" y="10526"/>
                    <a:pt x="13705" y="13252"/>
                    <a:pt x="10919" y="14407"/>
                  </a:cubicBezTo>
                  <a:cubicBezTo>
                    <a:pt x="8121" y="15562"/>
                    <a:pt x="4906" y="14919"/>
                    <a:pt x="2775" y="12788"/>
                  </a:cubicBezTo>
                  <a:cubicBezTo>
                    <a:pt x="632" y="10645"/>
                    <a:pt x="1" y="7430"/>
                    <a:pt x="1156" y="4644"/>
                  </a:cubicBezTo>
                  <a:cubicBezTo>
                    <a:pt x="2311" y="1846"/>
                    <a:pt x="5037" y="24"/>
                    <a:pt x="8061" y="24"/>
                  </a:cubicBezTo>
                  <a:cubicBezTo>
                    <a:pt x="12193" y="1"/>
                    <a:pt x="15562" y="3358"/>
                    <a:pt x="15527" y="750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159267" y="1417872"/>
              <a:ext cx="287318" cy="245639"/>
            </a:xfrm>
            <a:custGeom>
              <a:rect b="b" l="l" r="r" t="t"/>
              <a:pathLst>
                <a:path extrusionOk="0" h="6536" w="7645">
                  <a:moveTo>
                    <a:pt x="4392" y="0"/>
                  </a:moveTo>
                  <a:cubicBezTo>
                    <a:pt x="4385" y="0"/>
                    <a:pt x="4378" y="0"/>
                    <a:pt x="4370" y="0"/>
                  </a:cubicBezTo>
                  <a:cubicBezTo>
                    <a:pt x="1453" y="0"/>
                    <a:pt x="1" y="3512"/>
                    <a:pt x="2061" y="5572"/>
                  </a:cubicBezTo>
                  <a:cubicBezTo>
                    <a:pt x="2722" y="6238"/>
                    <a:pt x="3538" y="6535"/>
                    <a:pt x="4339" y="6535"/>
                  </a:cubicBezTo>
                  <a:cubicBezTo>
                    <a:pt x="6018" y="6535"/>
                    <a:pt x="7633" y="5229"/>
                    <a:pt x="7633" y="3262"/>
                  </a:cubicBezTo>
                  <a:cubicBezTo>
                    <a:pt x="7645" y="1460"/>
                    <a:pt x="6192" y="0"/>
                    <a:pt x="4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100676" y="1668886"/>
              <a:ext cx="445240" cy="209222"/>
            </a:xfrm>
            <a:custGeom>
              <a:rect b="b" l="l" r="r" t="t"/>
              <a:pathLst>
                <a:path extrusionOk="0" h="5567" w="11847">
                  <a:moveTo>
                    <a:pt x="3977" y="1"/>
                  </a:moveTo>
                  <a:cubicBezTo>
                    <a:pt x="2393" y="429"/>
                    <a:pt x="1000" y="1358"/>
                    <a:pt x="0" y="2656"/>
                  </a:cubicBezTo>
                  <a:cubicBezTo>
                    <a:pt x="1500" y="4596"/>
                    <a:pt x="3715" y="5567"/>
                    <a:pt x="5928" y="5567"/>
                  </a:cubicBezTo>
                  <a:cubicBezTo>
                    <a:pt x="8141" y="5567"/>
                    <a:pt x="10353" y="4596"/>
                    <a:pt x="11847" y="2656"/>
                  </a:cubicBezTo>
                  <a:cubicBezTo>
                    <a:pt x="10847" y="1358"/>
                    <a:pt x="9454" y="429"/>
                    <a:pt x="7870" y="1"/>
                  </a:cubicBezTo>
                  <a:cubicBezTo>
                    <a:pt x="7251" y="274"/>
                    <a:pt x="6587" y="411"/>
                    <a:pt x="5923" y="411"/>
                  </a:cubicBezTo>
                  <a:cubicBezTo>
                    <a:pt x="5260" y="411"/>
                    <a:pt x="4596" y="274"/>
                    <a:pt x="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5198653" y="1498411"/>
              <a:ext cx="248383" cy="84824"/>
            </a:xfrm>
            <a:custGeom>
              <a:rect b="b" l="l" r="r" t="t"/>
              <a:pathLst>
                <a:path extrusionOk="0" h="2257" w="6609">
                  <a:moveTo>
                    <a:pt x="1203" y="905"/>
                  </a:moveTo>
                  <a:cubicBezTo>
                    <a:pt x="1207" y="905"/>
                    <a:pt x="1211" y="905"/>
                    <a:pt x="1215" y="905"/>
                  </a:cubicBezTo>
                  <a:lnTo>
                    <a:pt x="2751" y="905"/>
                  </a:lnTo>
                  <a:lnTo>
                    <a:pt x="2751" y="1310"/>
                  </a:lnTo>
                  <a:cubicBezTo>
                    <a:pt x="2751" y="1334"/>
                    <a:pt x="2739" y="1358"/>
                    <a:pt x="2715" y="1381"/>
                  </a:cubicBezTo>
                  <a:lnTo>
                    <a:pt x="2668" y="1429"/>
                  </a:lnTo>
                  <a:cubicBezTo>
                    <a:pt x="2587" y="1510"/>
                    <a:pt x="2473" y="1558"/>
                    <a:pt x="2360" y="1558"/>
                  </a:cubicBezTo>
                  <a:cubicBezTo>
                    <a:pt x="2306" y="1558"/>
                    <a:pt x="2253" y="1547"/>
                    <a:pt x="2203" y="1524"/>
                  </a:cubicBezTo>
                  <a:lnTo>
                    <a:pt x="1167" y="1108"/>
                  </a:lnTo>
                  <a:cubicBezTo>
                    <a:pt x="1052" y="1073"/>
                    <a:pt x="1082" y="905"/>
                    <a:pt x="1203" y="905"/>
                  </a:cubicBezTo>
                  <a:close/>
                  <a:moveTo>
                    <a:pt x="5406" y="905"/>
                  </a:moveTo>
                  <a:cubicBezTo>
                    <a:pt x="5525" y="905"/>
                    <a:pt x="5549" y="1072"/>
                    <a:pt x="5442" y="1108"/>
                  </a:cubicBezTo>
                  <a:lnTo>
                    <a:pt x="4418" y="1524"/>
                  </a:lnTo>
                  <a:cubicBezTo>
                    <a:pt x="4364" y="1547"/>
                    <a:pt x="4309" y="1558"/>
                    <a:pt x="4253" y="1558"/>
                  </a:cubicBezTo>
                  <a:cubicBezTo>
                    <a:pt x="4136" y="1558"/>
                    <a:pt x="4022" y="1510"/>
                    <a:pt x="3942" y="1429"/>
                  </a:cubicBezTo>
                  <a:lnTo>
                    <a:pt x="3894" y="1381"/>
                  </a:lnTo>
                  <a:cubicBezTo>
                    <a:pt x="3870" y="1358"/>
                    <a:pt x="3858" y="1334"/>
                    <a:pt x="3858" y="1310"/>
                  </a:cubicBezTo>
                  <a:lnTo>
                    <a:pt x="3858" y="905"/>
                  </a:lnTo>
                  <a:close/>
                  <a:moveTo>
                    <a:pt x="36" y="0"/>
                  </a:moveTo>
                  <a:cubicBezTo>
                    <a:pt x="13" y="143"/>
                    <a:pt x="1" y="274"/>
                    <a:pt x="1" y="417"/>
                  </a:cubicBezTo>
                  <a:lnTo>
                    <a:pt x="1" y="1179"/>
                  </a:lnTo>
                  <a:lnTo>
                    <a:pt x="2132" y="2179"/>
                  </a:lnTo>
                  <a:cubicBezTo>
                    <a:pt x="2249" y="2231"/>
                    <a:pt x="2373" y="2256"/>
                    <a:pt x="2496" y="2256"/>
                  </a:cubicBezTo>
                  <a:cubicBezTo>
                    <a:pt x="2686" y="2256"/>
                    <a:pt x="2873" y="2195"/>
                    <a:pt x="3025" y="2072"/>
                  </a:cubicBezTo>
                  <a:lnTo>
                    <a:pt x="3299" y="1846"/>
                  </a:lnTo>
                  <a:lnTo>
                    <a:pt x="3584" y="2072"/>
                  </a:lnTo>
                  <a:cubicBezTo>
                    <a:pt x="3736" y="2195"/>
                    <a:pt x="3923" y="2256"/>
                    <a:pt x="4110" y="2256"/>
                  </a:cubicBezTo>
                  <a:cubicBezTo>
                    <a:pt x="4232" y="2256"/>
                    <a:pt x="4353" y="2231"/>
                    <a:pt x="4465" y="2179"/>
                  </a:cubicBezTo>
                  <a:lnTo>
                    <a:pt x="6609" y="1179"/>
                  </a:lnTo>
                  <a:lnTo>
                    <a:pt x="6609" y="417"/>
                  </a:lnTo>
                  <a:cubicBezTo>
                    <a:pt x="6609" y="286"/>
                    <a:pt x="6597" y="143"/>
                    <a:pt x="6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5031750" y="1438881"/>
              <a:ext cx="448848" cy="449299"/>
            </a:xfrm>
            <a:custGeom>
              <a:rect b="b" l="l" r="r" t="t"/>
              <a:pathLst>
                <a:path extrusionOk="0" h="11955" w="11943">
                  <a:moveTo>
                    <a:pt x="1036" y="1"/>
                  </a:moveTo>
                  <a:lnTo>
                    <a:pt x="1" y="1037"/>
                  </a:lnTo>
                  <a:lnTo>
                    <a:pt x="10907" y="11955"/>
                  </a:lnTo>
                  <a:lnTo>
                    <a:pt x="11943" y="1091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4139579" y="1290543"/>
              <a:ext cx="56148" cy="44911"/>
            </a:xfrm>
            <a:custGeom>
              <a:rect b="b" l="l" r="r" t="t"/>
              <a:pathLst>
                <a:path extrusionOk="0" h="1195" w="1494">
                  <a:moveTo>
                    <a:pt x="812" y="0"/>
                  </a:moveTo>
                  <a:cubicBezTo>
                    <a:pt x="31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2" y="447"/>
                  </a:cubicBezTo>
                  <a:cubicBezTo>
                    <a:pt x="1344" y="233"/>
                    <a:pt x="1177" y="66"/>
                    <a:pt x="963" y="19"/>
                  </a:cubicBezTo>
                  <a:cubicBezTo>
                    <a:pt x="911" y="6"/>
                    <a:pt x="861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342261" y="1290543"/>
              <a:ext cx="56036" cy="44911"/>
            </a:xfrm>
            <a:custGeom>
              <a:rect b="b" l="l" r="r" t="t"/>
              <a:pathLst>
                <a:path extrusionOk="0" h="1195" w="1491">
                  <a:moveTo>
                    <a:pt x="801" y="0"/>
                  </a:moveTo>
                  <a:cubicBezTo>
                    <a:pt x="303" y="0"/>
                    <a:pt x="0" y="628"/>
                    <a:pt x="380" y="1019"/>
                  </a:cubicBezTo>
                  <a:cubicBezTo>
                    <a:pt x="503" y="1142"/>
                    <a:pt x="650" y="1195"/>
                    <a:pt x="794" y="1195"/>
                  </a:cubicBezTo>
                  <a:cubicBezTo>
                    <a:pt x="1152" y="1195"/>
                    <a:pt x="1491" y="864"/>
                    <a:pt x="1380" y="447"/>
                  </a:cubicBezTo>
                  <a:cubicBezTo>
                    <a:pt x="1333" y="233"/>
                    <a:pt x="1166" y="66"/>
                    <a:pt x="952" y="19"/>
                  </a:cubicBezTo>
                  <a:cubicBezTo>
                    <a:pt x="900" y="6"/>
                    <a:pt x="850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4544530" y="1290543"/>
              <a:ext cx="56148" cy="44911"/>
            </a:xfrm>
            <a:custGeom>
              <a:rect b="b" l="l" r="r" t="t"/>
              <a:pathLst>
                <a:path extrusionOk="0" h="1195" w="1494">
                  <a:moveTo>
                    <a:pt x="801" y="0"/>
                  </a:moveTo>
                  <a:cubicBezTo>
                    <a:pt x="303" y="0"/>
                    <a:pt x="1" y="628"/>
                    <a:pt x="392" y="1019"/>
                  </a:cubicBezTo>
                  <a:cubicBezTo>
                    <a:pt x="514" y="1142"/>
                    <a:pt x="661" y="1195"/>
                    <a:pt x="803" y="1195"/>
                  </a:cubicBezTo>
                  <a:cubicBezTo>
                    <a:pt x="1159" y="1195"/>
                    <a:pt x="1494" y="864"/>
                    <a:pt x="1392" y="447"/>
                  </a:cubicBezTo>
                  <a:cubicBezTo>
                    <a:pt x="1332" y="233"/>
                    <a:pt x="1165" y="66"/>
                    <a:pt x="951" y="19"/>
                  </a:cubicBezTo>
                  <a:cubicBezTo>
                    <a:pt x="899" y="6"/>
                    <a:pt x="849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4746799" y="1290543"/>
              <a:ext cx="56148" cy="44911"/>
            </a:xfrm>
            <a:custGeom>
              <a:rect b="b" l="l" r="r" t="t"/>
              <a:pathLst>
                <a:path extrusionOk="0" h="1195" w="1494">
                  <a:moveTo>
                    <a:pt x="809" y="0"/>
                  </a:moveTo>
                  <a:cubicBezTo>
                    <a:pt x="302" y="0"/>
                    <a:pt x="1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9" y="1195"/>
                    <a:pt x="1493" y="864"/>
                    <a:pt x="1391" y="447"/>
                  </a:cubicBezTo>
                  <a:cubicBezTo>
                    <a:pt x="1332" y="233"/>
                    <a:pt x="1165" y="66"/>
                    <a:pt x="963" y="19"/>
                  </a:cubicBezTo>
                  <a:cubicBezTo>
                    <a:pt x="910" y="6"/>
                    <a:pt x="859" y="0"/>
                    <a:pt x="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4169945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4372628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4574897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4777579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1" y="4644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4979848" y="1138634"/>
              <a:ext cx="38" cy="174571"/>
            </a:xfrm>
            <a:custGeom>
              <a:rect b="b" l="l" r="r" t="t"/>
              <a:pathLst>
                <a:path extrusionOk="0" fill="none" h="4645" w="1">
                  <a:moveTo>
                    <a:pt x="0" y="4644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4949068" y="1290543"/>
              <a:ext cx="56111" cy="44911"/>
            </a:xfrm>
            <a:custGeom>
              <a:rect b="b" l="l" r="r" t="t"/>
              <a:pathLst>
                <a:path extrusionOk="0" h="1195" w="1493">
                  <a:moveTo>
                    <a:pt x="812" y="0"/>
                  </a:moveTo>
                  <a:cubicBezTo>
                    <a:pt x="312" y="0"/>
                    <a:pt x="0" y="628"/>
                    <a:pt x="391" y="1019"/>
                  </a:cubicBezTo>
                  <a:cubicBezTo>
                    <a:pt x="514" y="1142"/>
                    <a:pt x="660" y="1195"/>
                    <a:pt x="803" y="1195"/>
                  </a:cubicBezTo>
                  <a:cubicBezTo>
                    <a:pt x="1158" y="1195"/>
                    <a:pt x="1493" y="864"/>
                    <a:pt x="1391" y="447"/>
                  </a:cubicBezTo>
                  <a:cubicBezTo>
                    <a:pt x="1343" y="233"/>
                    <a:pt x="1177" y="66"/>
                    <a:pt x="962" y="19"/>
                  </a:cubicBezTo>
                  <a:cubicBezTo>
                    <a:pt x="911" y="6"/>
                    <a:pt x="860" y="0"/>
                    <a:pt x="8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304533" y="2202707"/>
              <a:ext cx="75203" cy="75203"/>
            </a:xfrm>
            <a:custGeom>
              <a:rect b="b" l="l" r="r" t="t"/>
              <a:pathLst>
                <a:path extrusionOk="0" h="2001" w="2001">
                  <a:moveTo>
                    <a:pt x="1001" y="1"/>
                  </a:moveTo>
                  <a:cubicBezTo>
                    <a:pt x="453" y="1"/>
                    <a:pt x="0" y="453"/>
                    <a:pt x="0" y="1001"/>
                  </a:cubicBezTo>
                  <a:cubicBezTo>
                    <a:pt x="0" y="1548"/>
                    <a:pt x="453" y="2001"/>
                    <a:pt x="1001" y="2001"/>
                  </a:cubicBezTo>
                  <a:cubicBezTo>
                    <a:pt x="1548" y="2001"/>
                    <a:pt x="2001" y="1548"/>
                    <a:pt x="2001" y="1001"/>
                  </a:cubicBezTo>
                  <a:cubicBezTo>
                    <a:pt x="2001" y="453"/>
                    <a:pt x="1548" y="1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243687" y="2135247"/>
              <a:ext cx="196895" cy="65732"/>
            </a:xfrm>
            <a:custGeom>
              <a:rect b="b" l="l" r="r" t="t"/>
              <a:pathLst>
                <a:path extrusionOk="0" h="1749" w="5239">
                  <a:moveTo>
                    <a:pt x="661" y="1742"/>
                  </a:moveTo>
                  <a:lnTo>
                    <a:pt x="661" y="1742"/>
                  </a:lnTo>
                  <a:cubicBezTo>
                    <a:pt x="659" y="1744"/>
                    <a:pt x="657" y="1746"/>
                    <a:pt x="655" y="1748"/>
                  </a:cubicBezTo>
                  <a:lnTo>
                    <a:pt x="667" y="1748"/>
                  </a:lnTo>
                  <a:lnTo>
                    <a:pt x="661" y="1742"/>
                  </a:lnTo>
                  <a:close/>
                  <a:moveTo>
                    <a:pt x="2620" y="1"/>
                  </a:moveTo>
                  <a:cubicBezTo>
                    <a:pt x="1670" y="1"/>
                    <a:pt x="721" y="361"/>
                    <a:pt x="0" y="1081"/>
                  </a:cubicBezTo>
                  <a:lnTo>
                    <a:pt x="661" y="1742"/>
                  </a:lnTo>
                  <a:lnTo>
                    <a:pt x="661" y="1742"/>
                  </a:lnTo>
                  <a:cubicBezTo>
                    <a:pt x="1202" y="1204"/>
                    <a:pt x="1911" y="935"/>
                    <a:pt x="2620" y="935"/>
                  </a:cubicBezTo>
                  <a:cubicBezTo>
                    <a:pt x="3331" y="935"/>
                    <a:pt x="4042" y="1206"/>
                    <a:pt x="4584" y="1748"/>
                  </a:cubicBezTo>
                  <a:lnTo>
                    <a:pt x="5239" y="1081"/>
                  </a:lnTo>
                  <a:cubicBezTo>
                    <a:pt x="4519" y="361"/>
                    <a:pt x="3569" y="1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3202497" y="2068576"/>
              <a:ext cx="279727" cy="83170"/>
            </a:xfrm>
            <a:custGeom>
              <a:rect b="b" l="l" r="r" t="t"/>
              <a:pathLst>
                <a:path extrusionOk="0" h="2213" w="7443">
                  <a:moveTo>
                    <a:pt x="3717" y="1"/>
                  </a:moveTo>
                  <a:cubicBezTo>
                    <a:pt x="2370" y="1"/>
                    <a:pt x="1025" y="516"/>
                    <a:pt x="1" y="1546"/>
                  </a:cubicBezTo>
                  <a:lnTo>
                    <a:pt x="656" y="2212"/>
                  </a:lnTo>
                  <a:cubicBezTo>
                    <a:pt x="1501" y="1367"/>
                    <a:pt x="2608" y="944"/>
                    <a:pt x="3716" y="944"/>
                  </a:cubicBezTo>
                  <a:cubicBezTo>
                    <a:pt x="4823" y="944"/>
                    <a:pt x="5930" y="1367"/>
                    <a:pt x="6775" y="2212"/>
                  </a:cubicBezTo>
                  <a:lnTo>
                    <a:pt x="7442" y="1546"/>
                  </a:lnTo>
                  <a:cubicBezTo>
                    <a:pt x="6412" y="516"/>
                    <a:pt x="5064" y="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3161344" y="1999912"/>
              <a:ext cx="361581" cy="99932"/>
            </a:xfrm>
            <a:custGeom>
              <a:rect b="b" l="l" r="r" t="t"/>
              <a:pathLst>
                <a:path extrusionOk="0" h="2659" w="9621">
                  <a:moveTo>
                    <a:pt x="661" y="2652"/>
                  </a:moveTo>
                  <a:lnTo>
                    <a:pt x="661" y="2652"/>
                  </a:lnTo>
                  <a:cubicBezTo>
                    <a:pt x="659" y="2654"/>
                    <a:pt x="657" y="2656"/>
                    <a:pt x="655" y="2658"/>
                  </a:cubicBezTo>
                  <a:lnTo>
                    <a:pt x="667" y="2658"/>
                  </a:lnTo>
                  <a:lnTo>
                    <a:pt x="661" y="2652"/>
                  </a:lnTo>
                  <a:close/>
                  <a:moveTo>
                    <a:pt x="4811" y="0"/>
                  </a:moveTo>
                  <a:cubicBezTo>
                    <a:pt x="3069" y="0"/>
                    <a:pt x="1328" y="664"/>
                    <a:pt x="0" y="1991"/>
                  </a:cubicBezTo>
                  <a:lnTo>
                    <a:pt x="661" y="2652"/>
                  </a:lnTo>
                  <a:lnTo>
                    <a:pt x="661" y="2652"/>
                  </a:lnTo>
                  <a:cubicBezTo>
                    <a:pt x="1809" y="1507"/>
                    <a:pt x="3310" y="935"/>
                    <a:pt x="4809" y="935"/>
                  </a:cubicBezTo>
                  <a:cubicBezTo>
                    <a:pt x="6311" y="935"/>
                    <a:pt x="7811" y="1509"/>
                    <a:pt x="8954" y="2658"/>
                  </a:cubicBezTo>
                  <a:lnTo>
                    <a:pt x="9621" y="1991"/>
                  </a:lnTo>
                  <a:cubicBezTo>
                    <a:pt x="8293" y="664"/>
                    <a:pt x="6552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6208157" y="2302940"/>
              <a:ext cx="44310" cy="44347"/>
            </a:xfrm>
            <a:custGeom>
              <a:rect b="b" l="l" r="r" t="t"/>
              <a:pathLst>
                <a:path extrusionOk="0" h="1180" w="1179"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17"/>
                    <a:pt x="274" y="1179"/>
                    <a:pt x="595" y="1179"/>
                  </a:cubicBezTo>
                  <a:cubicBezTo>
                    <a:pt x="917" y="1179"/>
                    <a:pt x="1179" y="917"/>
                    <a:pt x="1179" y="596"/>
                  </a:cubicBezTo>
                  <a:cubicBezTo>
                    <a:pt x="1179" y="274"/>
                    <a:pt x="917" y="1"/>
                    <a:pt x="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6172341" y="2263103"/>
              <a:ext cx="116393" cy="38973"/>
            </a:xfrm>
            <a:custGeom>
              <a:rect b="b" l="l" r="r" t="t"/>
              <a:pathLst>
                <a:path extrusionOk="0" h="1037" w="3097">
                  <a:moveTo>
                    <a:pt x="388" y="1031"/>
                  </a:moveTo>
                  <a:lnTo>
                    <a:pt x="388" y="1031"/>
                  </a:lnTo>
                  <a:cubicBezTo>
                    <a:pt x="386" y="1033"/>
                    <a:pt x="384" y="1035"/>
                    <a:pt x="382" y="1037"/>
                  </a:cubicBezTo>
                  <a:lnTo>
                    <a:pt x="394" y="1037"/>
                  </a:lnTo>
                  <a:lnTo>
                    <a:pt x="388" y="1031"/>
                  </a:lnTo>
                  <a:close/>
                  <a:moveTo>
                    <a:pt x="1548" y="1"/>
                  </a:moveTo>
                  <a:cubicBezTo>
                    <a:pt x="989" y="1"/>
                    <a:pt x="429" y="215"/>
                    <a:pt x="1" y="644"/>
                  </a:cubicBezTo>
                  <a:lnTo>
                    <a:pt x="388" y="1031"/>
                  </a:lnTo>
                  <a:lnTo>
                    <a:pt x="388" y="1031"/>
                  </a:lnTo>
                  <a:cubicBezTo>
                    <a:pt x="708" y="713"/>
                    <a:pt x="1125" y="555"/>
                    <a:pt x="1542" y="555"/>
                  </a:cubicBezTo>
                  <a:cubicBezTo>
                    <a:pt x="1962" y="555"/>
                    <a:pt x="2382" y="715"/>
                    <a:pt x="2703" y="1037"/>
                  </a:cubicBezTo>
                  <a:lnTo>
                    <a:pt x="3096" y="644"/>
                  </a:lnTo>
                  <a:cubicBezTo>
                    <a:pt x="2668" y="215"/>
                    <a:pt x="2108" y="1"/>
                    <a:pt x="1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6147724" y="2223979"/>
              <a:ext cx="165175" cy="49008"/>
            </a:xfrm>
            <a:custGeom>
              <a:rect b="b" l="l" r="r" t="t"/>
              <a:pathLst>
                <a:path extrusionOk="0" h="1304" w="4395">
                  <a:moveTo>
                    <a:pt x="2197" y="0"/>
                  </a:moveTo>
                  <a:cubicBezTo>
                    <a:pt x="1403" y="0"/>
                    <a:pt x="608" y="304"/>
                    <a:pt x="1" y="911"/>
                  </a:cubicBezTo>
                  <a:lnTo>
                    <a:pt x="394" y="1304"/>
                  </a:lnTo>
                  <a:cubicBezTo>
                    <a:pt x="894" y="804"/>
                    <a:pt x="1549" y="554"/>
                    <a:pt x="2203" y="554"/>
                  </a:cubicBezTo>
                  <a:cubicBezTo>
                    <a:pt x="2858" y="554"/>
                    <a:pt x="3513" y="804"/>
                    <a:pt x="4013" y="1304"/>
                  </a:cubicBezTo>
                  <a:lnTo>
                    <a:pt x="4394" y="911"/>
                  </a:lnTo>
                  <a:cubicBezTo>
                    <a:pt x="3787" y="304"/>
                    <a:pt x="2992" y="0"/>
                    <a:pt x="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6123559" y="2183014"/>
              <a:ext cx="213920" cy="59117"/>
            </a:xfrm>
            <a:custGeom>
              <a:rect b="b" l="l" r="r" t="t"/>
              <a:pathLst>
                <a:path extrusionOk="0" h="1573" w="5692">
                  <a:moveTo>
                    <a:pt x="2846" y="1"/>
                  </a:moveTo>
                  <a:cubicBezTo>
                    <a:pt x="1817" y="1"/>
                    <a:pt x="787" y="394"/>
                    <a:pt x="1" y="1179"/>
                  </a:cubicBezTo>
                  <a:lnTo>
                    <a:pt x="394" y="1572"/>
                  </a:lnTo>
                  <a:cubicBezTo>
                    <a:pt x="1072" y="894"/>
                    <a:pt x="1959" y="554"/>
                    <a:pt x="2846" y="554"/>
                  </a:cubicBezTo>
                  <a:cubicBezTo>
                    <a:pt x="3733" y="554"/>
                    <a:pt x="4620" y="894"/>
                    <a:pt x="5299" y="1572"/>
                  </a:cubicBezTo>
                  <a:lnTo>
                    <a:pt x="5692" y="1179"/>
                  </a:lnTo>
                  <a:cubicBezTo>
                    <a:pt x="4906" y="394"/>
                    <a:pt x="3876" y="1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3003835" y="1748974"/>
              <a:ext cx="168745" cy="172316"/>
            </a:xfrm>
            <a:custGeom>
              <a:rect b="b" l="l" r="r" t="t"/>
              <a:pathLst>
                <a:path extrusionOk="0" h="4585" w="4490">
                  <a:moveTo>
                    <a:pt x="2239" y="394"/>
                  </a:moveTo>
                  <a:cubicBezTo>
                    <a:pt x="2822" y="394"/>
                    <a:pt x="3287" y="870"/>
                    <a:pt x="3287" y="1441"/>
                  </a:cubicBezTo>
                  <a:lnTo>
                    <a:pt x="3287" y="1596"/>
                  </a:lnTo>
                  <a:lnTo>
                    <a:pt x="1203" y="1596"/>
                  </a:lnTo>
                  <a:lnTo>
                    <a:pt x="1191" y="1441"/>
                  </a:lnTo>
                  <a:cubicBezTo>
                    <a:pt x="1191" y="870"/>
                    <a:pt x="1655" y="394"/>
                    <a:pt x="2239" y="394"/>
                  </a:cubicBezTo>
                  <a:close/>
                  <a:moveTo>
                    <a:pt x="2239" y="2462"/>
                  </a:moveTo>
                  <a:cubicBezTo>
                    <a:pt x="2411" y="2462"/>
                    <a:pt x="2584" y="2578"/>
                    <a:pt x="2584" y="2811"/>
                  </a:cubicBezTo>
                  <a:cubicBezTo>
                    <a:pt x="2584" y="2918"/>
                    <a:pt x="2525" y="3025"/>
                    <a:pt x="2429" y="3096"/>
                  </a:cubicBezTo>
                  <a:lnTo>
                    <a:pt x="2429" y="3358"/>
                  </a:lnTo>
                  <a:cubicBezTo>
                    <a:pt x="2441" y="3495"/>
                    <a:pt x="2340" y="3564"/>
                    <a:pt x="2239" y="3564"/>
                  </a:cubicBezTo>
                  <a:cubicBezTo>
                    <a:pt x="2138" y="3564"/>
                    <a:pt x="2036" y="3495"/>
                    <a:pt x="2048" y="3358"/>
                  </a:cubicBezTo>
                  <a:lnTo>
                    <a:pt x="2048" y="3096"/>
                  </a:lnTo>
                  <a:cubicBezTo>
                    <a:pt x="1953" y="3037"/>
                    <a:pt x="1894" y="2930"/>
                    <a:pt x="1894" y="2811"/>
                  </a:cubicBezTo>
                  <a:cubicBezTo>
                    <a:pt x="1894" y="2578"/>
                    <a:pt x="2066" y="2462"/>
                    <a:pt x="2239" y="2462"/>
                  </a:cubicBezTo>
                  <a:close/>
                  <a:moveTo>
                    <a:pt x="2239" y="1"/>
                  </a:moveTo>
                  <a:cubicBezTo>
                    <a:pt x="1441" y="1"/>
                    <a:pt x="798" y="644"/>
                    <a:pt x="798" y="1441"/>
                  </a:cubicBezTo>
                  <a:lnTo>
                    <a:pt x="798" y="1596"/>
                  </a:lnTo>
                  <a:lnTo>
                    <a:pt x="477" y="1596"/>
                  </a:lnTo>
                  <a:cubicBezTo>
                    <a:pt x="215" y="1596"/>
                    <a:pt x="0" y="1810"/>
                    <a:pt x="0" y="2072"/>
                  </a:cubicBezTo>
                  <a:lnTo>
                    <a:pt x="0" y="4120"/>
                  </a:lnTo>
                  <a:cubicBezTo>
                    <a:pt x="0" y="4370"/>
                    <a:pt x="215" y="4585"/>
                    <a:pt x="477" y="4585"/>
                  </a:cubicBezTo>
                  <a:lnTo>
                    <a:pt x="4013" y="4585"/>
                  </a:lnTo>
                  <a:cubicBezTo>
                    <a:pt x="4275" y="4585"/>
                    <a:pt x="4489" y="4370"/>
                    <a:pt x="4489" y="4120"/>
                  </a:cubicBezTo>
                  <a:lnTo>
                    <a:pt x="4489" y="2072"/>
                  </a:lnTo>
                  <a:cubicBezTo>
                    <a:pt x="4489" y="1810"/>
                    <a:pt x="4275" y="1596"/>
                    <a:pt x="4013" y="1596"/>
                  </a:cubicBezTo>
                  <a:lnTo>
                    <a:pt x="3691" y="1596"/>
                  </a:lnTo>
                  <a:lnTo>
                    <a:pt x="3691" y="1441"/>
                  </a:lnTo>
                  <a:cubicBezTo>
                    <a:pt x="3691" y="644"/>
                    <a:pt x="3048" y="1"/>
                    <a:pt x="2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6058691" y="1739578"/>
              <a:ext cx="134282" cy="134282"/>
            </a:xfrm>
            <a:custGeom>
              <a:rect b="b" l="l" r="r" t="t"/>
              <a:pathLst>
                <a:path extrusionOk="0" h="3573" w="3573">
                  <a:moveTo>
                    <a:pt x="1786" y="1"/>
                  </a:moveTo>
                  <a:cubicBezTo>
                    <a:pt x="798" y="1"/>
                    <a:pt x="0" y="798"/>
                    <a:pt x="0" y="1787"/>
                  </a:cubicBezTo>
                  <a:cubicBezTo>
                    <a:pt x="0" y="2775"/>
                    <a:pt x="798" y="3573"/>
                    <a:pt x="1786" y="3573"/>
                  </a:cubicBezTo>
                  <a:cubicBezTo>
                    <a:pt x="2775" y="3573"/>
                    <a:pt x="3572" y="2775"/>
                    <a:pt x="3572" y="1787"/>
                  </a:cubicBezTo>
                  <a:cubicBezTo>
                    <a:pt x="3572" y="798"/>
                    <a:pt x="2775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5995590" y="1870253"/>
              <a:ext cx="260484" cy="104291"/>
            </a:xfrm>
            <a:custGeom>
              <a:rect b="b" l="l" r="r" t="t"/>
              <a:pathLst>
                <a:path extrusionOk="0" h="2775" w="6931">
                  <a:moveTo>
                    <a:pt x="2156" y="0"/>
                  </a:moveTo>
                  <a:cubicBezTo>
                    <a:pt x="1239" y="369"/>
                    <a:pt x="513" y="1096"/>
                    <a:pt x="155" y="2012"/>
                  </a:cubicBezTo>
                  <a:cubicBezTo>
                    <a:pt x="1" y="2370"/>
                    <a:pt x="274" y="2763"/>
                    <a:pt x="667" y="2774"/>
                  </a:cubicBezTo>
                  <a:lnTo>
                    <a:pt x="6275" y="2774"/>
                  </a:lnTo>
                  <a:cubicBezTo>
                    <a:pt x="6668" y="2774"/>
                    <a:pt x="6930" y="2370"/>
                    <a:pt x="6787" y="2012"/>
                  </a:cubicBezTo>
                  <a:cubicBezTo>
                    <a:pt x="6430" y="1096"/>
                    <a:pt x="5704" y="369"/>
                    <a:pt x="4799" y="0"/>
                  </a:cubicBezTo>
                  <a:cubicBezTo>
                    <a:pt x="4406" y="304"/>
                    <a:pt x="3939" y="456"/>
                    <a:pt x="3473" y="456"/>
                  </a:cubicBezTo>
                  <a:cubicBezTo>
                    <a:pt x="3007" y="456"/>
                    <a:pt x="2543" y="304"/>
                    <a:pt x="2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5632694" y="2076092"/>
              <a:ext cx="298969" cy="292392"/>
            </a:xfrm>
            <a:custGeom>
              <a:rect b="b" l="l" r="r" t="t"/>
              <a:pathLst>
                <a:path extrusionOk="0" h="7780" w="7955">
                  <a:moveTo>
                    <a:pt x="3983" y="2527"/>
                  </a:moveTo>
                  <a:cubicBezTo>
                    <a:pt x="5168" y="2527"/>
                    <a:pt x="5882" y="3916"/>
                    <a:pt x="5120" y="4882"/>
                  </a:cubicBezTo>
                  <a:cubicBezTo>
                    <a:pt x="4832" y="5245"/>
                    <a:pt x="4406" y="5435"/>
                    <a:pt x="3976" y="5435"/>
                  </a:cubicBezTo>
                  <a:cubicBezTo>
                    <a:pt x="3659" y="5435"/>
                    <a:pt x="3340" y="5332"/>
                    <a:pt x="3072" y="5120"/>
                  </a:cubicBezTo>
                  <a:cubicBezTo>
                    <a:pt x="2060" y="4310"/>
                    <a:pt x="2525" y="2691"/>
                    <a:pt x="3811" y="2536"/>
                  </a:cubicBezTo>
                  <a:cubicBezTo>
                    <a:pt x="3869" y="2530"/>
                    <a:pt x="3927" y="2527"/>
                    <a:pt x="3983" y="2527"/>
                  </a:cubicBezTo>
                  <a:close/>
                  <a:moveTo>
                    <a:pt x="3955" y="0"/>
                  </a:moveTo>
                  <a:cubicBezTo>
                    <a:pt x="3778" y="0"/>
                    <a:pt x="3602" y="12"/>
                    <a:pt x="3430" y="36"/>
                  </a:cubicBezTo>
                  <a:cubicBezTo>
                    <a:pt x="3227" y="60"/>
                    <a:pt x="3108" y="250"/>
                    <a:pt x="3144" y="441"/>
                  </a:cubicBezTo>
                  <a:lnTo>
                    <a:pt x="3299" y="1048"/>
                  </a:lnTo>
                  <a:cubicBezTo>
                    <a:pt x="2858" y="1155"/>
                    <a:pt x="2441" y="1357"/>
                    <a:pt x="2096" y="1643"/>
                  </a:cubicBezTo>
                  <a:lnTo>
                    <a:pt x="1703" y="1155"/>
                  </a:lnTo>
                  <a:cubicBezTo>
                    <a:pt x="1639" y="1071"/>
                    <a:pt x="1543" y="1029"/>
                    <a:pt x="1446" y="1029"/>
                  </a:cubicBezTo>
                  <a:cubicBezTo>
                    <a:pt x="1364" y="1029"/>
                    <a:pt x="1281" y="1059"/>
                    <a:pt x="1215" y="1119"/>
                  </a:cubicBezTo>
                  <a:cubicBezTo>
                    <a:pt x="1084" y="1238"/>
                    <a:pt x="977" y="1369"/>
                    <a:pt x="870" y="1500"/>
                  </a:cubicBezTo>
                  <a:cubicBezTo>
                    <a:pt x="751" y="1643"/>
                    <a:pt x="656" y="1798"/>
                    <a:pt x="560" y="1953"/>
                  </a:cubicBezTo>
                  <a:cubicBezTo>
                    <a:pt x="453" y="2119"/>
                    <a:pt x="525" y="2334"/>
                    <a:pt x="703" y="2417"/>
                  </a:cubicBezTo>
                  <a:lnTo>
                    <a:pt x="1275" y="2691"/>
                  </a:lnTo>
                  <a:cubicBezTo>
                    <a:pt x="1072" y="3096"/>
                    <a:pt x="977" y="3548"/>
                    <a:pt x="977" y="3989"/>
                  </a:cubicBezTo>
                  <a:lnTo>
                    <a:pt x="346" y="3989"/>
                  </a:lnTo>
                  <a:cubicBezTo>
                    <a:pt x="155" y="4001"/>
                    <a:pt x="1" y="4167"/>
                    <a:pt x="24" y="4358"/>
                  </a:cubicBezTo>
                  <a:cubicBezTo>
                    <a:pt x="60" y="4715"/>
                    <a:pt x="132" y="5060"/>
                    <a:pt x="263" y="5382"/>
                  </a:cubicBezTo>
                  <a:cubicBezTo>
                    <a:pt x="317" y="5517"/>
                    <a:pt x="446" y="5598"/>
                    <a:pt x="578" y="5598"/>
                  </a:cubicBezTo>
                  <a:cubicBezTo>
                    <a:pt x="620" y="5598"/>
                    <a:pt x="663" y="5590"/>
                    <a:pt x="703" y="5572"/>
                  </a:cubicBezTo>
                  <a:lnTo>
                    <a:pt x="1275" y="5298"/>
                  </a:lnTo>
                  <a:cubicBezTo>
                    <a:pt x="1465" y="5703"/>
                    <a:pt x="1751" y="6060"/>
                    <a:pt x="2108" y="6334"/>
                  </a:cubicBezTo>
                  <a:lnTo>
                    <a:pt x="1715" y="6822"/>
                  </a:lnTo>
                  <a:cubicBezTo>
                    <a:pt x="1596" y="6977"/>
                    <a:pt x="1632" y="7203"/>
                    <a:pt x="1799" y="7311"/>
                  </a:cubicBezTo>
                  <a:cubicBezTo>
                    <a:pt x="2096" y="7501"/>
                    <a:pt x="2418" y="7656"/>
                    <a:pt x="2751" y="7763"/>
                  </a:cubicBezTo>
                  <a:cubicBezTo>
                    <a:pt x="2787" y="7774"/>
                    <a:pt x="2822" y="7779"/>
                    <a:pt x="2857" y="7779"/>
                  </a:cubicBezTo>
                  <a:cubicBezTo>
                    <a:pt x="3008" y="7779"/>
                    <a:pt x="3141" y="7680"/>
                    <a:pt x="3180" y="7525"/>
                  </a:cubicBezTo>
                  <a:lnTo>
                    <a:pt x="3311" y="6918"/>
                  </a:lnTo>
                  <a:cubicBezTo>
                    <a:pt x="3531" y="6965"/>
                    <a:pt x="3757" y="6989"/>
                    <a:pt x="3983" y="6989"/>
                  </a:cubicBezTo>
                  <a:cubicBezTo>
                    <a:pt x="4210" y="6989"/>
                    <a:pt x="4436" y="6965"/>
                    <a:pt x="4656" y="6918"/>
                  </a:cubicBezTo>
                  <a:lnTo>
                    <a:pt x="4799" y="7525"/>
                  </a:lnTo>
                  <a:cubicBezTo>
                    <a:pt x="4838" y="7680"/>
                    <a:pt x="4971" y="7779"/>
                    <a:pt x="5121" y="7779"/>
                  </a:cubicBezTo>
                  <a:cubicBezTo>
                    <a:pt x="5156" y="7779"/>
                    <a:pt x="5192" y="7774"/>
                    <a:pt x="5228" y="7763"/>
                  </a:cubicBezTo>
                  <a:cubicBezTo>
                    <a:pt x="5561" y="7656"/>
                    <a:pt x="5882" y="7501"/>
                    <a:pt x="6180" y="7299"/>
                  </a:cubicBezTo>
                  <a:cubicBezTo>
                    <a:pt x="6347" y="7192"/>
                    <a:pt x="6382" y="6965"/>
                    <a:pt x="6263" y="6822"/>
                  </a:cubicBezTo>
                  <a:lnTo>
                    <a:pt x="5870" y="6322"/>
                  </a:lnTo>
                  <a:cubicBezTo>
                    <a:pt x="6216" y="6049"/>
                    <a:pt x="6501" y="5691"/>
                    <a:pt x="6692" y="5287"/>
                  </a:cubicBezTo>
                  <a:lnTo>
                    <a:pt x="7263" y="5560"/>
                  </a:lnTo>
                  <a:cubicBezTo>
                    <a:pt x="7304" y="5578"/>
                    <a:pt x="7347" y="5586"/>
                    <a:pt x="7390" y="5586"/>
                  </a:cubicBezTo>
                  <a:cubicBezTo>
                    <a:pt x="7525" y="5586"/>
                    <a:pt x="7659" y="5505"/>
                    <a:pt x="7704" y="5370"/>
                  </a:cubicBezTo>
                  <a:cubicBezTo>
                    <a:pt x="7835" y="5037"/>
                    <a:pt x="7906" y="4691"/>
                    <a:pt x="7942" y="4334"/>
                  </a:cubicBezTo>
                  <a:cubicBezTo>
                    <a:pt x="7954" y="4144"/>
                    <a:pt x="7799" y="3977"/>
                    <a:pt x="7609" y="3977"/>
                  </a:cubicBezTo>
                  <a:lnTo>
                    <a:pt x="6978" y="3977"/>
                  </a:lnTo>
                  <a:cubicBezTo>
                    <a:pt x="6978" y="3524"/>
                    <a:pt x="6882" y="3072"/>
                    <a:pt x="6680" y="2667"/>
                  </a:cubicBezTo>
                  <a:lnTo>
                    <a:pt x="7252" y="2393"/>
                  </a:lnTo>
                  <a:cubicBezTo>
                    <a:pt x="7430" y="2310"/>
                    <a:pt x="7490" y="2096"/>
                    <a:pt x="7394" y="1929"/>
                  </a:cubicBezTo>
                  <a:cubicBezTo>
                    <a:pt x="7180" y="1619"/>
                    <a:pt x="6954" y="1322"/>
                    <a:pt x="6680" y="1048"/>
                  </a:cubicBezTo>
                  <a:cubicBezTo>
                    <a:pt x="6630" y="993"/>
                    <a:pt x="6563" y="966"/>
                    <a:pt x="6494" y="966"/>
                  </a:cubicBezTo>
                  <a:cubicBezTo>
                    <a:pt x="6414" y="966"/>
                    <a:pt x="6333" y="1002"/>
                    <a:pt x="6275" y="1072"/>
                  </a:cubicBezTo>
                  <a:lnTo>
                    <a:pt x="5835" y="1619"/>
                  </a:lnTo>
                  <a:cubicBezTo>
                    <a:pt x="5489" y="1346"/>
                    <a:pt x="5073" y="1143"/>
                    <a:pt x="4632" y="1048"/>
                  </a:cubicBezTo>
                  <a:lnTo>
                    <a:pt x="4763" y="441"/>
                  </a:lnTo>
                  <a:cubicBezTo>
                    <a:pt x="4811" y="250"/>
                    <a:pt x="4680" y="60"/>
                    <a:pt x="4489" y="36"/>
                  </a:cubicBezTo>
                  <a:cubicBezTo>
                    <a:pt x="4311" y="12"/>
                    <a:pt x="4132" y="0"/>
                    <a:pt x="3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861999" y="2126979"/>
              <a:ext cx="174984" cy="171000"/>
            </a:xfrm>
            <a:custGeom>
              <a:rect b="b" l="l" r="r" t="t"/>
              <a:pathLst>
                <a:path extrusionOk="0" h="4550" w="4656">
                  <a:moveTo>
                    <a:pt x="2339" y="1485"/>
                  </a:moveTo>
                  <a:cubicBezTo>
                    <a:pt x="3023" y="1485"/>
                    <a:pt x="3429" y="2296"/>
                    <a:pt x="2989" y="2861"/>
                  </a:cubicBezTo>
                  <a:cubicBezTo>
                    <a:pt x="2817" y="3074"/>
                    <a:pt x="2566" y="3184"/>
                    <a:pt x="2316" y="3184"/>
                  </a:cubicBezTo>
                  <a:cubicBezTo>
                    <a:pt x="2132" y="3184"/>
                    <a:pt x="1949" y="3125"/>
                    <a:pt x="1798" y="3004"/>
                  </a:cubicBezTo>
                  <a:cubicBezTo>
                    <a:pt x="1203" y="2528"/>
                    <a:pt x="1465" y="1575"/>
                    <a:pt x="2227" y="1492"/>
                  </a:cubicBezTo>
                  <a:cubicBezTo>
                    <a:pt x="2265" y="1487"/>
                    <a:pt x="2303" y="1485"/>
                    <a:pt x="2339" y="1485"/>
                  </a:cubicBezTo>
                  <a:close/>
                  <a:moveTo>
                    <a:pt x="2310" y="1"/>
                  </a:moveTo>
                  <a:cubicBezTo>
                    <a:pt x="2206" y="1"/>
                    <a:pt x="2102" y="9"/>
                    <a:pt x="2000" y="27"/>
                  </a:cubicBezTo>
                  <a:cubicBezTo>
                    <a:pt x="1881" y="39"/>
                    <a:pt x="1810" y="146"/>
                    <a:pt x="1834" y="254"/>
                  </a:cubicBezTo>
                  <a:lnTo>
                    <a:pt x="1917" y="611"/>
                  </a:lnTo>
                  <a:cubicBezTo>
                    <a:pt x="1667" y="682"/>
                    <a:pt x="1417" y="789"/>
                    <a:pt x="1215" y="956"/>
                  </a:cubicBezTo>
                  <a:lnTo>
                    <a:pt x="1000" y="682"/>
                  </a:lnTo>
                  <a:cubicBezTo>
                    <a:pt x="962" y="631"/>
                    <a:pt x="903" y="607"/>
                    <a:pt x="846" y="607"/>
                  </a:cubicBezTo>
                  <a:cubicBezTo>
                    <a:pt x="796" y="607"/>
                    <a:pt x="748" y="625"/>
                    <a:pt x="715" y="658"/>
                  </a:cubicBezTo>
                  <a:cubicBezTo>
                    <a:pt x="643" y="730"/>
                    <a:pt x="572" y="801"/>
                    <a:pt x="512" y="885"/>
                  </a:cubicBezTo>
                  <a:cubicBezTo>
                    <a:pt x="441" y="968"/>
                    <a:pt x="381" y="1051"/>
                    <a:pt x="322" y="1146"/>
                  </a:cubicBezTo>
                  <a:cubicBezTo>
                    <a:pt x="274" y="1242"/>
                    <a:pt x="310" y="1373"/>
                    <a:pt x="405" y="1420"/>
                  </a:cubicBezTo>
                  <a:lnTo>
                    <a:pt x="738" y="1575"/>
                  </a:lnTo>
                  <a:cubicBezTo>
                    <a:pt x="631" y="1813"/>
                    <a:pt x="572" y="2075"/>
                    <a:pt x="572" y="2337"/>
                  </a:cubicBezTo>
                  <a:lnTo>
                    <a:pt x="203" y="2337"/>
                  </a:lnTo>
                  <a:cubicBezTo>
                    <a:pt x="95" y="2337"/>
                    <a:pt x="0" y="2444"/>
                    <a:pt x="12" y="2551"/>
                  </a:cubicBezTo>
                  <a:cubicBezTo>
                    <a:pt x="36" y="2754"/>
                    <a:pt x="84" y="2956"/>
                    <a:pt x="155" y="3159"/>
                  </a:cubicBezTo>
                  <a:cubicBezTo>
                    <a:pt x="181" y="3238"/>
                    <a:pt x="259" y="3284"/>
                    <a:pt x="337" y="3284"/>
                  </a:cubicBezTo>
                  <a:cubicBezTo>
                    <a:pt x="364" y="3284"/>
                    <a:pt x="392" y="3278"/>
                    <a:pt x="417" y="3266"/>
                  </a:cubicBezTo>
                  <a:lnTo>
                    <a:pt x="750" y="3099"/>
                  </a:lnTo>
                  <a:cubicBezTo>
                    <a:pt x="869" y="3337"/>
                    <a:pt x="1036" y="3540"/>
                    <a:pt x="1238" y="3706"/>
                  </a:cubicBezTo>
                  <a:lnTo>
                    <a:pt x="1012" y="3992"/>
                  </a:lnTo>
                  <a:cubicBezTo>
                    <a:pt x="941" y="4087"/>
                    <a:pt x="965" y="4218"/>
                    <a:pt x="1060" y="4278"/>
                  </a:cubicBezTo>
                  <a:cubicBezTo>
                    <a:pt x="1227" y="4385"/>
                    <a:pt x="1417" y="4480"/>
                    <a:pt x="1619" y="4540"/>
                  </a:cubicBezTo>
                  <a:cubicBezTo>
                    <a:pt x="1638" y="4546"/>
                    <a:pt x="1658" y="4549"/>
                    <a:pt x="1677" y="4549"/>
                  </a:cubicBezTo>
                  <a:cubicBezTo>
                    <a:pt x="1765" y="4549"/>
                    <a:pt x="1848" y="4485"/>
                    <a:pt x="1858" y="4397"/>
                  </a:cubicBezTo>
                  <a:lnTo>
                    <a:pt x="1941" y="4040"/>
                  </a:lnTo>
                  <a:cubicBezTo>
                    <a:pt x="2072" y="4069"/>
                    <a:pt x="2203" y="4084"/>
                    <a:pt x="2334" y="4084"/>
                  </a:cubicBezTo>
                  <a:cubicBezTo>
                    <a:pt x="2465" y="4084"/>
                    <a:pt x="2596" y="4069"/>
                    <a:pt x="2727" y="4040"/>
                  </a:cubicBezTo>
                  <a:lnTo>
                    <a:pt x="2810" y="4397"/>
                  </a:lnTo>
                  <a:cubicBezTo>
                    <a:pt x="2829" y="4483"/>
                    <a:pt x="2910" y="4538"/>
                    <a:pt x="2996" y="4538"/>
                  </a:cubicBezTo>
                  <a:cubicBezTo>
                    <a:pt x="3017" y="4538"/>
                    <a:pt x="3039" y="4535"/>
                    <a:pt x="3060" y="4528"/>
                  </a:cubicBezTo>
                  <a:cubicBezTo>
                    <a:pt x="3251" y="4468"/>
                    <a:pt x="3441" y="4373"/>
                    <a:pt x="3620" y="4266"/>
                  </a:cubicBezTo>
                  <a:cubicBezTo>
                    <a:pt x="3715" y="4194"/>
                    <a:pt x="3727" y="4075"/>
                    <a:pt x="3655" y="3980"/>
                  </a:cubicBezTo>
                  <a:lnTo>
                    <a:pt x="3429" y="3694"/>
                  </a:lnTo>
                  <a:cubicBezTo>
                    <a:pt x="3632" y="3528"/>
                    <a:pt x="3798" y="3325"/>
                    <a:pt x="3917" y="3087"/>
                  </a:cubicBezTo>
                  <a:lnTo>
                    <a:pt x="4251" y="3242"/>
                  </a:lnTo>
                  <a:cubicBezTo>
                    <a:pt x="4276" y="3255"/>
                    <a:pt x="4303" y="3260"/>
                    <a:pt x="4331" y="3260"/>
                  </a:cubicBezTo>
                  <a:cubicBezTo>
                    <a:pt x="4408" y="3260"/>
                    <a:pt x="4486" y="3214"/>
                    <a:pt x="4513" y="3135"/>
                  </a:cubicBezTo>
                  <a:cubicBezTo>
                    <a:pt x="4584" y="2944"/>
                    <a:pt x="4632" y="2742"/>
                    <a:pt x="4644" y="2528"/>
                  </a:cubicBezTo>
                  <a:cubicBezTo>
                    <a:pt x="4656" y="2420"/>
                    <a:pt x="4572" y="2325"/>
                    <a:pt x="4453" y="2313"/>
                  </a:cubicBezTo>
                  <a:lnTo>
                    <a:pt x="4084" y="2313"/>
                  </a:lnTo>
                  <a:cubicBezTo>
                    <a:pt x="4084" y="2051"/>
                    <a:pt x="4024" y="1789"/>
                    <a:pt x="3917" y="1551"/>
                  </a:cubicBezTo>
                  <a:lnTo>
                    <a:pt x="4239" y="1397"/>
                  </a:lnTo>
                  <a:cubicBezTo>
                    <a:pt x="4346" y="1349"/>
                    <a:pt x="4382" y="1218"/>
                    <a:pt x="4322" y="1123"/>
                  </a:cubicBezTo>
                  <a:cubicBezTo>
                    <a:pt x="4203" y="932"/>
                    <a:pt x="4072" y="765"/>
                    <a:pt x="3917" y="611"/>
                  </a:cubicBezTo>
                  <a:cubicBezTo>
                    <a:pt x="3885" y="578"/>
                    <a:pt x="3844" y="563"/>
                    <a:pt x="3805" y="563"/>
                  </a:cubicBezTo>
                  <a:cubicBezTo>
                    <a:pt x="3758" y="563"/>
                    <a:pt x="3711" y="584"/>
                    <a:pt x="3679" y="623"/>
                  </a:cubicBezTo>
                  <a:lnTo>
                    <a:pt x="3405" y="956"/>
                  </a:lnTo>
                  <a:cubicBezTo>
                    <a:pt x="3203" y="789"/>
                    <a:pt x="2965" y="670"/>
                    <a:pt x="2703" y="623"/>
                  </a:cubicBezTo>
                  <a:lnTo>
                    <a:pt x="2786" y="254"/>
                  </a:lnTo>
                  <a:cubicBezTo>
                    <a:pt x="2810" y="146"/>
                    <a:pt x="2727" y="39"/>
                    <a:pt x="2620" y="27"/>
                  </a:cubicBezTo>
                  <a:cubicBezTo>
                    <a:pt x="2518" y="9"/>
                    <a:pt x="2414" y="1"/>
                    <a:pt x="2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964735" y="2430194"/>
              <a:ext cx="361581" cy="214220"/>
            </a:xfrm>
            <a:custGeom>
              <a:rect b="b" l="l" r="r" t="t"/>
              <a:pathLst>
                <a:path extrusionOk="0" h="5700" w="9621">
                  <a:moveTo>
                    <a:pt x="3769" y="0"/>
                  </a:moveTo>
                  <a:cubicBezTo>
                    <a:pt x="2881" y="0"/>
                    <a:pt x="1993" y="518"/>
                    <a:pt x="1679" y="1544"/>
                  </a:cubicBezTo>
                  <a:cubicBezTo>
                    <a:pt x="667" y="1806"/>
                    <a:pt x="0" y="2782"/>
                    <a:pt x="119" y="3818"/>
                  </a:cubicBezTo>
                  <a:cubicBezTo>
                    <a:pt x="238" y="4854"/>
                    <a:pt x="1095" y="5651"/>
                    <a:pt x="2143" y="5687"/>
                  </a:cubicBezTo>
                  <a:lnTo>
                    <a:pt x="8025" y="5687"/>
                  </a:lnTo>
                  <a:cubicBezTo>
                    <a:pt x="8073" y="5687"/>
                    <a:pt x="8132" y="5699"/>
                    <a:pt x="8180" y="5699"/>
                  </a:cubicBezTo>
                  <a:cubicBezTo>
                    <a:pt x="8977" y="5699"/>
                    <a:pt x="9620" y="5056"/>
                    <a:pt x="9620" y="4258"/>
                  </a:cubicBezTo>
                  <a:cubicBezTo>
                    <a:pt x="9620" y="3461"/>
                    <a:pt x="8977" y="2818"/>
                    <a:pt x="8180" y="2818"/>
                  </a:cubicBezTo>
                  <a:cubicBezTo>
                    <a:pt x="8025" y="2818"/>
                    <a:pt x="7882" y="2842"/>
                    <a:pt x="7739" y="2889"/>
                  </a:cubicBezTo>
                  <a:cubicBezTo>
                    <a:pt x="7453" y="2080"/>
                    <a:pt x="6691" y="1520"/>
                    <a:pt x="5834" y="1484"/>
                  </a:cubicBezTo>
                  <a:cubicBezTo>
                    <a:pt x="5499" y="492"/>
                    <a:pt x="4634" y="0"/>
                    <a:pt x="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3196709" y="1544525"/>
              <a:ext cx="255974" cy="153938"/>
            </a:xfrm>
            <a:custGeom>
              <a:rect b="b" l="l" r="r" t="t"/>
              <a:pathLst>
                <a:path extrusionOk="0" h="4096" w="6811">
                  <a:moveTo>
                    <a:pt x="2694" y="1"/>
                  </a:moveTo>
                  <a:cubicBezTo>
                    <a:pt x="2054" y="1"/>
                    <a:pt x="1414" y="376"/>
                    <a:pt x="1191" y="1119"/>
                  </a:cubicBezTo>
                  <a:cubicBezTo>
                    <a:pt x="464" y="1321"/>
                    <a:pt x="0" y="2012"/>
                    <a:pt x="83" y="2750"/>
                  </a:cubicBezTo>
                  <a:cubicBezTo>
                    <a:pt x="167" y="3488"/>
                    <a:pt x="786" y="4060"/>
                    <a:pt x="1524" y="4095"/>
                  </a:cubicBezTo>
                  <a:lnTo>
                    <a:pt x="5870" y="4095"/>
                  </a:lnTo>
                  <a:cubicBezTo>
                    <a:pt x="6406" y="4036"/>
                    <a:pt x="6810" y="3595"/>
                    <a:pt x="6810" y="3059"/>
                  </a:cubicBezTo>
                  <a:cubicBezTo>
                    <a:pt x="6810" y="2524"/>
                    <a:pt x="6406" y="2071"/>
                    <a:pt x="5870" y="2024"/>
                  </a:cubicBezTo>
                  <a:lnTo>
                    <a:pt x="5870" y="2036"/>
                  </a:lnTo>
                  <a:cubicBezTo>
                    <a:pt x="5763" y="2036"/>
                    <a:pt x="5656" y="2047"/>
                    <a:pt x="5548" y="2083"/>
                  </a:cubicBezTo>
                  <a:cubicBezTo>
                    <a:pt x="5346" y="1500"/>
                    <a:pt x="4798" y="1095"/>
                    <a:pt x="4179" y="1071"/>
                  </a:cubicBezTo>
                  <a:cubicBezTo>
                    <a:pt x="3939" y="355"/>
                    <a:pt x="3316" y="1"/>
                    <a:pt x="2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2917471" y="2500286"/>
              <a:ext cx="170963" cy="146008"/>
            </a:xfrm>
            <a:custGeom>
              <a:rect b="b" l="l" r="r" t="t"/>
              <a:pathLst>
                <a:path extrusionOk="0" h="3885" w="4549">
                  <a:moveTo>
                    <a:pt x="2588" y="896"/>
                  </a:moveTo>
                  <a:cubicBezTo>
                    <a:pt x="3126" y="896"/>
                    <a:pt x="3644" y="1312"/>
                    <a:pt x="3644" y="1941"/>
                  </a:cubicBezTo>
                  <a:cubicBezTo>
                    <a:pt x="3644" y="2512"/>
                    <a:pt x="3168" y="2977"/>
                    <a:pt x="2596" y="2977"/>
                  </a:cubicBezTo>
                  <a:cubicBezTo>
                    <a:pt x="1667" y="2977"/>
                    <a:pt x="1203" y="1858"/>
                    <a:pt x="1858" y="1203"/>
                  </a:cubicBezTo>
                  <a:cubicBezTo>
                    <a:pt x="2069" y="991"/>
                    <a:pt x="2331" y="896"/>
                    <a:pt x="2588" y="896"/>
                  </a:cubicBezTo>
                  <a:close/>
                  <a:moveTo>
                    <a:pt x="2618" y="0"/>
                  </a:moveTo>
                  <a:cubicBezTo>
                    <a:pt x="2610" y="0"/>
                    <a:pt x="2603" y="0"/>
                    <a:pt x="2596" y="0"/>
                  </a:cubicBezTo>
                  <a:cubicBezTo>
                    <a:pt x="870" y="0"/>
                    <a:pt x="1" y="2084"/>
                    <a:pt x="1227" y="3310"/>
                  </a:cubicBezTo>
                  <a:cubicBezTo>
                    <a:pt x="1620" y="3707"/>
                    <a:pt x="2105" y="3884"/>
                    <a:pt x="2582" y="3884"/>
                  </a:cubicBezTo>
                  <a:cubicBezTo>
                    <a:pt x="3578" y="3884"/>
                    <a:pt x="4537" y="3109"/>
                    <a:pt x="4537" y="1941"/>
                  </a:cubicBezTo>
                  <a:cubicBezTo>
                    <a:pt x="4549" y="877"/>
                    <a:pt x="3679" y="0"/>
                    <a:pt x="2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058443" y="2550195"/>
              <a:ext cx="327118" cy="87943"/>
            </a:xfrm>
            <a:custGeom>
              <a:rect b="b" l="l" r="r" t="t"/>
              <a:pathLst>
                <a:path extrusionOk="0" h="2340" w="8704">
                  <a:moveTo>
                    <a:pt x="8117" y="0"/>
                  </a:moveTo>
                  <a:cubicBezTo>
                    <a:pt x="8091" y="0"/>
                    <a:pt x="8064" y="2"/>
                    <a:pt x="8037" y="6"/>
                  </a:cubicBezTo>
                  <a:lnTo>
                    <a:pt x="702" y="6"/>
                  </a:lnTo>
                  <a:cubicBezTo>
                    <a:pt x="0" y="89"/>
                    <a:pt x="0" y="1101"/>
                    <a:pt x="702" y="1184"/>
                  </a:cubicBezTo>
                  <a:lnTo>
                    <a:pt x="5227" y="1184"/>
                  </a:lnTo>
                  <a:lnTo>
                    <a:pt x="5227" y="1708"/>
                  </a:lnTo>
                  <a:cubicBezTo>
                    <a:pt x="5227" y="1863"/>
                    <a:pt x="5346" y="1982"/>
                    <a:pt x="5501" y="1982"/>
                  </a:cubicBezTo>
                  <a:lnTo>
                    <a:pt x="5810" y="1982"/>
                  </a:lnTo>
                  <a:cubicBezTo>
                    <a:pt x="5953" y="1982"/>
                    <a:pt x="6084" y="1863"/>
                    <a:pt x="6084" y="1708"/>
                  </a:cubicBezTo>
                  <a:lnTo>
                    <a:pt x="6084" y="1184"/>
                  </a:lnTo>
                  <a:lnTo>
                    <a:pt x="6715" y="1184"/>
                  </a:lnTo>
                  <a:lnTo>
                    <a:pt x="6715" y="2066"/>
                  </a:lnTo>
                  <a:cubicBezTo>
                    <a:pt x="6715" y="2220"/>
                    <a:pt x="6834" y="2339"/>
                    <a:pt x="6989" y="2339"/>
                  </a:cubicBezTo>
                  <a:lnTo>
                    <a:pt x="7299" y="2339"/>
                  </a:lnTo>
                  <a:cubicBezTo>
                    <a:pt x="7453" y="2339"/>
                    <a:pt x="7572" y="2220"/>
                    <a:pt x="7572" y="2066"/>
                  </a:cubicBezTo>
                  <a:lnTo>
                    <a:pt x="7572" y="1184"/>
                  </a:lnTo>
                  <a:lnTo>
                    <a:pt x="8037" y="1184"/>
                  </a:lnTo>
                  <a:cubicBezTo>
                    <a:pt x="8064" y="1188"/>
                    <a:pt x="8091" y="1190"/>
                    <a:pt x="8117" y="1190"/>
                  </a:cubicBezTo>
                  <a:cubicBezTo>
                    <a:pt x="8439" y="1190"/>
                    <a:pt x="8703" y="931"/>
                    <a:pt x="8703" y="601"/>
                  </a:cubicBezTo>
                  <a:cubicBezTo>
                    <a:pt x="8703" y="260"/>
                    <a:pt x="8439" y="0"/>
                    <a:pt x="8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6476158" y="2493709"/>
              <a:ext cx="346849" cy="113274"/>
            </a:xfrm>
            <a:custGeom>
              <a:rect b="b" l="l" r="r" t="t"/>
              <a:pathLst>
                <a:path extrusionOk="0" h="3014" w="9229">
                  <a:moveTo>
                    <a:pt x="1498" y="699"/>
                  </a:moveTo>
                  <a:cubicBezTo>
                    <a:pt x="1911" y="699"/>
                    <a:pt x="2311" y="1024"/>
                    <a:pt x="2311" y="1509"/>
                  </a:cubicBezTo>
                  <a:cubicBezTo>
                    <a:pt x="2311" y="1949"/>
                    <a:pt x="1954" y="2318"/>
                    <a:pt x="1513" y="2318"/>
                  </a:cubicBezTo>
                  <a:cubicBezTo>
                    <a:pt x="787" y="2318"/>
                    <a:pt x="430" y="1449"/>
                    <a:pt x="942" y="937"/>
                  </a:cubicBezTo>
                  <a:cubicBezTo>
                    <a:pt x="1103" y="772"/>
                    <a:pt x="1302" y="699"/>
                    <a:pt x="1498" y="699"/>
                  </a:cubicBezTo>
                  <a:close/>
                  <a:moveTo>
                    <a:pt x="1505" y="1"/>
                  </a:moveTo>
                  <a:cubicBezTo>
                    <a:pt x="1425" y="1"/>
                    <a:pt x="1344" y="7"/>
                    <a:pt x="1263" y="21"/>
                  </a:cubicBezTo>
                  <a:cubicBezTo>
                    <a:pt x="525" y="151"/>
                    <a:pt x="1" y="783"/>
                    <a:pt x="1" y="1521"/>
                  </a:cubicBezTo>
                  <a:cubicBezTo>
                    <a:pt x="13" y="2271"/>
                    <a:pt x="561" y="2890"/>
                    <a:pt x="1287" y="2997"/>
                  </a:cubicBezTo>
                  <a:cubicBezTo>
                    <a:pt x="1361" y="3008"/>
                    <a:pt x="1435" y="3013"/>
                    <a:pt x="1508" y="3013"/>
                  </a:cubicBezTo>
                  <a:cubicBezTo>
                    <a:pt x="2161" y="3013"/>
                    <a:pt x="2749" y="2592"/>
                    <a:pt x="2942" y="1949"/>
                  </a:cubicBezTo>
                  <a:lnTo>
                    <a:pt x="6442" y="1949"/>
                  </a:lnTo>
                  <a:lnTo>
                    <a:pt x="6442" y="2354"/>
                  </a:lnTo>
                  <a:cubicBezTo>
                    <a:pt x="6442" y="2473"/>
                    <a:pt x="6537" y="2568"/>
                    <a:pt x="6657" y="2568"/>
                  </a:cubicBezTo>
                  <a:lnTo>
                    <a:pt x="6895" y="2568"/>
                  </a:lnTo>
                  <a:cubicBezTo>
                    <a:pt x="7014" y="2568"/>
                    <a:pt x="7097" y="2473"/>
                    <a:pt x="7097" y="2354"/>
                  </a:cubicBezTo>
                  <a:lnTo>
                    <a:pt x="7097" y="1949"/>
                  </a:lnTo>
                  <a:lnTo>
                    <a:pt x="7597" y="1949"/>
                  </a:lnTo>
                  <a:lnTo>
                    <a:pt x="7597" y="2628"/>
                  </a:lnTo>
                  <a:cubicBezTo>
                    <a:pt x="7597" y="2747"/>
                    <a:pt x="7692" y="2842"/>
                    <a:pt x="7800" y="2842"/>
                  </a:cubicBezTo>
                  <a:lnTo>
                    <a:pt x="8050" y="2842"/>
                  </a:lnTo>
                  <a:cubicBezTo>
                    <a:pt x="8169" y="2842"/>
                    <a:pt x="8252" y="2747"/>
                    <a:pt x="8252" y="2628"/>
                  </a:cubicBezTo>
                  <a:lnTo>
                    <a:pt x="8252" y="1949"/>
                  </a:lnTo>
                  <a:lnTo>
                    <a:pt x="8621" y="1949"/>
                  </a:lnTo>
                  <a:cubicBezTo>
                    <a:pt x="9224" y="1949"/>
                    <a:pt x="9228" y="1044"/>
                    <a:pt x="8633" y="1044"/>
                  </a:cubicBezTo>
                  <a:cubicBezTo>
                    <a:pt x="8629" y="1044"/>
                    <a:pt x="8625" y="1044"/>
                    <a:pt x="8621" y="1044"/>
                  </a:cubicBezTo>
                  <a:lnTo>
                    <a:pt x="2930" y="1044"/>
                  </a:lnTo>
                  <a:cubicBezTo>
                    <a:pt x="2729" y="410"/>
                    <a:pt x="2143" y="1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2478056" y="2335599"/>
              <a:ext cx="234515" cy="294496"/>
            </a:xfrm>
            <a:custGeom>
              <a:rect b="b" l="l" r="r" t="t"/>
              <a:pathLst>
                <a:path extrusionOk="0" h="7836" w="6240">
                  <a:moveTo>
                    <a:pt x="3120" y="679"/>
                  </a:moveTo>
                  <a:lnTo>
                    <a:pt x="5680" y="1620"/>
                  </a:lnTo>
                  <a:lnTo>
                    <a:pt x="5692" y="3739"/>
                  </a:lnTo>
                  <a:cubicBezTo>
                    <a:pt x="5704" y="5275"/>
                    <a:pt x="4715" y="6633"/>
                    <a:pt x="3263" y="7109"/>
                  </a:cubicBezTo>
                  <a:lnTo>
                    <a:pt x="3120" y="7156"/>
                  </a:lnTo>
                  <a:lnTo>
                    <a:pt x="2965" y="7109"/>
                  </a:lnTo>
                  <a:cubicBezTo>
                    <a:pt x="1513" y="6633"/>
                    <a:pt x="536" y="5275"/>
                    <a:pt x="548" y="3739"/>
                  </a:cubicBezTo>
                  <a:lnTo>
                    <a:pt x="548" y="1620"/>
                  </a:lnTo>
                  <a:lnTo>
                    <a:pt x="3120" y="679"/>
                  </a:lnTo>
                  <a:close/>
                  <a:moveTo>
                    <a:pt x="3120" y="1"/>
                  </a:moveTo>
                  <a:lnTo>
                    <a:pt x="13" y="1144"/>
                  </a:lnTo>
                  <a:lnTo>
                    <a:pt x="13" y="3704"/>
                  </a:lnTo>
                  <a:cubicBezTo>
                    <a:pt x="1" y="5561"/>
                    <a:pt x="1179" y="7204"/>
                    <a:pt x="2941" y="7787"/>
                  </a:cubicBezTo>
                  <a:lnTo>
                    <a:pt x="3120" y="7835"/>
                  </a:lnTo>
                  <a:lnTo>
                    <a:pt x="3299" y="7787"/>
                  </a:lnTo>
                  <a:cubicBezTo>
                    <a:pt x="5061" y="7204"/>
                    <a:pt x="6239" y="5561"/>
                    <a:pt x="6228" y="3704"/>
                  </a:cubicBezTo>
                  <a:lnTo>
                    <a:pt x="6228" y="1144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2523268" y="2406104"/>
              <a:ext cx="144542" cy="142024"/>
            </a:xfrm>
            <a:custGeom>
              <a:rect b="b" l="l" r="r" t="t"/>
              <a:pathLst>
                <a:path extrusionOk="0" h="3779" w="3846">
                  <a:moveTo>
                    <a:pt x="1919" y="1227"/>
                  </a:moveTo>
                  <a:cubicBezTo>
                    <a:pt x="2489" y="1227"/>
                    <a:pt x="2839" y="1899"/>
                    <a:pt x="2465" y="2375"/>
                  </a:cubicBezTo>
                  <a:cubicBezTo>
                    <a:pt x="2329" y="2546"/>
                    <a:pt x="2126" y="2634"/>
                    <a:pt x="1920" y="2634"/>
                  </a:cubicBezTo>
                  <a:cubicBezTo>
                    <a:pt x="1766" y="2634"/>
                    <a:pt x="1609" y="2584"/>
                    <a:pt x="1477" y="2482"/>
                  </a:cubicBezTo>
                  <a:cubicBezTo>
                    <a:pt x="988" y="2090"/>
                    <a:pt x="1215" y="1304"/>
                    <a:pt x="1834" y="1232"/>
                  </a:cubicBezTo>
                  <a:cubicBezTo>
                    <a:pt x="1863" y="1229"/>
                    <a:pt x="1891" y="1227"/>
                    <a:pt x="1919" y="1227"/>
                  </a:cubicBezTo>
                  <a:close/>
                  <a:moveTo>
                    <a:pt x="1907" y="0"/>
                  </a:moveTo>
                  <a:cubicBezTo>
                    <a:pt x="1822" y="0"/>
                    <a:pt x="1738" y="6"/>
                    <a:pt x="1655" y="18"/>
                  </a:cubicBezTo>
                  <a:cubicBezTo>
                    <a:pt x="1560" y="30"/>
                    <a:pt x="1500" y="125"/>
                    <a:pt x="1512" y="208"/>
                  </a:cubicBezTo>
                  <a:lnTo>
                    <a:pt x="1584" y="506"/>
                  </a:lnTo>
                  <a:cubicBezTo>
                    <a:pt x="1369" y="566"/>
                    <a:pt x="1167" y="661"/>
                    <a:pt x="1000" y="804"/>
                  </a:cubicBezTo>
                  <a:lnTo>
                    <a:pt x="810" y="566"/>
                  </a:lnTo>
                  <a:cubicBezTo>
                    <a:pt x="778" y="527"/>
                    <a:pt x="731" y="506"/>
                    <a:pt x="686" y="506"/>
                  </a:cubicBezTo>
                  <a:cubicBezTo>
                    <a:pt x="648" y="506"/>
                    <a:pt x="611" y="521"/>
                    <a:pt x="584" y="554"/>
                  </a:cubicBezTo>
                  <a:cubicBezTo>
                    <a:pt x="512" y="613"/>
                    <a:pt x="464" y="673"/>
                    <a:pt x="405" y="744"/>
                  </a:cubicBezTo>
                  <a:cubicBezTo>
                    <a:pt x="357" y="804"/>
                    <a:pt x="310" y="875"/>
                    <a:pt x="262" y="958"/>
                  </a:cubicBezTo>
                  <a:cubicBezTo>
                    <a:pt x="214" y="1030"/>
                    <a:pt x="238" y="1137"/>
                    <a:pt x="334" y="1185"/>
                  </a:cubicBezTo>
                  <a:lnTo>
                    <a:pt x="607" y="1316"/>
                  </a:lnTo>
                  <a:cubicBezTo>
                    <a:pt x="512" y="1506"/>
                    <a:pt x="464" y="1720"/>
                    <a:pt x="464" y="1947"/>
                  </a:cubicBezTo>
                  <a:lnTo>
                    <a:pt x="167" y="1947"/>
                  </a:lnTo>
                  <a:cubicBezTo>
                    <a:pt x="72" y="1947"/>
                    <a:pt x="0" y="2030"/>
                    <a:pt x="12" y="2125"/>
                  </a:cubicBezTo>
                  <a:cubicBezTo>
                    <a:pt x="24" y="2292"/>
                    <a:pt x="60" y="2459"/>
                    <a:pt x="119" y="2625"/>
                  </a:cubicBezTo>
                  <a:cubicBezTo>
                    <a:pt x="146" y="2687"/>
                    <a:pt x="211" y="2722"/>
                    <a:pt x="277" y="2722"/>
                  </a:cubicBezTo>
                  <a:cubicBezTo>
                    <a:pt x="300" y="2722"/>
                    <a:pt x="324" y="2718"/>
                    <a:pt x="345" y="2709"/>
                  </a:cubicBezTo>
                  <a:lnTo>
                    <a:pt x="619" y="2578"/>
                  </a:lnTo>
                  <a:cubicBezTo>
                    <a:pt x="715" y="2768"/>
                    <a:pt x="845" y="2947"/>
                    <a:pt x="1024" y="3078"/>
                  </a:cubicBezTo>
                  <a:lnTo>
                    <a:pt x="834" y="3316"/>
                  </a:lnTo>
                  <a:cubicBezTo>
                    <a:pt x="774" y="3387"/>
                    <a:pt x="786" y="3495"/>
                    <a:pt x="869" y="3554"/>
                  </a:cubicBezTo>
                  <a:cubicBezTo>
                    <a:pt x="1012" y="3649"/>
                    <a:pt x="1167" y="3721"/>
                    <a:pt x="1334" y="3768"/>
                  </a:cubicBezTo>
                  <a:cubicBezTo>
                    <a:pt x="1350" y="3775"/>
                    <a:pt x="1367" y="3779"/>
                    <a:pt x="1384" y="3779"/>
                  </a:cubicBezTo>
                  <a:cubicBezTo>
                    <a:pt x="1452" y="3779"/>
                    <a:pt x="1517" y="3725"/>
                    <a:pt x="1536" y="3649"/>
                  </a:cubicBezTo>
                  <a:lnTo>
                    <a:pt x="1607" y="3352"/>
                  </a:lnTo>
                  <a:cubicBezTo>
                    <a:pt x="1709" y="3375"/>
                    <a:pt x="1816" y="3387"/>
                    <a:pt x="1924" y="3387"/>
                  </a:cubicBezTo>
                  <a:cubicBezTo>
                    <a:pt x="2033" y="3387"/>
                    <a:pt x="2143" y="3375"/>
                    <a:pt x="2250" y="3352"/>
                  </a:cubicBezTo>
                  <a:lnTo>
                    <a:pt x="2322" y="3649"/>
                  </a:lnTo>
                  <a:cubicBezTo>
                    <a:pt x="2331" y="3725"/>
                    <a:pt x="2394" y="3779"/>
                    <a:pt x="2468" y="3779"/>
                  </a:cubicBezTo>
                  <a:cubicBezTo>
                    <a:pt x="2486" y="3779"/>
                    <a:pt x="2505" y="3775"/>
                    <a:pt x="2524" y="3768"/>
                  </a:cubicBezTo>
                  <a:cubicBezTo>
                    <a:pt x="2691" y="3721"/>
                    <a:pt x="2846" y="3637"/>
                    <a:pt x="2989" y="3542"/>
                  </a:cubicBezTo>
                  <a:cubicBezTo>
                    <a:pt x="3060" y="3495"/>
                    <a:pt x="3084" y="3387"/>
                    <a:pt x="3024" y="3316"/>
                  </a:cubicBezTo>
                  <a:lnTo>
                    <a:pt x="2834" y="3078"/>
                  </a:lnTo>
                  <a:cubicBezTo>
                    <a:pt x="2917" y="3006"/>
                    <a:pt x="2989" y="2935"/>
                    <a:pt x="3060" y="2840"/>
                  </a:cubicBezTo>
                  <a:cubicBezTo>
                    <a:pt x="3131" y="2756"/>
                    <a:pt x="3191" y="2661"/>
                    <a:pt x="3239" y="2566"/>
                  </a:cubicBezTo>
                  <a:lnTo>
                    <a:pt x="3512" y="2697"/>
                  </a:lnTo>
                  <a:cubicBezTo>
                    <a:pt x="3535" y="2710"/>
                    <a:pt x="3559" y="2716"/>
                    <a:pt x="3582" y="2716"/>
                  </a:cubicBezTo>
                  <a:cubicBezTo>
                    <a:pt x="3643" y="2716"/>
                    <a:pt x="3701" y="2674"/>
                    <a:pt x="3727" y="2613"/>
                  </a:cubicBezTo>
                  <a:cubicBezTo>
                    <a:pt x="3786" y="2447"/>
                    <a:pt x="3822" y="2280"/>
                    <a:pt x="3846" y="2101"/>
                  </a:cubicBezTo>
                  <a:cubicBezTo>
                    <a:pt x="3846" y="2018"/>
                    <a:pt x="3774" y="1935"/>
                    <a:pt x="3679" y="1935"/>
                  </a:cubicBezTo>
                  <a:lnTo>
                    <a:pt x="3382" y="1935"/>
                  </a:lnTo>
                  <a:cubicBezTo>
                    <a:pt x="3382" y="1709"/>
                    <a:pt x="3334" y="1494"/>
                    <a:pt x="3239" y="1304"/>
                  </a:cubicBezTo>
                  <a:lnTo>
                    <a:pt x="3512" y="1173"/>
                  </a:lnTo>
                  <a:cubicBezTo>
                    <a:pt x="3596" y="1125"/>
                    <a:pt x="3620" y="1030"/>
                    <a:pt x="3572" y="947"/>
                  </a:cubicBezTo>
                  <a:cubicBezTo>
                    <a:pt x="3477" y="792"/>
                    <a:pt x="3358" y="649"/>
                    <a:pt x="3239" y="518"/>
                  </a:cubicBezTo>
                  <a:cubicBezTo>
                    <a:pt x="3212" y="491"/>
                    <a:pt x="3178" y="479"/>
                    <a:pt x="3144" y="479"/>
                  </a:cubicBezTo>
                  <a:cubicBezTo>
                    <a:pt x="3103" y="479"/>
                    <a:pt x="3062" y="497"/>
                    <a:pt x="3036" y="530"/>
                  </a:cubicBezTo>
                  <a:lnTo>
                    <a:pt x="2822" y="792"/>
                  </a:lnTo>
                  <a:cubicBezTo>
                    <a:pt x="2643" y="649"/>
                    <a:pt x="2441" y="554"/>
                    <a:pt x="2239" y="506"/>
                  </a:cubicBezTo>
                  <a:lnTo>
                    <a:pt x="2298" y="208"/>
                  </a:lnTo>
                  <a:cubicBezTo>
                    <a:pt x="2322" y="125"/>
                    <a:pt x="2250" y="30"/>
                    <a:pt x="2167" y="18"/>
                  </a:cubicBezTo>
                  <a:cubicBezTo>
                    <a:pt x="2078" y="6"/>
                    <a:pt x="1991" y="0"/>
                    <a:pt x="19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762917" y="1450982"/>
              <a:ext cx="219745" cy="276119"/>
            </a:xfrm>
            <a:custGeom>
              <a:rect b="b" l="l" r="r" t="t"/>
              <a:pathLst>
                <a:path extrusionOk="0" h="7347" w="5847">
                  <a:moveTo>
                    <a:pt x="2929" y="643"/>
                  </a:moveTo>
                  <a:lnTo>
                    <a:pt x="5334" y="1524"/>
                  </a:lnTo>
                  <a:lnTo>
                    <a:pt x="5334" y="3513"/>
                  </a:lnTo>
                  <a:cubicBezTo>
                    <a:pt x="5346" y="4941"/>
                    <a:pt x="4430" y="6215"/>
                    <a:pt x="3060" y="6668"/>
                  </a:cubicBezTo>
                  <a:lnTo>
                    <a:pt x="2929" y="6715"/>
                  </a:lnTo>
                  <a:lnTo>
                    <a:pt x="2786" y="6668"/>
                  </a:lnTo>
                  <a:cubicBezTo>
                    <a:pt x="1429" y="6215"/>
                    <a:pt x="512" y="4941"/>
                    <a:pt x="512" y="3513"/>
                  </a:cubicBezTo>
                  <a:lnTo>
                    <a:pt x="512" y="1524"/>
                  </a:lnTo>
                  <a:lnTo>
                    <a:pt x="2929" y="643"/>
                  </a:lnTo>
                  <a:close/>
                  <a:moveTo>
                    <a:pt x="2929" y="0"/>
                  </a:moveTo>
                  <a:lnTo>
                    <a:pt x="12" y="1072"/>
                  </a:lnTo>
                  <a:lnTo>
                    <a:pt x="12" y="3477"/>
                  </a:lnTo>
                  <a:cubicBezTo>
                    <a:pt x="0" y="5215"/>
                    <a:pt x="1108" y="6751"/>
                    <a:pt x="2763" y="7299"/>
                  </a:cubicBezTo>
                  <a:lnTo>
                    <a:pt x="2929" y="7346"/>
                  </a:lnTo>
                  <a:lnTo>
                    <a:pt x="3096" y="7299"/>
                  </a:lnTo>
                  <a:cubicBezTo>
                    <a:pt x="4739" y="6751"/>
                    <a:pt x="5846" y="5215"/>
                    <a:pt x="5846" y="3477"/>
                  </a:cubicBezTo>
                  <a:lnTo>
                    <a:pt x="5846" y="1072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5804972" y="1516977"/>
              <a:ext cx="136086" cy="133380"/>
            </a:xfrm>
            <a:custGeom>
              <a:rect b="b" l="l" r="r" t="t"/>
              <a:pathLst>
                <a:path extrusionOk="0" h="3549" w="3621">
                  <a:moveTo>
                    <a:pt x="1812" y="1156"/>
                  </a:moveTo>
                  <a:cubicBezTo>
                    <a:pt x="2346" y="1156"/>
                    <a:pt x="2673" y="1791"/>
                    <a:pt x="2322" y="2233"/>
                  </a:cubicBezTo>
                  <a:cubicBezTo>
                    <a:pt x="2192" y="2397"/>
                    <a:pt x="1999" y="2483"/>
                    <a:pt x="1804" y="2483"/>
                  </a:cubicBezTo>
                  <a:cubicBezTo>
                    <a:pt x="1660" y="2483"/>
                    <a:pt x="1515" y="2436"/>
                    <a:pt x="1394" y="2340"/>
                  </a:cubicBezTo>
                  <a:cubicBezTo>
                    <a:pt x="941" y="1971"/>
                    <a:pt x="1144" y="1233"/>
                    <a:pt x="1727" y="1161"/>
                  </a:cubicBezTo>
                  <a:cubicBezTo>
                    <a:pt x="1756" y="1158"/>
                    <a:pt x="1784" y="1156"/>
                    <a:pt x="1812" y="1156"/>
                  </a:cubicBezTo>
                  <a:close/>
                  <a:moveTo>
                    <a:pt x="1792" y="0"/>
                  </a:moveTo>
                  <a:cubicBezTo>
                    <a:pt x="1712" y="0"/>
                    <a:pt x="1632" y="6"/>
                    <a:pt x="1548" y="18"/>
                  </a:cubicBezTo>
                  <a:cubicBezTo>
                    <a:pt x="1465" y="30"/>
                    <a:pt x="1406" y="113"/>
                    <a:pt x="1429" y="209"/>
                  </a:cubicBezTo>
                  <a:lnTo>
                    <a:pt x="1489" y="483"/>
                  </a:lnTo>
                  <a:cubicBezTo>
                    <a:pt x="1298" y="530"/>
                    <a:pt x="1108" y="614"/>
                    <a:pt x="953" y="744"/>
                  </a:cubicBezTo>
                  <a:lnTo>
                    <a:pt x="774" y="530"/>
                  </a:lnTo>
                  <a:cubicBezTo>
                    <a:pt x="742" y="492"/>
                    <a:pt x="696" y="470"/>
                    <a:pt x="651" y="470"/>
                  </a:cubicBezTo>
                  <a:cubicBezTo>
                    <a:pt x="613" y="470"/>
                    <a:pt x="576" y="486"/>
                    <a:pt x="548" y="518"/>
                  </a:cubicBezTo>
                  <a:cubicBezTo>
                    <a:pt x="489" y="566"/>
                    <a:pt x="441" y="625"/>
                    <a:pt x="393" y="685"/>
                  </a:cubicBezTo>
                  <a:cubicBezTo>
                    <a:pt x="334" y="756"/>
                    <a:pt x="298" y="816"/>
                    <a:pt x="251" y="887"/>
                  </a:cubicBezTo>
                  <a:cubicBezTo>
                    <a:pt x="203" y="959"/>
                    <a:pt x="239" y="1066"/>
                    <a:pt x="310" y="1102"/>
                  </a:cubicBezTo>
                  <a:lnTo>
                    <a:pt x="572" y="1221"/>
                  </a:lnTo>
                  <a:cubicBezTo>
                    <a:pt x="489" y="1411"/>
                    <a:pt x="441" y="1614"/>
                    <a:pt x="441" y="1816"/>
                  </a:cubicBezTo>
                  <a:lnTo>
                    <a:pt x="155" y="1816"/>
                  </a:lnTo>
                  <a:cubicBezTo>
                    <a:pt x="72" y="1816"/>
                    <a:pt x="1" y="1899"/>
                    <a:pt x="12" y="1983"/>
                  </a:cubicBezTo>
                  <a:cubicBezTo>
                    <a:pt x="24" y="2138"/>
                    <a:pt x="60" y="2304"/>
                    <a:pt x="120" y="2447"/>
                  </a:cubicBezTo>
                  <a:cubicBezTo>
                    <a:pt x="137" y="2508"/>
                    <a:pt x="192" y="2549"/>
                    <a:pt x="253" y="2549"/>
                  </a:cubicBezTo>
                  <a:cubicBezTo>
                    <a:pt x="276" y="2549"/>
                    <a:pt x="299" y="2543"/>
                    <a:pt x="322" y="2530"/>
                  </a:cubicBezTo>
                  <a:lnTo>
                    <a:pt x="572" y="2411"/>
                  </a:lnTo>
                  <a:cubicBezTo>
                    <a:pt x="667" y="2590"/>
                    <a:pt x="798" y="2757"/>
                    <a:pt x="953" y="2876"/>
                  </a:cubicBezTo>
                  <a:lnTo>
                    <a:pt x="774" y="3102"/>
                  </a:lnTo>
                  <a:cubicBezTo>
                    <a:pt x="715" y="3173"/>
                    <a:pt x="739" y="3281"/>
                    <a:pt x="822" y="3328"/>
                  </a:cubicBezTo>
                  <a:cubicBezTo>
                    <a:pt x="953" y="3411"/>
                    <a:pt x="1108" y="3483"/>
                    <a:pt x="1263" y="3542"/>
                  </a:cubicBezTo>
                  <a:cubicBezTo>
                    <a:pt x="1277" y="3547"/>
                    <a:pt x="1291" y="3549"/>
                    <a:pt x="1305" y="3549"/>
                  </a:cubicBezTo>
                  <a:cubicBezTo>
                    <a:pt x="1373" y="3549"/>
                    <a:pt x="1433" y="3502"/>
                    <a:pt x="1453" y="3423"/>
                  </a:cubicBezTo>
                  <a:lnTo>
                    <a:pt x="1513" y="3150"/>
                  </a:lnTo>
                  <a:cubicBezTo>
                    <a:pt x="1614" y="3173"/>
                    <a:pt x="1715" y="3185"/>
                    <a:pt x="1816" y="3185"/>
                  </a:cubicBezTo>
                  <a:cubicBezTo>
                    <a:pt x="1917" y="3185"/>
                    <a:pt x="2019" y="3173"/>
                    <a:pt x="2120" y="3150"/>
                  </a:cubicBezTo>
                  <a:lnTo>
                    <a:pt x="2179" y="3423"/>
                  </a:lnTo>
                  <a:cubicBezTo>
                    <a:pt x="2198" y="3497"/>
                    <a:pt x="2252" y="3542"/>
                    <a:pt x="2320" y="3542"/>
                  </a:cubicBezTo>
                  <a:cubicBezTo>
                    <a:pt x="2340" y="3542"/>
                    <a:pt x="2360" y="3539"/>
                    <a:pt x="2382" y="3531"/>
                  </a:cubicBezTo>
                  <a:cubicBezTo>
                    <a:pt x="2525" y="3483"/>
                    <a:pt x="2679" y="3411"/>
                    <a:pt x="2810" y="3328"/>
                  </a:cubicBezTo>
                  <a:cubicBezTo>
                    <a:pt x="2882" y="3281"/>
                    <a:pt x="2894" y="3173"/>
                    <a:pt x="2846" y="3102"/>
                  </a:cubicBezTo>
                  <a:lnTo>
                    <a:pt x="2668" y="2888"/>
                  </a:lnTo>
                  <a:cubicBezTo>
                    <a:pt x="2822" y="2757"/>
                    <a:pt x="2953" y="2590"/>
                    <a:pt x="3037" y="2411"/>
                  </a:cubicBezTo>
                  <a:lnTo>
                    <a:pt x="3299" y="2530"/>
                  </a:lnTo>
                  <a:cubicBezTo>
                    <a:pt x="3320" y="2540"/>
                    <a:pt x="3343" y="2544"/>
                    <a:pt x="3365" y="2544"/>
                  </a:cubicBezTo>
                  <a:cubicBezTo>
                    <a:pt x="3427" y="2544"/>
                    <a:pt x="3483" y="2509"/>
                    <a:pt x="3501" y="2447"/>
                  </a:cubicBezTo>
                  <a:cubicBezTo>
                    <a:pt x="3561" y="2292"/>
                    <a:pt x="3596" y="2138"/>
                    <a:pt x="3608" y="1983"/>
                  </a:cubicBezTo>
                  <a:cubicBezTo>
                    <a:pt x="3620" y="1887"/>
                    <a:pt x="3549" y="1816"/>
                    <a:pt x="3465" y="1816"/>
                  </a:cubicBezTo>
                  <a:lnTo>
                    <a:pt x="3180" y="1816"/>
                  </a:lnTo>
                  <a:cubicBezTo>
                    <a:pt x="3180" y="1614"/>
                    <a:pt x="3132" y="1411"/>
                    <a:pt x="3037" y="1221"/>
                  </a:cubicBezTo>
                  <a:lnTo>
                    <a:pt x="3299" y="1102"/>
                  </a:lnTo>
                  <a:cubicBezTo>
                    <a:pt x="3382" y="1054"/>
                    <a:pt x="3406" y="959"/>
                    <a:pt x="3358" y="887"/>
                  </a:cubicBezTo>
                  <a:cubicBezTo>
                    <a:pt x="3263" y="744"/>
                    <a:pt x="3168" y="614"/>
                    <a:pt x="3049" y="483"/>
                  </a:cubicBezTo>
                  <a:cubicBezTo>
                    <a:pt x="3020" y="460"/>
                    <a:pt x="2987" y="448"/>
                    <a:pt x="2955" y="448"/>
                  </a:cubicBezTo>
                  <a:cubicBezTo>
                    <a:pt x="2918" y="448"/>
                    <a:pt x="2883" y="463"/>
                    <a:pt x="2858" y="494"/>
                  </a:cubicBezTo>
                  <a:lnTo>
                    <a:pt x="2656" y="744"/>
                  </a:lnTo>
                  <a:cubicBezTo>
                    <a:pt x="2489" y="614"/>
                    <a:pt x="2298" y="530"/>
                    <a:pt x="2096" y="483"/>
                  </a:cubicBezTo>
                  <a:lnTo>
                    <a:pt x="2168" y="209"/>
                  </a:lnTo>
                  <a:cubicBezTo>
                    <a:pt x="2179" y="113"/>
                    <a:pt x="2120" y="30"/>
                    <a:pt x="2037" y="18"/>
                  </a:cubicBezTo>
                  <a:cubicBezTo>
                    <a:pt x="1953" y="6"/>
                    <a:pt x="1873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18"/>
          <p:cNvGrpSpPr/>
          <p:nvPr/>
        </p:nvGrpSpPr>
        <p:grpSpPr>
          <a:xfrm>
            <a:off x="582950" y="3852900"/>
            <a:ext cx="1627800" cy="1047600"/>
            <a:chOff x="624725" y="3852900"/>
            <a:chExt cx="1627800" cy="1047600"/>
          </a:xfrm>
        </p:grpSpPr>
        <p:sp>
          <p:nvSpPr>
            <p:cNvPr id="545" name="Google Shape;545;p18"/>
            <p:cNvSpPr txBox="1"/>
            <p:nvPr/>
          </p:nvSpPr>
          <p:spPr>
            <a:xfrm>
              <a:off x="737925" y="3852900"/>
              <a:ext cx="1349400" cy="19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Mittente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46" name="Google Shape;546;p18"/>
            <p:cNvSpPr txBox="1"/>
            <p:nvPr/>
          </p:nvSpPr>
          <p:spPr>
            <a:xfrm>
              <a:off x="624725" y="3952800"/>
              <a:ext cx="1627800" cy="9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Fira Sans"/>
                  <a:ea typeface="Fira Sans"/>
                  <a:cs typeface="Fira Sans"/>
                  <a:sym typeface="Fira Sans"/>
                </a:rPr>
                <a:t>Indirizzi e-mail simili o leggermente modificati possono identificare tentativi di </a:t>
              </a:r>
              <a:r>
                <a:rPr lang="en" sz="900">
                  <a:latin typeface="Fira Sans"/>
                  <a:ea typeface="Fira Sans"/>
                  <a:cs typeface="Fira Sans"/>
                  <a:sym typeface="Fira Sans"/>
                </a:rPr>
                <a:t>phishing.</a:t>
              </a:r>
              <a:endParaRPr sz="9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47" name="Google Shape;547;p18"/>
          <p:cNvGrpSpPr/>
          <p:nvPr/>
        </p:nvGrpSpPr>
        <p:grpSpPr>
          <a:xfrm>
            <a:off x="2138625" y="3852925"/>
            <a:ext cx="1671300" cy="947675"/>
            <a:chOff x="2212736" y="3852925"/>
            <a:chExt cx="1671300" cy="947675"/>
          </a:xfrm>
        </p:grpSpPr>
        <p:sp>
          <p:nvSpPr>
            <p:cNvPr id="548" name="Google Shape;548;p18"/>
            <p:cNvSpPr txBox="1"/>
            <p:nvPr/>
          </p:nvSpPr>
          <p:spPr>
            <a:xfrm>
              <a:off x="2373686" y="3852925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SPF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49" name="Google Shape;549;p18"/>
            <p:cNvSpPr txBox="1"/>
            <p:nvPr/>
          </p:nvSpPr>
          <p:spPr>
            <a:xfrm>
              <a:off x="2212736" y="4257000"/>
              <a:ext cx="16713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Fira Sans"/>
                  <a:ea typeface="Fira Sans"/>
                  <a:cs typeface="Fira Sans"/>
                  <a:sym typeface="Fira Sans"/>
                </a:rPr>
                <a:t>Un framework di autenticazione e-mail che verifica l’indirizzo IP sia in autorizzato dal dominio.</a:t>
              </a:r>
              <a:endParaRPr sz="9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50" name="Google Shape;550;p18"/>
          <p:cNvGrpSpPr/>
          <p:nvPr/>
        </p:nvGrpSpPr>
        <p:grpSpPr>
          <a:xfrm>
            <a:off x="3826575" y="3797200"/>
            <a:ext cx="1491300" cy="887850"/>
            <a:chOff x="3848178" y="3797200"/>
            <a:chExt cx="1491300" cy="887850"/>
          </a:xfrm>
        </p:grpSpPr>
        <p:sp>
          <p:nvSpPr>
            <p:cNvPr id="551" name="Google Shape;551;p18"/>
            <p:cNvSpPr txBox="1"/>
            <p:nvPr/>
          </p:nvSpPr>
          <p:spPr>
            <a:xfrm>
              <a:off x="3905653" y="3797200"/>
              <a:ext cx="13494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DKIM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52" name="Google Shape;552;p18"/>
            <p:cNvSpPr txBox="1"/>
            <p:nvPr/>
          </p:nvSpPr>
          <p:spPr>
            <a:xfrm flipH="1">
              <a:off x="3848178" y="4141450"/>
              <a:ext cx="14913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Fira Sans"/>
                  <a:ea typeface="Fira Sans"/>
                  <a:cs typeface="Fira Sans"/>
                  <a:sym typeface="Fira Sans"/>
                </a:rPr>
                <a:t>Una firma digitale che autentica l’origine e </a:t>
              </a:r>
              <a:r>
                <a:rPr lang="en" sz="900">
                  <a:latin typeface="Fira Sans"/>
                  <a:ea typeface="Fira Sans"/>
                  <a:cs typeface="Fira Sans"/>
                  <a:sym typeface="Fira Sans"/>
                </a:rPr>
                <a:t>l'integrità</a:t>
              </a:r>
              <a:r>
                <a:rPr lang="en" sz="900">
                  <a:latin typeface="Fira Sans"/>
                  <a:ea typeface="Fira Sans"/>
                  <a:cs typeface="Fira Sans"/>
                  <a:sym typeface="Fira Sans"/>
                </a:rPr>
                <a:t> di un messaggio</a:t>
              </a:r>
              <a:endParaRPr sz="9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53" name="Google Shape;553;p18"/>
          <p:cNvGrpSpPr/>
          <p:nvPr/>
        </p:nvGrpSpPr>
        <p:grpSpPr>
          <a:xfrm>
            <a:off x="5477387" y="3852925"/>
            <a:ext cx="1367100" cy="947675"/>
            <a:chOff x="5446796" y="3852925"/>
            <a:chExt cx="1367100" cy="947675"/>
          </a:xfrm>
        </p:grpSpPr>
        <p:sp>
          <p:nvSpPr>
            <p:cNvPr id="554" name="Google Shape;554;p18"/>
            <p:cNvSpPr txBox="1"/>
            <p:nvPr/>
          </p:nvSpPr>
          <p:spPr>
            <a:xfrm>
              <a:off x="5446796" y="3852925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"/>
                  <a:ea typeface="Fira Sans"/>
                  <a:cs typeface="Fira Sans"/>
                  <a:sym typeface="Fira Sans"/>
                </a:rPr>
                <a:t>DMARC</a:t>
              </a:r>
              <a:endParaRPr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55" name="Google Shape;555;p18"/>
            <p:cNvSpPr txBox="1"/>
            <p:nvPr/>
          </p:nvSpPr>
          <p:spPr>
            <a:xfrm flipH="1">
              <a:off x="5447096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Fira Sans"/>
                  <a:ea typeface="Fira Sans"/>
                  <a:cs typeface="Fira Sans"/>
                  <a:sym typeface="Fira Sans"/>
                </a:rPr>
                <a:t>Gestisce tutti i messaggi che non superano le verifiche SPF e DKIM</a:t>
              </a:r>
              <a:endParaRPr sz="9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56" name="Google Shape;556;p18"/>
          <p:cNvGrpSpPr/>
          <p:nvPr/>
        </p:nvGrpSpPr>
        <p:grpSpPr>
          <a:xfrm>
            <a:off x="7088400" y="3853000"/>
            <a:ext cx="1367100" cy="947600"/>
            <a:chOff x="7005613" y="3853000"/>
            <a:chExt cx="1367100" cy="947600"/>
          </a:xfrm>
        </p:grpSpPr>
        <p:sp>
          <p:nvSpPr>
            <p:cNvPr id="557" name="Google Shape;557;p18"/>
            <p:cNvSpPr txBox="1"/>
            <p:nvPr/>
          </p:nvSpPr>
          <p:spPr>
            <a:xfrm>
              <a:off x="7005613" y="3853000"/>
              <a:ext cx="13671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URL e Allegati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58" name="Google Shape;558;p18"/>
            <p:cNvSpPr txBox="1"/>
            <p:nvPr/>
          </p:nvSpPr>
          <p:spPr>
            <a:xfrm flipH="1">
              <a:off x="7005913" y="4257000"/>
              <a:ext cx="1366500" cy="54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18287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Verificare i link e gli allegati prima di </a:t>
              </a:r>
              <a:r>
                <a:rPr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cliccarli</a:t>
              </a:r>
              <a:r>
                <a:rPr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o scaricarli.</a:t>
              </a:r>
              <a:endParaRPr sz="9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59" name="Google Shape;559;p18"/>
          <p:cNvGrpSpPr/>
          <p:nvPr/>
        </p:nvGrpSpPr>
        <p:grpSpPr>
          <a:xfrm>
            <a:off x="1129639" y="3211248"/>
            <a:ext cx="482409" cy="568323"/>
            <a:chOff x="1214339" y="3211248"/>
            <a:chExt cx="482409" cy="568323"/>
          </a:xfrm>
        </p:grpSpPr>
        <p:sp>
          <p:nvSpPr>
            <p:cNvPr id="560" name="Google Shape;560;p18"/>
            <p:cNvSpPr/>
            <p:nvPr/>
          </p:nvSpPr>
          <p:spPr>
            <a:xfrm>
              <a:off x="1214339" y="3211248"/>
              <a:ext cx="482409" cy="568323"/>
            </a:xfrm>
            <a:custGeom>
              <a:rect b="b" l="l" r="r" t="t"/>
              <a:pathLst>
                <a:path extrusionOk="0" h="15122" w="12836">
                  <a:moveTo>
                    <a:pt x="6418" y="0"/>
                  </a:moveTo>
                  <a:cubicBezTo>
                    <a:pt x="6341" y="0"/>
                    <a:pt x="6263" y="9"/>
                    <a:pt x="6192" y="27"/>
                  </a:cubicBezTo>
                  <a:lnTo>
                    <a:pt x="763" y="1265"/>
                  </a:lnTo>
                  <a:cubicBezTo>
                    <a:pt x="755" y="1265"/>
                    <a:pt x="747" y="1265"/>
                    <a:pt x="740" y="1265"/>
                  </a:cubicBezTo>
                  <a:cubicBezTo>
                    <a:pt x="345" y="1265"/>
                    <a:pt x="24" y="1571"/>
                    <a:pt x="1" y="1968"/>
                  </a:cubicBezTo>
                  <a:lnTo>
                    <a:pt x="1" y="5266"/>
                  </a:lnTo>
                  <a:cubicBezTo>
                    <a:pt x="1" y="6576"/>
                    <a:pt x="203" y="7873"/>
                    <a:pt x="584" y="9124"/>
                  </a:cubicBezTo>
                  <a:cubicBezTo>
                    <a:pt x="1144" y="10886"/>
                    <a:pt x="2120" y="12564"/>
                    <a:pt x="3632" y="13743"/>
                  </a:cubicBezTo>
                  <a:cubicBezTo>
                    <a:pt x="4442" y="14374"/>
                    <a:pt x="5370" y="14839"/>
                    <a:pt x="6358" y="15112"/>
                  </a:cubicBezTo>
                  <a:cubicBezTo>
                    <a:pt x="6388" y="15118"/>
                    <a:pt x="6418" y="15121"/>
                    <a:pt x="6448" y="15121"/>
                  </a:cubicBezTo>
                  <a:cubicBezTo>
                    <a:pt x="6478" y="15121"/>
                    <a:pt x="6507" y="15118"/>
                    <a:pt x="6537" y="15112"/>
                  </a:cubicBezTo>
                  <a:cubicBezTo>
                    <a:pt x="11204" y="13791"/>
                    <a:pt x="12835" y="9040"/>
                    <a:pt x="12835" y="5266"/>
                  </a:cubicBezTo>
                  <a:lnTo>
                    <a:pt x="12835" y="1968"/>
                  </a:lnTo>
                  <a:cubicBezTo>
                    <a:pt x="12812" y="1571"/>
                    <a:pt x="12491" y="1265"/>
                    <a:pt x="12096" y="1265"/>
                  </a:cubicBezTo>
                  <a:cubicBezTo>
                    <a:pt x="12089" y="1265"/>
                    <a:pt x="12081" y="1265"/>
                    <a:pt x="12073" y="1265"/>
                  </a:cubicBezTo>
                  <a:lnTo>
                    <a:pt x="6644" y="27"/>
                  </a:lnTo>
                  <a:cubicBezTo>
                    <a:pt x="6573" y="9"/>
                    <a:pt x="6495" y="0"/>
                    <a:pt x="64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1242075" y="3246689"/>
              <a:ext cx="426937" cy="500336"/>
            </a:xfrm>
            <a:custGeom>
              <a:rect b="b" l="l" r="r" t="t"/>
              <a:pathLst>
                <a:path extrusionOk="0" h="13313" w="11360">
                  <a:moveTo>
                    <a:pt x="5680" y="1"/>
                  </a:moveTo>
                  <a:lnTo>
                    <a:pt x="572" y="977"/>
                  </a:lnTo>
                  <a:cubicBezTo>
                    <a:pt x="565" y="977"/>
                    <a:pt x="558" y="977"/>
                    <a:pt x="551" y="977"/>
                  </a:cubicBezTo>
                  <a:cubicBezTo>
                    <a:pt x="262" y="977"/>
                    <a:pt x="12" y="1211"/>
                    <a:pt x="1" y="1501"/>
                  </a:cubicBezTo>
                  <a:lnTo>
                    <a:pt x="1" y="4502"/>
                  </a:lnTo>
                  <a:cubicBezTo>
                    <a:pt x="1" y="7847"/>
                    <a:pt x="1501" y="12169"/>
                    <a:pt x="5680" y="13312"/>
                  </a:cubicBezTo>
                  <a:lnTo>
                    <a:pt x="5728" y="13312"/>
                  </a:lnTo>
                  <a:cubicBezTo>
                    <a:pt x="9907" y="12169"/>
                    <a:pt x="11359" y="7847"/>
                    <a:pt x="11359" y="4502"/>
                  </a:cubicBezTo>
                  <a:lnTo>
                    <a:pt x="11359" y="1501"/>
                  </a:lnTo>
                  <a:cubicBezTo>
                    <a:pt x="11336" y="1211"/>
                    <a:pt x="11097" y="977"/>
                    <a:pt x="10809" y="977"/>
                  </a:cubicBezTo>
                  <a:cubicBezTo>
                    <a:pt x="10802" y="977"/>
                    <a:pt x="10795" y="977"/>
                    <a:pt x="10788" y="977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1248351" y="3254769"/>
              <a:ext cx="413934" cy="484626"/>
            </a:xfrm>
            <a:custGeom>
              <a:rect b="b" l="l" r="r" t="t"/>
              <a:pathLst>
                <a:path extrusionOk="0" h="12895" w="11014">
                  <a:moveTo>
                    <a:pt x="10466" y="941"/>
                  </a:moveTo>
                  <a:cubicBezTo>
                    <a:pt x="10752" y="929"/>
                    <a:pt x="11002" y="1155"/>
                    <a:pt x="11014" y="1441"/>
                  </a:cubicBezTo>
                  <a:lnTo>
                    <a:pt x="11014" y="4358"/>
                  </a:lnTo>
                  <a:cubicBezTo>
                    <a:pt x="11014" y="7596"/>
                    <a:pt x="9609" y="11787"/>
                    <a:pt x="5561" y="12895"/>
                  </a:cubicBezTo>
                  <a:cubicBezTo>
                    <a:pt x="5549" y="12895"/>
                    <a:pt x="5525" y="12895"/>
                    <a:pt x="5513" y="12895"/>
                  </a:cubicBezTo>
                  <a:cubicBezTo>
                    <a:pt x="1465" y="11787"/>
                    <a:pt x="0" y="7596"/>
                    <a:pt x="0" y="4358"/>
                  </a:cubicBezTo>
                  <a:lnTo>
                    <a:pt x="0" y="1441"/>
                  </a:lnTo>
                  <a:cubicBezTo>
                    <a:pt x="24" y="1155"/>
                    <a:pt x="262" y="929"/>
                    <a:pt x="560" y="941"/>
                  </a:cubicBezTo>
                  <a:lnTo>
                    <a:pt x="5501" y="0"/>
                  </a:lnTo>
                  <a:close/>
                </a:path>
              </a:pathLst>
            </a:custGeom>
            <a:gradFill>
              <a:gsLst>
                <a:gs pos="0">
                  <a:srgbClr val="EDC3D8"/>
                </a:gs>
                <a:gs pos="100000">
                  <a:srgbClr val="C8659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1320848" y="3334406"/>
              <a:ext cx="267174" cy="261837"/>
            </a:xfrm>
            <a:custGeom>
              <a:rect b="b" l="l" r="r" t="t"/>
              <a:pathLst>
                <a:path extrusionOk="0" h="6967" w="7109">
                  <a:moveTo>
                    <a:pt x="3574" y="2266"/>
                  </a:moveTo>
                  <a:cubicBezTo>
                    <a:pt x="4626" y="2266"/>
                    <a:pt x="5265" y="3507"/>
                    <a:pt x="4584" y="4370"/>
                  </a:cubicBezTo>
                  <a:cubicBezTo>
                    <a:pt x="4325" y="4698"/>
                    <a:pt x="3948" y="4865"/>
                    <a:pt x="3566" y="4865"/>
                  </a:cubicBezTo>
                  <a:cubicBezTo>
                    <a:pt x="3282" y="4865"/>
                    <a:pt x="2994" y="4772"/>
                    <a:pt x="2751" y="4584"/>
                  </a:cubicBezTo>
                  <a:cubicBezTo>
                    <a:pt x="1846" y="3870"/>
                    <a:pt x="2262" y="2406"/>
                    <a:pt x="3417" y="2275"/>
                  </a:cubicBezTo>
                  <a:cubicBezTo>
                    <a:pt x="3470" y="2269"/>
                    <a:pt x="3523" y="2266"/>
                    <a:pt x="3574" y="2266"/>
                  </a:cubicBezTo>
                  <a:close/>
                  <a:moveTo>
                    <a:pt x="3542" y="1"/>
                  </a:moveTo>
                  <a:cubicBezTo>
                    <a:pt x="3385" y="1"/>
                    <a:pt x="3227" y="12"/>
                    <a:pt x="3072" y="36"/>
                  </a:cubicBezTo>
                  <a:cubicBezTo>
                    <a:pt x="2893" y="60"/>
                    <a:pt x="2786" y="227"/>
                    <a:pt x="2822" y="393"/>
                  </a:cubicBezTo>
                  <a:lnTo>
                    <a:pt x="2953" y="941"/>
                  </a:lnTo>
                  <a:cubicBezTo>
                    <a:pt x="2560" y="1036"/>
                    <a:pt x="2191" y="1215"/>
                    <a:pt x="1869" y="1465"/>
                  </a:cubicBezTo>
                  <a:lnTo>
                    <a:pt x="1524" y="1025"/>
                  </a:lnTo>
                  <a:cubicBezTo>
                    <a:pt x="1467" y="954"/>
                    <a:pt x="1382" y="918"/>
                    <a:pt x="1296" y="918"/>
                  </a:cubicBezTo>
                  <a:cubicBezTo>
                    <a:pt x="1221" y="918"/>
                    <a:pt x="1144" y="945"/>
                    <a:pt x="1084" y="1001"/>
                  </a:cubicBezTo>
                  <a:cubicBezTo>
                    <a:pt x="977" y="1108"/>
                    <a:pt x="869" y="1227"/>
                    <a:pt x="774" y="1346"/>
                  </a:cubicBezTo>
                  <a:cubicBezTo>
                    <a:pt x="679" y="1477"/>
                    <a:pt x="584" y="1608"/>
                    <a:pt x="500" y="1739"/>
                  </a:cubicBezTo>
                  <a:cubicBezTo>
                    <a:pt x="417" y="1894"/>
                    <a:pt x="465" y="2084"/>
                    <a:pt x="619" y="2168"/>
                  </a:cubicBezTo>
                  <a:lnTo>
                    <a:pt x="1131" y="2406"/>
                  </a:lnTo>
                  <a:cubicBezTo>
                    <a:pt x="965" y="2775"/>
                    <a:pt x="869" y="3168"/>
                    <a:pt x="869" y="3572"/>
                  </a:cubicBezTo>
                  <a:lnTo>
                    <a:pt x="310" y="3572"/>
                  </a:lnTo>
                  <a:cubicBezTo>
                    <a:pt x="131" y="3572"/>
                    <a:pt x="0" y="3727"/>
                    <a:pt x="12" y="3894"/>
                  </a:cubicBezTo>
                  <a:cubicBezTo>
                    <a:pt x="48" y="4215"/>
                    <a:pt x="119" y="4525"/>
                    <a:pt x="226" y="4823"/>
                  </a:cubicBezTo>
                  <a:cubicBezTo>
                    <a:pt x="269" y="4942"/>
                    <a:pt x="379" y="5012"/>
                    <a:pt x="494" y="5012"/>
                  </a:cubicBezTo>
                  <a:cubicBezTo>
                    <a:pt x="540" y="5012"/>
                    <a:pt x="587" y="5001"/>
                    <a:pt x="631" y="4977"/>
                  </a:cubicBezTo>
                  <a:lnTo>
                    <a:pt x="1143" y="4739"/>
                  </a:lnTo>
                  <a:cubicBezTo>
                    <a:pt x="1310" y="5096"/>
                    <a:pt x="1572" y="5418"/>
                    <a:pt x="1881" y="5668"/>
                  </a:cubicBezTo>
                  <a:lnTo>
                    <a:pt x="1536" y="6108"/>
                  </a:lnTo>
                  <a:cubicBezTo>
                    <a:pt x="1429" y="6251"/>
                    <a:pt x="1465" y="6442"/>
                    <a:pt x="1608" y="6537"/>
                  </a:cubicBezTo>
                  <a:cubicBezTo>
                    <a:pt x="1869" y="6716"/>
                    <a:pt x="2155" y="6859"/>
                    <a:pt x="2465" y="6954"/>
                  </a:cubicBezTo>
                  <a:cubicBezTo>
                    <a:pt x="2494" y="6962"/>
                    <a:pt x="2523" y="6966"/>
                    <a:pt x="2551" y="6966"/>
                  </a:cubicBezTo>
                  <a:cubicBezTo>
                    <a:pt x="2686" y="6966"/>
                    <a:pt x="2804" y="6877"/>
                    <a:pt x="2834" y="6739"/>
                  </a:cubicBezTo>
                  <a:lnTo>
                    <a:pt x="2965" y="6192"/>
                  </a:lnTo>
                  <a:cubicBezTo>
                    <a:pt x="3161" y="6233"/>
                    <a:pt x="3361" y="6254"/>
                    <a:pt x="3560" y="6254"/>
                  </a:cubicBezTo>
                  <a:cubicBezTo>
                    <a:pt x="3760" y="6254"/>
                    <a:pt x="3959" y="6233"/>
                    <a:pt x="4155" y="6192"/>
                  </a:cubicBezTo>
                  <a:lnTo>
                    <a:pt x="4275" y="6739"/>
                  </a:lnTo>
                  <a:cubicBezTo>
                    <a:pt x="4312" y="6872"/>
                    <a:pt x="4426" y="6960"/>
                    <a:pt x="4555" y="6960"/>
                  </a:cubicBezTo>
                  <a:cubicBezTo>
                    <a:pt x="4588" y="6960"/>
                    <a:pt x="4622" y="6954"/>
                    <a:pt x="4656" y="6942"/>
                  </a:cubicBezTo>
                  <a:cubicBezTo>
                    <a:pt x="4965" y="6847"/>
                    <a:pt x="5251" y="6704"/>
                    <a:pt x="5513" y="6537"/>
                  </a:cubicBezTo>
                  <a:cubicBezTo>
                    <a:pt x="5656" y="6430"/>
                    <a:pt x="5691" y="6239"/>
                    <a:pt x="5584" y="6097"/>
                  </a:cubicBezTo>
                  <a:lnTo>
                    <a:pt x="5227" y="5668"/>
                  </a:lnTo>
                  <a:cubicBezTo>
                    <a:pt x="5549" y="5406"/>
                    <a:pt x="5799" y="5096"/>
                    <a:pt x="5977" y="4727"/>
                  </a:cubicBezTo>
                  <a:lnTo>
                    <a:pt x="6477" y="4965"/>
                  </a:lnTo>
                  <a:cubicBezTo>
                    <a:pt x="6518" y="4984"/>
                    <a:pt x="6561" y="4993"/>
                    <a:pt x="6603" y="4993"/>
                  </a:cubicBezTo>
                  <a:cubicBezTo>
                    <a:pt x="6723" y="4993"/>
                    <a:pt x="6838" y="4922"/>
                    <a:pt x="6882" y="4799"/>
                  </a:cubicBezTo>
                  <a:cubicBezTo>
                    <a:pt x="6989" y="4501"/>
                    <a:pt x="7061" y="4192"/>
                    <a:pt x="7096" y="3870"/>
                  </a:cubicBezTo>
                  <a:cubicBezTo>
                    <a:pt x="7108" y="3703"/>
                    <a:pt x="6965" y="3549"/>
                    <a:pt x="6799" y="3549"/>
                  </a:cubicBezTo>
                  <a:lnTo>
                    <a:pt x="6239" y="3549"/>
                  </a:lnTo>
                  <a:cubicBezTo>
                    <a:pt x="6227" y="3156"/>
                    <a:pt x="6144" y="2751"/>
                    <a:pt x="5965" y="2382"/>
                  </a:cubicBezTo>
                  <a:lnTo>
                    <a:pt x="6477" y="2144"/>
                  </a:lnTo>
                  <a:cubicBezTo>
                    <a:pt x="6632" y="2060"/>
                    <a:pt x="6680" y="1870"/>
                    <a:pt x="6596" y="1727"/>
                  </a:cubicBezTo>
                  <a:cubicBezTo>
                    <a:pt x="6418" y="1441"/>
                    <a:pt x="6203" y="1179"/>
                    <a:pt x="5965" y="941"/>
                  </a:cubicBezTo>
                  <a:cubicBezTo>
                    <a:pt x="5920" y="891"/>
                    <a:pt x="5857" y="867"/>
                    <a:pt x="5793" y="867"/>
                  </a:cubicBezTo>
                  <a:cubicBezTo>
                    <a:pt x="5723" y="867"/>
                    <a:pt x="5652" y="897"/>
                    <a:pt x="5608" y="953"/>
                  </a:cubicBezTo>
                  <a:lnTo>
                    <a:pt x="5227" y="1453"/>
                  </a:lnTo>
                  <a:cubicBezTo>
                    <a:pt x="4906" y="1203"/>
                    <a:pt x="4536" y="1025"/>
                    <a:pt x="4144" y="941"/>
                  </a:cubicBezTo>
                  <a:lnTo>
                    <a:pt x="4275" y="393"/>
                  </a:lnTo>
                  <a:cubicBezTo>
                    <a:pt x="4310" y="227"/>
                    <a:pt x="4191" y="60"/>
                    <a:pt x="4013" y="36"/>
                  </a:cubicBezTo>
                  <a:cubicBezTo>
                    <a:pt x="3858" y="12"/>
                    <a:pt x="3700" y="1"/>
                    <a:pt x="3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9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Esempio di E-mail Sospetta</a:t>
            </a:r>
            <a:endParaRPr/>
          </a:p>
        </p:txBody>
      </p:sp>
      <p:grpSp>
        <p:nvGrpSpPr>
          <p:cNvPr id="569" name="Google Shape;569;p19"/>
          <p:cNvGrpSpPr/>
          <p:nvPr/>
        </p:nvGrpSpPr>
        <p:grpSpPr>
          <a:xfrm>
            <a:off x="5225588" y="2349361"/>
            <a:ext cx="3644544" cy="682830"/>
            <a:chOff x="5225550" y="2542650"/>
            <a:chExt cx="3644544" cy="682830"/>
          </a:xfrm>
        </p:grpSpPr>
        <p:grpSp>
          <p:nvGrpSpPr>
            <p:cNvPr id="570" name="Google Shape;570;p19"/>
            <p:cNvGrpSpPr/>
            <p:nvPr/>
          </p:nvGrpSpPr>
          <p:grpSpPr>
            <a:xfrm>
              <a:off x="5225550" y="2542650"/>
              <a:ext cx="3644544" cy="682830"/>
              <a:chOff x="5225550" y="2542650"/>
              <a:chExt cx="3644544" cy="682830"/>
            </a:xfrm>
          </p:grpSpPr>
          <p:sp>
            <p:nvSpPr>
              <p:cNvPr id="571" name="Google Shape;571;p19"/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rect b="b" l="l" r="r" t="t"/>
                <a:pathLst>
                  <a:path extrusionOk="0" h="25302" w="97191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rect b="b" l="l" r="r" t="t"/>
                <a:pathLst>
                  <a:path extrusionOk="0" h="25290" w="2529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rect b="b" l="l" r="r" t="t"/>
                <a:pathLst>
                  <a:path extrusionOk="0" fill="none" h="20658" w="20658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rect b="b" l="l" r="r" t="t"/>
                <a:pathLst>
                  <a:path extrusionOk="0" h="18503" w="18503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rect b="b" l="l" r="r" t="t"/>
                <a:pathLst>
                  <a:path extrusionOk="0" h="5573" w="693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rect b="b" l="l" r="r" t="t"/>
                <a:pathLst>
                  <a:path extrusionOk="0" h="3001" w="1653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9"/>
              <p:cNvSpPr txBox="1"/>
              <p:nvPr/>
            </p:nvSpPr>
            <p:spPr>
              <a:xfrm>
                <a:off x="7033324" y="2735750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SPF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78" name="Google Shape;578;p19"/>
              <p:cNvSpPr txBox="1"/>
              <p:nvPr/>
            </p:nvSpPr>
            <p:spPr>
              <a:xfrm>
                <a:off x="5373625" y="2648750"/>
                <a:ext cx="17757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Tramite gmail e possibile visionare il “messaggio originale” e quindi “spogliamo” l’e-mail e notiamo che non e presente il SPF</a:t>
                </a:r>
                <a:endParaRPr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579" name="Google Shape;579;p19"/>
            <p:cNvSpPr/>
            <p:nvPr/>
          </p:nvSpPr>
          <p:spPr>
            <a:xfrm>
              <a:off x="8464981" y="2748228"/>
              <a:ext cx="139536" cy="117097"/>
            </a:xfrm>
            <a:custGeom>
              <a:rect b="b" l="l" r="r" t="t"/>
              <a:pathLst>
                <a:path extrusionOk="0" h="4347" w="518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19"/>
          <p:cNvGrpSpPr/>
          <p:nvPr/>
        </p:nvGrpSpPr>
        <p:grpSpPr>
          <a:xfrm>
            <a:off x="5295791" y="4036027"/>
            <a:ext cx="3644466" cy="682543"/>
            <a:chOff x="5225628" y="4118027"/>
            <a:chExt cx="3644466" cy="682543"/>
          </a:xfrm>
        </p:grpSpPr>
        <p:grpSp>
          <p:nvGrpSpPr>
            <p:cNvPr id="581" name="Google Shape;581;p19"/>
            <p:cNvGrpSpPr/>
            <p:nvPr/>
          </p:nvGrpSpPr>
          <p:grpSpPr>
            <a:xfrm>
              <a:off x="5225628" y="4118027"/>
              <a:ext cx="3644466" cy="682543"/>
              <a:chOff x="5225628" y="4118027"/>
              <a:chExt cx="3644466" cy="682543"/>
            </a:xfrm>
          </p:grpSpPr>
          <p:sp>
            <p:nvSpPr>
              <p:cNvPr id="582" name="Google Shape;582;p19"/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rect b="b" l="l" r="r" t="t"/>
                <a:pathLst>
                  <a:path extrusionOk="0" h="25302" w="97191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rect b="b" l="l" r="r" t="t"/>
                <a:pathLst>
                  <a:path extrusionOk="0" h="25290" w="2529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rect b="b" l="l" r="r" t="t"/>
                <a:pathLst>
                  <a:path extrusionOk="0" fill="none" h="20646" w="20658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8280244" y="4210719"/>
                <a:ext cx="498425" cy="498425"/>
              </a:xfrm>
              <a:custGeom>
                <a:rect b="b" l="l" r="r" t="t"/>
                <a:pathLst>
                  <a:path extrusionOk="0" h="18503" w="18503">
                    <a:moveTo>
                      <a:pt x="9252" y="1"/>
                    </a:moveTo>
                    <a:cubicBezTo>
                      <a:pt x="4144" y="1"/>
                      <a:pt x="1" y="4144"/>
                      <a:pt x="1" y="9252"/>
                    </a:cubicBezTo>
                    <a:cubicBezTo>
                      <a:pt x="1" y="14360"/>
                      <a:pt x="4144" y="18503"/>
                      <a:pt x="9252" y="18503"/>
                    </a:cubicBezTo>
                    <a:cubicBezTo>
                      <a:pt x="14360" y="18503"/>
                      <a:pt x="18503" y="14360"/>
                      <a:pt x="18503" y="9252"/>
                    </a:cubicBezTo>
                    <a:cubicBezTo>
                      <a:pt x="18503" y="4144"/>
                      <a:pt x="14360" y="1"/>
                      <a:pt x="92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8391226" y="4320732"/>
                <a:ext cx="274251" cy="308892"/>
              </a:xfrm>
              <a:custGeom>
                <a:rect b="b" l="l" r="r" t="t"/>
                <a:pathLst>
                  <a:path extrusionOk="0" fill="none" h="11467" w="10181">
                    <a:moveTo>
                      <a:pt x="5132" y="11466"/>
                    </a:moveTo>
                    <a:lnTo>
                      <a:pt x="5132" y="11466"/>
                    </a:lnTo>
                    <a:lnTo>
                      <a:pt x="5096" y="11454"/>
                    </a:lnTo>
                    <a:cubicBezTo>
                      <a:pt x="2024" y="10383"/>
                      <a:pt x="0" y="7728"/>
                      <a:pt x="0" y="4763"/>
                    </a:cubicBezTo>
                    <a:lnTo>
                      <a:pt x="0" y="489"/>
                    </a:lnTo>
                    <a:lnTo>
                      <a:pt x="5084" y="1"/>
                    </a:lnTo>
                    <a:lnTo>
                      <a:pt x="10180" y="489"/>
                    </a:lnTo>
                    <a:lnTo>
                      <a:pt x="10180" y="4799"/>
                    </a:lnTo>
                    <a:cubicBezTo>
                      <a:pt x="10180" y="7740"/>
                      <a:pt x="8180" y="10383"/>
                      <a:pt x="5132" y="11466"/>
                    </a:cubicBezTo>
                    <a:close/>
                  </a:path>
                </a:pathLst>
              </a:custGeom>
              <a:noFill/>
              <a:ln cap="rnd" cmpd="sng" w="44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9"/>
              <p:cNvSpPr txBox="1"/>
              <p:nvPr/>
            </p:nvSpPr>
            <p:spPr>
              <a:xfrm>
                <a:off x="6842813" y="4310325"/>
                <a:ext cx="12381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CONTENUTO</a:t>
                </a:r>
                <a:endParaRPr b="1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88" name="Google Shape;588;p19"/>
              <p:cNvSpPr txBox="1"/>
              <p:nvPr/>
            </p:nvSpPr>
            <p:spPr>
              <a:xfrm>
                <a:off x="5295200" y="4218216"/>
                <a:ext cx="17757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In questo caso specifico magari non abbiamo mai effettuato questo ordine e quindi dovremmo iniziare a sospettare.</a:t>
                </a:r>
                <a:endParaRPr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589" name="Google Shape;589;p19"/>
            <p:cNvSpPr/>
            <p:nvPr/>
          </p:nvSpPr>
          <p:spPr>
            <a:xfrm>
              <a:off x="8483595" y="4413747"/>
              <a:ext cx="92396" cy="109393"/>
            </a:xfrm>
            <a:custGeom>
              <a:rect b="b" l="l" r="r" t="t"/>
              <a:pathLst>
                <a:path extrusionOk="0" fill="none" h="4061" w="343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8507974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8541645" y="4387133"/>
              <a:ext cx="9967" cy="25671"/>
            </a:xfrm>
            <a:custGeom>
              <a:rect b="b" l="l" r="r" t="t"/>
              <a:pathLst>
                <a:path extrusionOk="0" fill="none" h="953" w="37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8571142" y="4425599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8577230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8570172" y="4486855"/>
              <a:ext cx="58724" cy="16082"/>
            </a:xfrm>
            <a:custGeom>
              <a:rect b="b" l="l" r="r" t="t"/>
              <a:pathLst>
                <a:path extrusionOk="0" fill="none" h="597" w="218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8427457" y="4425599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8421369" y="4455769"/>
              <a:ext cx="58724" cy="16378"/>
            </a:xfrm>
            <a:custGeom>
              <a:rect b="b" l="l" r="r" t="t"/>
              <a:pathLst>
                <a:path extrusionOk="0" fill="none" h="608" w="218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8428427" y="4486855"/>
              <a:ext cx="59047" cy="16082"/>
            </a:xfrm>
            <a:custGeom>
              <a:rect b="b" l="l" r="r" t="t"/>
              <a:pathLst>
                <a:path extrusionOk="0" fill="none" h="597" w="2192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8528823" y="4446772"/>
              <a:ext cx="0" cy="45578"/>
            </a:xfrm>
            <a:custGeom>
              <a:rect b="b" l="l" r="r" t="t"/>
              <a:pathLst>
                <a:path extrusionOk="0" fill="none" h="1692" w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cap="rnd" cmpd="sng" w="44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19"/>
          <p:cNvGrpSpPr/>
          <p:nvPr/>
        </p:nvGrpSpPr>
        <p:grpSpPr>
          <a:xfrm>
            <a:off x="5157216" y="1465519"/>
            <a:ext cx="3712850" cy="682514"/>
            <a:chOff x="5157216" y="1465519"/>
            <a:chExt cx="3712850" cy="682514"/>
          </a:xfrm>
        </p:grpSpPr>
        <p:sp>
          <p:nvSpPr>
            <p:cNvPr id="600" name="Google Shape;600;p19"/>
            <p:cNvSpPr/>
            <p:nvPr/>
          </p:nvSpPr>
          <p:spPr>
            <a:xfrm>
              <a:off x="5542385" y="1466487"/>
              <a:ext cx="3327682" cy="681546"/>
            </a:xfrm>
            <a:custGeom>
              <a:rect b="b" l="l" r="r" t="t"/>
              <a:pathLst>
                <a:path extrusionOk="0" h="25301" w="94799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5157216" y="1465519"/>
              <a:ext cx="681249" cy="681249"/>
            </a:xfrm>
            <a:custGeom>
              <a:rect b="b" l="l" r="r" t="t"/>
              <a:pathLst>
                <a:path extrusionOk="0" h="25290" w="2529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5219738" y="1528068"/>
              <a:ext cx="556179" cy="556475"/>
            </a:xfrm>
            <a:custGeom>
              <a:rect b="b" l="l" r="r" t="t"/>
              <a:pathLst>
                <a:path extrusionOk="0" fill="none" h="20658" w="20647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5248615" y="1556918"/>
              <a:ext cx="498425" cy="498425"/>
            </a:xfrm>
            <a:custGeom>
              <a:rect b="b" l="l" r="r" t="t"/>
              <a:pathLst>
                <a:path extrusionOk="0" h="18503" w="18503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5339071" y="1745831"/>
              <a:ext cx="119010" cy="119010"/>
            </a:xfrm>
            <a:custGeom>
              <a:rect b="b" l="l" r="r" t="t"/>
              <a:pathLst>
                <a:path extrusionOk="0" fill="none" h="4418" w="4418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5458054" y="1806117"/>
              <a:ext cx="167443" cy="27"/>
            </a:xfrm>
            <a:custGeom>
              <a:rect b="b" l="l" r="r" t="t"/>
              <a:pathLst>
                <a:path extrusionOk="0" fill="none" h="1" w="6216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5568067" y="1810292"/>
              <a:ext cx="27" cy="41726"/>
            </a:xfrm>
            <a:custGeom>
              <a:rect b="b" l="l" r="r" t="t"/>
              <a:pathLst>
                <a:path extrusionOk="0" fill="none" h="1549" w="1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5614238" y="1810292"/>
              <a:ext cx="27" cy="41726"/>
            </a:xfrm>
            <a:custGeom>
              <a:rect b="b" l="l" r="r" t="t"/>
              <a:pathLst>
                <a:path extrusionOk="0" fill="none" h="1549" w="1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cap="rnd" cmpd="sng" w="113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 txBox="1"/>
            <p:nvPr/>
          </p:nvSpPr>
          <p:spPr>
            <a:xfrm>
              <a:off x="5934371" y="1653038"/>
              <a:ext cx="10476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Mittente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09" name="Google Shape;609;p19"/>
            <p:cNvSpPr txBox="1"/>
            <p:nvPr/>
          </p:nvSpPr>
          <p:spPr>
            <a:xfrm>
              <a:off x="6898678" y="1564731"/>
              <a:ext cx="18231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Nonostante l’e-mail possa sembrare </a:t>
              </a: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legittima</a:t>
              </a:r>
              <a:r>
                <a:rPr lang="en" sz="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notiamo subito che l’indirizzo e-mail del mittente non corrisponde con quello amazon.</a:t>
              </a:r>
              <a:endParaRPr sz="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10" name="Google Shape;610;p19"/>
          <p:cNvGrpSpPr/>
          <p:nvPr/>
        </p:nvGrpSpPr>
        <p:grpSpPr>
          <a:xfrm>
            <a:off x="5157216" y="3233519"/>
            <a:ext cx="3712850" cy="683180"/>
            <a:chOff x="5157216" y="3233519"/>
            <a:chExt cx="3712850" cy="683180"/>
          </a:xfrm>
        </p:grpSpPr>
        <p:grpSp>
          <p:nvGrpSpPr>
            <p:cNvPr id="611" name="Google Shape;611;p19"/>
            <p:cNvGrpSpPr/>
            <p:nvPr/>
          </p:nvGrpSpPr>
          <p:grpSpPr>
            <a:xfrm>
              <a:off x="5157216" y="3233519"/>
              <a:ext cx="3712850" cy="683180"/>
              <a:chOff x="5157216" y="3334819"/>
              <a:chExt cx="3712850" cy="683180"/>
            </a:xfrm>
          </p:grpSpPr>
          <p:sp>
            <p:nvSpPr>
              <p:cNvPr id="612" name="Google Shape;612;p19"/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rect b="b" l="l" r="r" t="t"/>
                <a:pathLst>
                  <a:path extrusionOk="0" h="25302" w="94799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rect b="b" l="l" r="r" t="t"/>
                <a:pathLst>
                  <a:path extrusionOk="0" h="25290" w="2529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rect b="b" l="l" r="r" t="t"/>
                <a:pathLst>
                  <a:path extrusionOk="0" fill="none" h="20646" w="20647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rect b="b" l="l" r="r" t="t"/>
                <a:pathLst>
                  <a:path extrusionOk="0" h="18503" w="18503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rect b="b" l="l" r="r" t="t"/>
                <a:pathLst>
                  <a:path extrusionOk="0" h="1352" w="1608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rect b="b" l="l" r="r" t="t"/>
                <a:pathLst>
                  <a:path extrusionOk="0" h="1739" w="2156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rect b="b" l="l" r="r" t="t"/>
                <a:pathLst>
                  <a:path extrusionOk="0" h="941" w="537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rect b="b" l="l" r="r" t="t"/>
                <a:pathLst>
                  <a:path extrusionOk="0" fill="none" h="5823" w="5823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cap="flat" cmpd="sng" w="7450">
                <a:solidFill>
                  <a:srgbClr val="F5F5F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rect b="b" l="l" r="r" t="t"/>
                <a:pathLst>
                  <a:path extrusionOk="0" h="1155" w="1109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rect b="b" l="l" r="r" t="t"/>
                <a:pathLst>
                  <a:path extrusionOk="0" h="2951" w="3031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9"/>
              <p:cNvSpPr txBox="1"/>
              <p:nvPr/>
            </p:nvSpPr>
            <p:spPr>
              <a:xfrm>
                <a:off x="5934371" y="3518799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DKIM</a:t>
                </a:r>
                <a:endParaRPr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23" name="Google Shape;623;p19"/>
              <p:cNvSpPr txBox="1"/>
              <p:nvPr/>
            </p:nvSpPr>
            <p:spPr>
              <a:xfrm>
                <a:off x="6909853" y="3431796"/>
                <a:ext cx="18231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Anche in questo caso notiamo che nella seconda immagine manca il DKIM e </a:t>
                </a:r>
                <a:r>
                  <a:rPr lang="en" sz="9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ciò</a:t>
                </a:r>
                <a:r>
                  <a:rPr lang="en" sz="9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 deve farci insospettire. </a:t>
                </a:r>
                <a:endParaRPr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24" name="Google Shape;624;p19"/>
            <p:cNvSpPr/>
            <p:nvPr/>
          </p:nvSpPr>
          <p:spPr>
            <a:xfrm>
              <a:off x="5494675" y="3539480"/>
              <a:ext cx="61761" cy="46143"/>
            </a:xfrm>
            <a:custGeom>
              <a:rect b="b" l="l" r="r" t="t"/>
              <a:pathLst>
                <a:path extrusionOk="0" h="2990" w="4002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5560278" y="3539480"/>
              <a:ext cx="61745" cy="46143"/>
            </a:xfrm>
            <a:custGeom>
              <a:rect b="b" l="l" r="r" t="t"/>
              <a:pathLst>
                <a:path extrusionOk="0" h="2990" w="4001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5625866" y="3539480"/>
              <a:ext cx="61761" cy="46143"/>
            </a:xfrm>
            <a:custGeom>
              <a:rect b="b" l="l" r="r" t="t"/>
              <a:pathLst>
                <a:path extrusionOk="0" h="2990" w="4002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7" name="Google Shape;6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87925"/>
            <a:ext cx="4055151" cy="214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104949"/>
            <a:ext cx="3899100" cy="1997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19"/>
          <p:cNvCxnSpPr/>
          <p:nvPr/>
        </p:nvCxnSpPr>
        <p:spPr>
          <a:xfrm flipH="1">
            <a:off x="4493800" y="1222725"/>
            <a:ext cx="23880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19"/>
          <p:cNvSpPr txBox="1"/>
          <p:nvPr/>
        </p:nvSpPr>
        <p:spPr>
          <a:xfrm>
            <a:off x="4717675" y="760975"/>
            <a:ext cx="214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Tramite questo messaggio possiamo accedere al “messaggio originale” in modo da analizzare e-mail sospette.</a:t>
            </a:r>
            <a:endParaRPr sz="800" u="sng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0"/>
          <p:cNvSpPr txBox="1"/>
          <p:nvPr>
            <p:ph type="title"/>
          </p:nvPr>
        </p:nvSpPr>
        <p:spPr>
          <a:xfrm>
            <a:off x="457213" y="3299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Consigli per evitare Il Phishing</a:t>
            </a:r>
            <a:endParaRPr/>
          </a:p>
        </p:txBody>
      </p:sp>
      <p:grpSp>
        <p:nvGrpSpPr>
          <p:cNvPr id="636" name="Google Shape;636;p20"/>
          <p:cNvGrpSpPr/>
          <p:nvPr/>
        </p:nvGrpSpPr>
        <p:grpSpPr>
          <a:xfrm>
            <a:off x="1748915" y="1463225"/>
            <a:ext cx="5646195" cy="3089712"/>
            <a:chOff x="1748915" y="1463225"/>
            <a:chExt cx="5646195" cy="3089712"/>
          </a:xfrm>
        </p:grpSpPr>
        <p:grpSp>
          <p:nvGrpSpPr>
            <p:cNvPr id="637" name="Google Shape;637;p20"/>
            <p:cNvGrpSpPr/>
            <p:nvPr/>
          </p:nvGrpSpPr>
          <p:grpSpPr>
            <a:xfrm>
              <a:off x="1748915" y="1463225"/>
              <a:ext cx="2018893" cy="1222598"/>
              <a:chOff x="1748915" y="1463225"/>
              <a:chExt cx="2018893" cy="1222598"/>
            </a:xfrm>
          </p:grpSpPr>
          <p:sp>
            <p:nvSpPr>
              <p:cNvPr id="638" name="Google Shape;638;p20"/>
              <p:cNvSpPr/>
              <p:nvPr/>
            </p:nvSpPr>
            <p:spPr>
              <a:xfrm>
                <a:off x="2471826" y="1860700"/>
                <a:ext cx="1295982" cy="825123"/>
              </a:xfrm>
              <a:custGeom>
                <a:rect b="b" l="l" r="r" t="t"/>
                <a:pathLst>
                  <a:path extrusionOk="0" fill="none" h="30302" w="36017">
                    <a:moveTo>
                      <a:pt x="0" y="0"/>
                    </a:moveTo>
                    <a:lnTo>
                      <a:pt x="7406" y="0"/>
                    </a:lnTo>
                    <a:cubicBezTo>
                      <a:pt x="10859" y="0"/>
                      <a:pt x="13656" y="2798"/>
                      <a:pt x="13656" y="6251"/>
                    </a:cubicBezTo>
                    <a:lnTo>
                      <a:pt x="13656" y="24051"/>
                    </a:lnTo>
                    <a:cubicBezTo>
                      <a:pt x="13656" y="27504"/>
                      <a:pt x="16454" y="30302"/>
                      <a:pt x="19907" y="30302"/>
                    </a:cubicBezTo>
                    <a:lnTo>
                      <a:pt x="36016" y="3030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9" name="Google Shape;639;p20"/>
              <p:cNvGrpSpPr/>
              <p:nvPr/>
            </p:nvGrpSpPr>
            <p:grpSpPr>
              <a:xfrm>
                <a:off x="1748915" y="1463225"/>
                <a:ext cx="794980" cy="794980"/>
                <a:chOff x="1748915" y="1463225"/>
                <a:chExt cx="794980" cy="794980"/>
              </a:xfrm>
            </p:grpSpPr>
            <p:sp>
              <p:nvSpPr>
                <p:cNvPr id="640" name="Google Shape;640;p20"/>
                <p:cNvSpPr/>
                <p:nvPr/>
              </p:nvSpPr>
              <p:spPr>
                <a:xfrm>
                  <a:off x="1748915" y="1463225"/>
                  <a:ext cx="794980" cy="794980"/>
                </a:xfrm>
                <a:custGeom>
                  <a:rect b="b" l="l" r="r" t="t"/>
                  <a:pathLst>
                    <a:path extrusionOk="0" h="29195" w="29195">
                      <a:moveTo>
                        <a:pt x="14597" y="0"/>
                      </a:moveTo>
                      <a:cubicBezTo>
                        <a:pt x="6537" y="0"/>
                        <a:pt x="0" y="6537"/>
                        <a:pt x="0" y="14597"/>
                      </a:cubicBezTo>
                      <a:cubicBezTo>
                        <a:pt x="0" y="22658"/>
                        <a:pt x="6537" y="29194"/>
                        <a:pt x="14597" y="29194"/>
                      </a:cubicBezTo>
                      <a:cubicBezTo>
                        <a:pt x="22658" y="29194"/>
                        <a:pt x="29194" y="22658"/>
                        <a:pt x="29194" y="14597"/>
                      </a:cubicBezTo>
                      <a:cubicBezTo>
                        <a:pt x="29194" y="6537"/>
                        <a:pt x="22658" y="0"/>
                        <a:pt x="145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41" name="Google Shape;641;p20"/>
                <p:cNvGrpSpPr/>
                <p:nvPr/>
              </p:nvGrpSpPr>
              <p:grpSpPr>
                <a:xfrm>
                  <a:off x="1905815" y="1628566"/>
                  <a:ext cx="481483" cy="410466"/>
                  <a:chOff x="1905815" y="1628566"/>
                  <a:chExt cx="481483" cy="410466"/>
                </a:xfrm>
              </p:grpSpPr>
              <p:sp>
                <p:nvSpPr>
                  <p:cNvPr id="642" name="Google Shape;642;p20"/>
                  <p:cNvSpPr/>
                  <p:nvPr/>
                </p:nvSpPr>
                <p:spPr>
                  <a:xfrm>
                    <a:off x="2084472" y="1628566"/>
                    <a:ext cx="124196" cy="100860"/>
                  </a:xfrm>
                  <a:custGeom>
                    <a:rect b="b" l="l" r="r" t="t"/>
                    <a:pathLst>
                      <a:path extrusionOk="0" fill="none" h="3704" w="4561">
                        <a:moveTo>
                          <a:pt x="0" y="3703"/>
                        </a:moveTo>
                        <a:lnTo>
                          <a:pt x="0" y="2275"/>
                        </a:lnTo>
                        <a:cubicBezTo>
                          <a:pt x="0" y="1024"/>
                          <a:pt x="1012" y="1"/>
                          <a:pt x="2274" y="1"/>
                        </a:cubicBezTo>
                        <a:lnTo>
                          <a:pt x="2274" y="1"/>
                        </a:lnTo>
                        <a:cubicBezTo>
                          <a:pt x="3524" y="1"/>
                          <a:pt x="4560" y="1013"/>
                          <a:pt x="4560" y="2275"/>
                        </a:cubicBezTo>
                        <a:lnTo>
                          <a:pt x="4560" y="3703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3" name="Google Shape;643;p20"/>
                  <p:cNvSpPr/>
                  <p:nvPr/>
                </p:nvSpPr>
                <p:spPr>
                  <a:xfrm>
                    <a:off x="2025791" y="1732640"/>
                    <a:ext cx="241231" cy="178983"/>
                  </a:xfrm>
                  <a:custGeom>
                    <a:rect b="b" l="l" r="r" t="t"/>
                    <a:pathLst>
                      <a:path extrusionOk="0" h="6573" w="8859">
                        <a:moveTo>
                          <a:pt x="8406" y="441"/>
                        </a:moveTo>
                        <a:lnTo>
                          <a:pt x="8406" y="6132"/>
                        </a:lnTo>
                        <a:lnTo>
                          <a:pt x="441" y="6132"/>
                        </a:lnTo>
                        <a:lnTo>
                          <a:pt x="441" y="441"/>
                        </a:lnTo>
                        <a:close/>
                        <a:moveTo>
                          <a:pt x="441" y="0"/>
                        </a:moveTo>
                        <a:cubicBezTo>
                          <a:pt x="191" y="0"/>
                          <a:pt x="0" y="191"/>
                          <a:pt x="0" y="441"/>
                        </a:cubicBezTo>
                        <a:lnTo>
                          <a:pt x="0" y="6132"/>
                        </a:lnTo>
                        <a:cubicBezTo>
                          <a:pt x="0" y="6382"/>
                          <a:pt x="191" y="6573"/>
                          <a:pt x="441" y="6573"/>
                        </a:cubicBezTo>
                        <a:lnTo>
                          <a:pt x="8406" y="6573"/>
                        </a:lnTo>
                        <a:cubicBezTo>
                          <a:pt x="8656" y="6573"/>
                          <a:pt x="8858" y="6382"/>
                          <a:pt x="8858" y="6132"/>
                        </a:cubicBezTo>
                        <a:lnTo>
                          <a:pt x="8858" y="441"/>
                        </a:lnTo>
                        <a:cubicBezTo>
                          <a:pt x="8858" y="191"/>
                          <a:pt x="8656" y="0"/>
                          <a:pt x="840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4" name="Google Shape;644;p20"/>
                  <p:cNvSpPr/>
                  <p:nvPr/>
                </p:nvSpPr>
                <p:spPr>
                  <a:xfrm>
                    <a:off x="2122703" y="1802349"/>
                    <a:ext cx="47707" cy="47680"/>
                  </a:xfrm>
                  <a:custGeom>
                    <a:rect b="b" l="l" r="r" t="t"/>
                    <a:pathLst>
                      <a:path extrusionOk="0" h="1751" w="1752">
                        <a:moveTo>
                          <a:pt x="870" y="441"/>
                        </a:moveTo>
                        <a:cubicBezTo>
                          <a:pt x="1108" y="441"/>
                          <a:pt x="1311" y="643"/>
                          <a:pt x="1311" y="881"/>
                        </a:cubicBezTo>
                        <a:cubicBezTo>
                          <a:pt x="1311" y="1119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19"/>
                          <a:pt x="442" y="881"/>
                        </a:cubicBezTo>
                        <a:cubicBezTo>
                          <a:pt x="442" y="643"/>
                          <a:pt x="632" y="441"/>
                          <a:pt x="870" y="441"/>
                        </a:cubicBezTo>
                        <a:close/>
                        <a:moveTo>
                          <a:pt x="870" y="0"/>
                        </a:moveTo>
                        <a:cubicBezTo>
                          <a:pt x="394" y="0"/>
                          <a:pt x="1" y="381"/>
                          <a:pt x="1" y="881"/>
                        </a:cubicBezTo>
                        <a:cubicBezTo>
                          <a:pt x="1" y="1369"/>
                          <a:pt x="382" y="1750"/>
                          <a:pt x="870" y="1750"/>
                        </a:cubicBezTo>
                        <a:cubicBezTo>
                          <a:pt x="1346" y="1750"/>
                          <a:pt x="1751" y="1369"/>
                          <a:pt x="1751" y="881"/>
                        </a:cubicBezTo>
                        <a:cubicBezTo>
                          <a:pt x="1751" y="381"/>
                          <a:pt x="1346" y="0"/>
                          <a:pt x="8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5" name="Google Shape;645;p20"/>
                  <p:cNvSpPr/>
                  <p:nvPr/>
                </p:nvSpPr>
                <p:spPr>
                  <a:xfrm>
                    <a:off x="1905815" y="1991026"/>
                    <a:ext cx="47680" cy="48006"/>
                  </a:xfrm>
                  <a:custGeom>
                    <a:rect b="b" l="l" r="r" t="t"/>
                    <a:pathLst>
                      <a:path extrusionOk="0" h="1763" w="1751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41" y="1120"/>
                          <a:pt x="441" y="882"/>
                        </a:cubicBezTo>
                        <a:cubicBezTo>
                          <a:pt x="441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82" y="1763"/>
                        </a:cubicBezTo>
                        <a:cubicBezTo>
                          <a:pt x="1358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58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6" name="Google Shape;646;p20"/>
                  <p:cNvSpPr/>
                  <p:nvPr/>
                </p:nvSpPr>
                <p:spPr>
                  <a:xfrm>
                    <a:off x="2014109" y="1991026"/>
                    <a:ext cx="47680" cy="48006"/>
                  </a:xfrm>
                  <a:custGeom>
                    <a:rect b="b" l="l" r="r" t="t"/>
                    <a:pathLst>
                      <a:path extrusionOk="0" h="1763" w="1751">
                        <a:moveTo>
                          <a:pt x="870" y="453"/>
                        </a:moveTo>
                        <a:cubicBezTo>
                          <a:pt x="1108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08" y="1310"/>
                          <a:pt x="870" y="1310"/>
                        </a:cubicBezTo>
                        <a:cubicBezTo>
                          <a:pt x="631" y="1310"/>
                          <a:pt x="441" y="1120"/>
                          <a:pt x="441" y="882"/>
                        </a:cubicBezTo>
                        <a:cubicBezTo>
                          <a:pt x="453" y="644"/>
                          <a:pt x="631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3" y="1"/>
                          <a:pt x="0" y="394"/>
                          <a:pt x="0" y="882"/>
                        </a:cubicBezTo>
                        <a:cubicBezTo>
                          <a:pt x="0" y="1370"/>
                          <a:pt x="381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70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7" name="Google Shape;647;p20"/>
                  <p:cNvSpPr/>
                  <p:nvPr/>
                </p:nvSpPr>
                <p:spPr>
                  <a:xfrm>
                    <a:off x="2122703" y="1991026"/>
                    <a:ext cx="47707" cy="48006"/>
                  </a:xfrm>
                  <a:custGeom>
                    <a:rect b="b" l="l" r="r" t="t"/>
                    <a:pathLst>
                      <a:path extrusionOk="0" h="1763" w="1752">
                        <a:moveTo>
                          <a:pt x="870" y="453"/>
                        </a:moveTo>
                        <a:cubicBezTo>
                          <a:pt x="1108" y="453"/>
                          <a:pt x="1311" y="644"/>
                          <a:pt x="1311" y="882"/>
                        </a:cubicBezTo>
                        <a:cubicBezTo>
                          <a:pt x="1311" y="1120"/>
                          <a:pt x="1108" y="1310"/>
                          <a:pt x="870" y="1310"/>
                        </a:cubicBezTo>
                        <a:cubicBezTo>
                          <a:pt x="632" y="1310"/>
                          <a:pt x="442" y="1120"/>
                          <a:pt x="442" y="882"/>
                        </a:cubicBezTo>
                        <a:cubicBezTo>
                          <a:pt x="442" y="644"/>
                          <a:pt x="632" y="453"/>
                          <a:pt x="870" y="453"/>
                        </a:cubicBezTo>
                        <a:close/>
                        <a:moveTo>
                          <a:pt x="870" y="1"/>
                        </a:moveTo>
                        <a:cubicBezTo>
                          <a:pt x="394" y="1"/>
                          <a:pt x="1" y="394"/>
                          <a:pt x="1" y="882"/>
                        </a:cubicBezTo>
                        <a:cubicBezTo>
                          <a:pt x="1" y="1370"/>
                          <a:pt x="382" y="1763"/>
                          <a:pt x="870" y="1763"/>
                        </a:cubicBezTo>
                        <a:cubicBezTo>
                          <a:pt x="1346" y="1763"/>
                          <a:pt x="1751" y="1370"/>
                          <a:pt x="1751" y="882"/>
                        </a:cubicBezTo>
                        <a:cubicBezTo>
                          <a:pt x="1751" y="394"/>
                          <a:pt x="1346" y="1"/>
                          <a:pt x="87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8" name="Google Shape;648;p20"/>
                  <p:cNvSpPr/>
                  <p:nvPr/>
                </p:nvSpPr>
                <p:spPr>
                  <a:xfrm>
                    <a:off x="2230671" y="1991026"/>
                    <a:ext cx="48006" cy="48006"/>
                  </a:xfrm>
                  <a:custGeom>
                    <a:rect b="b" l="l" r="r" t="t"/>
                    <a:pathLst>
                      <a:path extrusionOk="0" h="1763" w="1763">
                        <a:moveTo>
                          <a:pt x="882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2" y="1310"/>
                        </a:cubicBezTo>
                        <a:cubicBezTo>
                          <a:pt x="644" y="1310"/>
                          <a:pt x="453" y="1120"/>
                          <a:pt x="453" y="882"/>
                        </a:cubicBezTo>
                        <a:cubicBezTo>
                          <a:pt x="465" y="644"/>
                          <a:pt x="644" y="453"/>
                          <a:pt x="882" y="453"/>
                        </a:cubicBezTo>
                        <a:close/>
                        <a:moveTo>
                          <a:pt x="882" y="1"/>
                        </a:moveTo>
                        <a:cubicBezTo>
                          <a:pt x="406" y="1"/>
                          <a:pt x="1" y="394"/>
                          <a:pt x="1" y="882"/>
                        </a:cubicBezTo>
                        <a:cubicBezTo>
                          <a:pt x="1" y="1370"/>
                          <a:pt x="394" y="1763"/>
                          <a:pt x="882" y="1763"/>
                        </a:cubicBezTo>
                        <a:cubicBezTo>
                          <a:pt x="1358" y="1763"/>
                          <a:pt x="1763" y="1370"/>
                          <a:pt x="1763" y="882"/>
                        </a:cubicBezTo>
                        <a:cubicBezTo>
                          <a:pt x="1763" y="394"/>
                          <a:pt x="1370" y="1"/>
                          <a:pt x="88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9" name="Google Shape;649;p20"/>
                  <p:cNvSpPr/>
                  <p:nvPr/>
                </p:nvSpPr>
                <p:spPr>
                  <a:xfrm>
                    <a:off x="2339292" y="1991026"/>
                    <a:ext cx="48006" cy="48006"/>
                  </a:xfrm>
                  <a:custGeom>
                    <a:rect b="b" l="l" r="r" t="t"/>
                    <a:pathLst>
                      <a:path extrusionOk="0" h="1763" w="1763">
                        <a:moveTo>
                          <a:pt x="881" y="453"/>
                        </a:moveTo>
                        <a:cubicBezTo>
                          <a:pt x="1120" y="453"/>
                          <a:pt x="1310" y="644"/>
                          <a:pt x="1310" y="882"/>
                        </a:cubicBezTo>
                        <a:cubicBezTo>
                          <a:pt x="1310" y="1120"/>
                          <a:pt x="1120" y="1310"/>
                          <a:pt x="881" y="1310"/>
                        </a:cubicBezTo>
                        <a:cubicBezTo>
                          <a:pt x="643" y="1310"/>
                          <a:pt x="453" y="1120"/>
                          <a:pt x="453" y="882"/>
                        </a:cubicBezTo>
                        <a:cubicBezTo>
                          <a:pt x="453" y="644"/>
                          <a:pt x="643" y="453"/>
                          <a:pt x="881" y="453"/>
                        </a:cubicBezTo>
                        <a:close/>
                        <a:moveTo>
                          <a:pt x="881" y="1"/>
                        </a:moveTo>
                        <a:cubicBezTo>
                          <a:pt x="405" y="1"/>
                          <a:pt x="0" y="394"/>
                          <a:pt x="0" y="882"/>
                        </a:cubicBezTo>
                        <a:cubicBezTo>
                          <a:pt x="0" y="1370"/>
                          <a:pt x="393" y="1763"/>
                          <a:pt x="881" y="1763"/>
                        </a:cubicBezTo>
                        <a:cubicBezTo>
                          <a:pt x="1358" y="1763"/>
                          <a:pt x="1762" y="1370"/>
                          <a:pt x="1762" y="882"/>
                        </a:cubicBezTo>
                        <a:cubicBezTo>
                          <a:pt x="1762" y="394"/>
                          <a:pt x="1358" y="1"/>
                          <a:pt x="88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50" name="Google Shape;650;p20"/>
            <p:cNvGrpSpPr/>
            <p:nvPr/>
          </p:nvGrpSpPr>
          <p:grpSpPr>
            <a:xfrm>
              <a:off x="5365824" y="1463225"/>
              <a:ext cx="2029286" cy="1222598"/>
              <a:chOff x="5365824" y="1463225"/>
              <a:chExt cx="2029286" cy="1222598"/>
            </a:xfrm>
          </p:grpSpPr>
          <p:sp>
            <p:nvSpPr>
              <p:cNvPr id="651" name="Google Shape;651;p20"/>
              <p:cNvSpPr/>
              <p:nvPr/>
            </p:nvSpPr>
            <p:spPr>
              <a:xfrm>
                <a:off x="5365824" y="1860700"/>
                <a:ext cx="1295982" cy="825123"/>
              </a:xfrm>
              <a:custGeom>
                <a:rect b="b" l="l" r="r" t="t"/>
                <a:pathLst>
                  <a:path extrusionOk="0" fill="none" h="30302" w="36017">
                    <a:moveTo>
                      <a:pt x="36017" y="0"/>
                    </a:moveTo>
                    <a:lnTo>
                      <a:pt x="28623" y="0"/>
                    </a:lnTo>
                    <a:cubicBezTo>
                      <a:pt x="25170" y="0"/>
                      <a:pt x="22372" y="2798"/>
                      <a:pt x="22372" y="6251"/>
                    </a:cubicBezTo>
                    <a:lnTo>
                      <a:pt x="22372" y="24051"/>
                    </a:lnTo>
                    <a:cubicBezTo>
                      <a:pt x="22372" y="27504"/>
                      <a:pt x="19574" y="30302"/>
                      <a:pt x="16121" y="30302"/>
                    </a:cubicBezTo>
                    <a:lnTo>
                      <a:pt x="0" y="3030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52" name="Google Shape;652;p20"/>
              <p:cNvGrpSpPr/>
              <p:nvPr/>
            </p:nvGrpSpPr>
            <p:grpSpPr>
              <a:xfrm>
                <a:off x="6599803" y="1463225"/>
                <a:ext cx="795307" cy="794980"/>
                <a:chOff x="6599803" y="1463225"/>
                <a:chExt cx="795307" cy="794980"/>
              </a:xfrm>
            </p:grpSpPr>
            <p:sp>
              <p:nvSpPr>
                <p:cNvPr id="653" name="Google Shape;653;p20"/>
                <p:cNvSpPr/>
                <p:nvPr/>
              </p:nvSpPr>
              <p:spPr>
                <a:xfrm>
                  <a:off x="6599803" y="1463225"/>
                  <a:ext cx="795307" cy="794980"/>
                </a:xfrm>
                <a:custGeom>
                  <a:rect b="b" l="l" r="r" t="t"/>
                  <a:pathLst>
                    <a:path extrusionOk="0" h="29195" w="29207">
                      <a:moveTo>
                        <a:pt x="14598" y="0"/>
                      </a:moveTo>
                      <a:cubicBezTo>
                        <a:pt x="6537" y="0"/>
                        <a:pt x="1" y="6537"/>
                        <a:pt x="1" y="14597"/>
                      </a:cubicBezTo>
                      <a:cubicBezTo>
                        <a:pt x="1" y="22658"/>
                        <a:pt x="6537" y="29194"/>
                        <a:pt x="14598" y="29194"/>
                      </a:cubicBezTo>
                      <a:cubicBezTo>
                        <a:pt x="22658" y="29194"/>
                        <a:pt x="29207" y="22658"/>
                        <a:pt x="29207" y="14597"/>
                      </a:cubicBezTo>
                      <a:cubicBezTo>
                        <a:pt x="29207" y="6537"/>
                        <a:pt x="22658" y="0"/>
                        <a:pt x="14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54" name="Google Shape;654;p20"/>
                <p:cNvGrpSpPr/>
                <p:nvPr/>
              </p:nvGrpSpPr>
              <p:grpSpPr>
                <a:xfrm>
                  <a:off x="6907804" y="1717064"/>
                  <a:ext cx="179310" cy="318727"/>
                  <a:chOff x="6907804" y="1717064"/>
                  <a:chExt cx="179310" cy="318727"/>
                </a:xfrm>
              </p:grpSpPr>
              <p:sp>
                <p:nvSpPr>
                  <p:cNvPr id="655" name="Google Shape;655;p20"/>
                  <p:cNvSpPr/>
                  <p:nvPr/>
                </p:nvSpPr>
                <p:spPr>
                  <a:xfrm>
                    <a:off x="6907804" y="1717064"/>
                    <a:ext cx="179310" cy="318727"/>
                  </a:xfrm>
                  <a:custGeom>
                    <a:rect b="b" l="l" r="r" t="t"/>
                    <a:pathLst>
                      <a:path extrusionOk="0" h="11705" w="6585">
                        <a:moveTo>
                          <a:pt x="5537" y="453"/>
                        </a:moveTo>
                        <a:cubicBezTo>
                          <a:pt x="5870" y="453"/>
                          <a:pt x="6132" y="715"/>
                          <a:pt x="6132" y="1049"/>
                        </a:cubicBezTo>
                        <a:lnTo>
                          <a:pt x="6132" y="10657"/>
                        </a:lnTo>
                        <a:cubicBezTo>
                          <a:pt x="6132" y="10990"/>
                          <a:pt x="5870" y="11252"/>
                          <a:pt x="5537" y="11252"/>
                        </a:cubicBezTo>
                        <a:lnTo>
                          <a:pt x="1048" y="11252"/>
                        </a:lnTo>
                        <a:cubicBezTo>
                          <a:pt x="715" y="11252"/>
                          <a:pt x="453" y="10990"/>
                          <a:pt x="453" y="10657"/>
                        </a:cubicBezTo>
                        <a:lnTo>
                          <a:pt x="453" y="1049"/>
                        </a:lnTo>
                        <a:cubicBezTo>
                          <a:pt x="453" y="715"/>
                          <a:pt x="715" y="453"/>
                          <a:pt x="1048" y="453"/>
                        </a:cubicBezTo>
                        <a:close/>
                        <a:moveTo>
                          <a:pt x="1048" y="1"/>
                        </a:moveTo>
                        <a:cubicBezTo>
                          <a:pt x="465" y="1"/>
                          <a:pt x="1" y="465"/>
                          <a:pt x="1" y="1049"/>
                        </a:cubicBezTo>
                        <a:lnTo>
                          <a:pt x="1" y="10657"/>
                        </a:lnTo>
                        <a:cubicBezTo>
                          <a:pt x="1" y="11240"/>
                          <a:pt x="465" y="11705"/>
                          <a:pt x="1048" y="11705"/>
                        </a:cubicBezTo>
                        <a:lnTo>
                          <a:pt x="5537" y="11705"/>
                        </a:lnTo>
                        <a:cubicBezTo>
                          <a:pt x="6120" y="11705"/>
                          <a:pt x="6585" y="11240"/>
                          <a:pt x="6585" y="10657"/>
                        </a:cubicBezTo>
                        <a:lnTo>
                          <a:pt x="6585" y="1049"/>
                        </a:lnTo>
                        <a:cubicBezTo>
                          <a:pt x="6585" y="465"/>
                          <a:pt x="6120" y="1"/>
                          <a:pt x="553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6" name="Google Shape;656;p20"/>
                  <p:cNvSpPr/>
                  <p:nvPr/>
                </p:nvSpPr>
                <p:spPr>
                  <a:xfrm>
                    <a:off x="6912351" y="1764090"/>
                    <a:ext cx="170242" cy="27"/>
                  </a:xfrm>
                  <a:custGeom>
                    <a:rect b="b" l="l" r="r" t="t"/>
                    <a:pathLst>
                      <a:path extrusionOk="0" fill="none" h="1" w="6252">
                        <a:moveTo>
                          <a:pt x="0" y="0"/>
                        </a:moveTo>
                        <a:lnTo>
                          <a:pt x="6251" y="0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7" name="Google Shape;657;p20"/>
                  <p:cNvSpPr/>
                  <p:nvPr/>
                </p:nvSpPr>
                <p:spPr>
                  <a:xfrm>
                    <a:off x="6912351" y="1973190"/>
                    <a:ext cx="170242" cy="27"/>
                  </a:xfrm>
                  <a:custGeom>
                    <a:rect b="b" l="l" r="r" t="t"/>
                    <a:pathLst>
                      <a:path extrusionOk="0" fill="none" h="1" w="6252">
                        <a:moveTo>
                          <a:pt x="0" y="1"/>
                        </a:moveTo>
                        <a:lnTo>
                          <a:pt x="625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8" name="Google Shape;658;p20"/>
                  <p:cNvSpPr/>
                  <p:nvPr/>
                </p:nvSpPr>
                <p:spPr>
                  <a:xfrm>
                    <a:off x="6985628" y="1992333"/>
                    <a:ext cx="23690" cy="23690"/>
                  </a:xfrm>
                  <a:custGeom>
                    <a:rect b="b" l="l" r="r" t="t"/>
                    <a:pathLst>
                      <a:path extrusionOk="0" h="870" w="870">
                        <a:moveTo>
                          <a:pt x="429" y="0"/>
                        </a:moveTo>
                        <a:cubicBezTo>
                          <a:pt x="191" y="0"/>
                          <a:pt x="0" y="191"/>
                          <a:pt x="0" y="429"/>
                        </a:cubicBezTo>
                        <a:cubicBezTo>
                          <a:pt x="0" y="667"/>
                          <a:pt x="191" y="869"/>
                          <a:pt x="429" y="869"/>
                        </a:cubicBezTo>
                        <a:cubicBezTo>
                          <a:pt x="667" y="869"/>
                          <a:pt x="869" y="667"/>
                          <a:pt x="869" y="429"/>
                        </a:cubicBezTo>
                        <a:cubicBezTo>
                          <a:pt x="869" y="191"/>
                          <a:pt x="667" y="0"/>
                          <a:pt x="4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59" name="Google Shape;659;p20"/>
            <p:cNvGrpSpPr/>
            <p:nvPr/>
          </p:nvGrpSpPr>
          <p:grpSpPr>
            <a:xfrm>
              <a:off x="5365824" y="2610265"/>
              <a:ext cx="2029286" cy="795307"/>
              <a:chOff x="5365824" y="2610265"/>
              <a:chExt cx="2029286" cy="795307"/>
            </a:xfrm>
          </p:grpSpPr>
          <p:sp>
            <p:nvSpPr>
              <p:cNvPr id="660" name="Google Shape;660;p20"/>
              <p:cNvSpPr/>
              <p:nvPr/>
            </p:nvSpPr>
            <p:spPr>
              <a:xfrm>
                <a:off x="5365824" y="3029793"/>
                <a:ext cx="1295982" cy="27"/>
              </a:xfrm>
              <a:custGeom>
                <a:rect b="b" l="l" r="r" t="t"/>
                <a:pathLst>
                  <a:path extrusionOk="0" fill="none" h="1" w="36017">
                    <a:moveTo>
                      <a:pt x="36017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1" name="Google Shape;661;p20"/>
              <p:cNvGrpSpPr/>
              <p:nvPr/>
            </p:nvGrpSpPr>
            <p:grpSpPr>
              <a:xfrm>
                <a:off x="6599803" y="2610265"/>
                <a:ext cx="795307" cy="795307"/>
                <a:chOff x="6599803" y="2610265"/>
                <a:chExt cx="795307" cy="795307"/>
              </a:xfrm>
            </p:grpSpPr>
            <p:sp>
              <p:nvSpPr>
                <p:cNvPr id="662" name="Google Shape;662;p20"/>
                <p:cNvSpPr/>
                <p:nvPr/>
              </p:nvSpPr>
              <p:spPr>
                <a:xfrm>
                  <a:off x="6599803" y="2610265"/>
                  <a:ext cx="795307" cy="795307"/>
                </a:xfrm>
                <a:custGeom>
                  <a:rect b="b" l="l" r="r" t="t"/>
                  <a:pathLst>
                    <a:path extrusionOk="0" h="29207" w="29207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70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70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63" name="Google Shape;663;p20"/>
                <p:cNvGrpSpPr/>
                <p:nvPr/>
              </p:nvGrpSpPr>
              <p:grpSpPr>
                <a:xfrm>
                  <a:off x="6845882" y="2871891"/>
                  <a:ext cx="318400" cy="282260"/>
                  <a:chOff x="6845882" y="2871891"/>
                  <a:chExt cx="318400" cy="282260"/>
                </a:xfrm>
              </p:grpSpPr>
              <p:sp>
                <p:nvSpPr>
                  <p:cNvPr id="664" name="Google Shape;664;p20"/>
                  <p:cNvSpPr/>
                  <p:nvPr/>
                </p:nvSpPr>
                <p:spPr>
                  <a:xfrm>
                    <a:off x="6845882" y="2871891"/>
                    <a:ext cx="318400" cy="233143"/>
                  </a:xfrm>
                  <a:custGeom>
                    <a:rect b="b" l="l" r="r" t="t"/>
                    <a:pathLst>
                      <a:path extrusionOk="0" h="8562" w="11693">
                        <a:moveTo>
                          <a:pt x="5846" y="441"/>
                        </a:moveTo>
                        <a:cubicBezTo>
                          <a:pt x="8692" y="441"/>
                          <a:pt x="8978" y="3847"/>
                          <a:pt x="8978" y="3847"/>
                        </a:cubicBezTo>
                        <a:cubicBezTo>
                          <a:pt x="8978" y="3847"/>
                          <a:pt x="9061" y="3835"/>
                          <a:pt x="9216" y="3835"/>
                        </a:cubicBezTo>
                        <a:cubicBezTo>
                          <a:pt x="9787" y="3835"/>
                          <a:pt x="11252" y="4013"/>
                          <a:pt x="11252" y="5847"/>
                        </a:cubicBezTo>
                        <a:cubicBezTo>
                          <a:pt x="11252" y="8121"/>
                          <a:pt x="7835" y="8121"/>
                          <a:pt x="7835" y="8121"/>
                        </a:cubicBezTo>
                        <a:lnTo>
                          <a:pt x="3846" y="8121"/>
                        </a:lnTo>
                        <a:cubicBezTo>
                          <a:pt x="3846" y="8121"/>
                          <a:pt x="441" y="8121"/>
                          <a:pt x="441" y="5275"/>
                        </a:cubicBezTo>
                        <a:cubicBezTo>
                          <a:pt x="441" y="3001"/>
                          <a:pt x="3001" y="2716"/>
                          <a:pt x="3001" y="2716"/>
                        </a:cubicBezTo>
                        <a:cubicBezTo>
                          <a:pt x="3001" y="2716"/>
                          <a:pt x="3001" y="441"/>
                          <a:pt x="5846" y="441"/>
                        </a:cubicBezTo>
                        <a:close/>
                        <a:moveTo>
                          <a:pt x="5846" y="1"/>
                        </a:moveTo>
                        <a:cubicBezTo>
                          <a:pt x="3346" y="1"/>
                          <a:pt x="2751" y="1584"/>
                          <a:pt x="2608" y="2335"/>
                        </a:cubicBezTo>
                        <a:cubicBezTo>
                          <a:pt x="1548" y="2573"/>
                          <a:pt x="0" y="3394"/>
                          <a:pt x="0" y="5275"/>
                        </a:cubicBezTo>
                        <a:cubicBezTo>
                          <a:pt x="0" y="6633"/>
                          <a:pt x="679" y="7645"/>
                          <a:pt x="1977" y="8180"/>
                        </a:cubicBezTo>
                        <a:cubicBezTo>
                          <a:pt x="2906" y="8561"/>
                          <a:pt x="3822" y="8561"/>
                          <a:pt x="3858" y="8561"/>
                        </a:cubicBezTo>
                        <a:lnTo>
                          <a:pt x="7847" y="8561"/>
                        </a:lnTo>
                        <a:cubicBezTo>
                          <a:pt x="9180" y="8561"/>
                          <a:pt x="11692" y="8002"/>
                          <a:pt x="11692" y="5847"/>
                        </a:cubicBezTo>
                        <a:cubicBezTo>
                          <a:pt x="11692" y="4120"/>
                          <a:pt x="10526" y="3454"/>
                          <a:pt x="9359" y="3406"/>
                        </a:cubicBezTo>
                        <a:cubicBezTo>
                          <a:pt x="9287" y="3049"/>
                          <a:pt x="9156" y="2501"/>
                          <a:pt x="8883" y="1942"/>
                        </a:cubicBezTo>
                        <a:cubicBezTo>
                          <a:pt x="8228" y="680"/>
                          <a:pt x="7192" y="1"/>
                          <a:pt x="5846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5" name="Google Shape;665;p20"/>
                  <p:cNvSpPr/>
                  <p:nvPr/>
                </p:nvSpPr>
                <p:spPr>
                  <a:xfrm>
                    <a:off x="6958370" y="3069990"/>
                    <a:ext cx="85312" cy="69736"/>
                  </a:xfrm>
                  <a:custGeom>
                    <a:rect b="b" l="l" r="r" t="t"/>
                    <a:pathLst>
                      <a:path extrusionOk="0" h="2561" w="3133">
                        <a:moveTo>
                          <a:pt x="1" y="1"/>
                        </a:moveTo>
                        <a:lnTo>
                          <a:pt x="1" y="2560"/>
                        </a:lnTo>
                        <a:lnTo>
                          <a:pt x="3132" y="2560"/>
                        </a:lnTo>
                        <a:lnTo>
                          <a:pt x="31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6" name="Google Shape;666;p20"/>
                  <p:cNvSpPr/>
                  <p:nvPr/>
                </p:nvSpPr>
                <p:spPr>
                  <a:xfrm>
                    <a:off x="6949440" y="2962180"/>
                    <a:ext cx="50267" cy="191972"/>
                  </a:xfrm>
                  <a:custGeom>
                    <a:rect b="b" l="l" r="r" t="t"/>
                    <a:pathLst>
                      <a:path extrusionOk="0" fill="none" h="7050" w="1846">
                        <a:moveTo>
                          <a:pt x="0" y="1894"/>
                        </a:moveTo>
                        <a:lnTo>
                          <a:pt x="1846" y="1"/>
                        </a:lnTo>
                        <a:lnTo>
                          <a:pt x="1846" y="7049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7" name="Google Shape;667;p20"/>
                  <p:cNvSpPr/>
                  <p:nvPr/>
                </p:nvSpPr>
                <p:spPr>
                  <a:xfrm>
                    <a:off x="7004304" y="2963317"/>
                    <a:ext cx="46727" cy="50294"/>
                  </a:xfrm>
                  <a:custGeom>
                    <a:rect b="b" l="l" r="r" t="t"/>
                    <a:pathLst>
                      <a:path extrusionOk="0" fill="none" h="1847" w="1716">
                        <a:moveTo>
                          <a:pt x="1715" y="1846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1300">
                    <a:solidFill>
                      <a:srgbClr val="01284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68" name="Google Shape;668;p20"/>
            <p:cNvGrpSpPr/>
            <p:nvPr/>
          </p:nvGrpSpPr>
          <p:grpSpPr>
            <a:xfrm>
              <a:off x="1748915" y="3345226"/>
              <a:ext cx="2018893" cy="1207712"/>
              <a:chOff x="1748915" y="3345226"/>
              <a:chExt cx="2018893" cy="1207712"/>
            </a:xfrm>
          </p:grpSpPr>
          <p:sp>
            <p:nvSpPr>
              <p:cNvPr id="669" name="Google Shape;669;p20"/>
              <p:cNvSpPr/>
              <p:nvPr/>
            </p:nvSpPr>
            <p:spPr>
              <a:xfrm>
                <a:off x="2471826" y="3345226"/>
                <a:ext cx="1295982" cy="825151"/>
              </a:xfrm>
              <a:custGeom>
                <a:rect b="b" l="l" r="r" t="t"/>
                <a:pathLst>
                  <a:path extrusionOk="0" fill="none" h="30303" w="36017">
                    <a:moveTo>
                      <a:pt x="0" y="30302"/>
                    </a:moveTo>
                    <a:lnTo>
                      <a:pt x="7406" y="30302"/>
                    </a:lnTo>
                    <a:cubicBezTo>
                      <a:pt x="10859" y="30302"/>
                      <a:pt x="13656" y="27504"/>
                      <a:pt x="13656" y="24052"/>
                    </a:cubicBezTo>
                    <a:lnTo>
                      <a:pt x="13656" y="6252"/>
                    </a:lnTo>
                    <a:cubicBezTo>
                      <a:pt x="13656" y="2787"/>
                      <a:pt x="16454" y="1"/>
                      <a:pt x="19907" y="1"/>
                    </a:cubicBezTo>
                    <a:lnTo>
                      <a:pt x="36016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0" name="Google Shape;670;p20"/>
              <p:cNvGrpSpPr/>
              <p:nvPr/>
            </p:nvGrpSpPr>
            <p:grpSpPr>
              <a:xfrm>
                <a:off x="1748915" y="3757631"/>
                <a:ext cx="794980" cy="795307"/>
                <a:chOff x="1748915" y="3757631"/>
                <a:chExt cx="794980" cy="795307"/>
              </a:xfrm>
            </p:grpSpPr>
            <p:sp>
              <p:nvSpPr>
                <p:cNvPr id="671" name="Google Shape;671;p20"/>
                <p:cNvSpPr/>
                <p:nvPr/>
              </p:nvSpPr>
              <p:spPr>
                <a:xfrm>
                  <a:off x="1748915" y="3757631"/>
                  <a:ext cx="794980" cy="795307"/>
                </a:xfrm>
                <a:custGeom>
                  <a:rect b="b" l="l" r="r" t="t"/>
                  <a:pathLst>
                    <a:path extrusionOk="0" h="29207" w="29195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58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58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72" name="Google Shape;672;p20"/>
                <p:cNvGrpSpPr/>
                <p:nvPr/>
              </p:nvGrpSpPr>
              <p:grpSpPr>
                <a:xfrm>
                  <a:off x="2010542" y="3993008"/>
                  <a:ext cx="272681" cy="342063"/>
                  <a:chOff x="2010542" y="3993008"/>
                  <a:chExt cx="272681" cy="342063"/>
                </a:xfrm>
              </p:grpSpPr>
              <p:sp>
                <p:nvSpPr>
                  <p:cNvPr id="673" name="Google Shape;673;p20"/>
                  <p:cNvSpPr/>
                  <p:nvPr/>
                </p:nvSpPr>
                <p:spPr>
                  <a:xfrm>
                    <a:off x="2010542" y="3993008"/>
                    <a:ext cx="272681" cy="342063"/>
                  </a:xfrm>
                  <a:custGeom>
                    <a:rect b="b" l="l" r="r" t="t"/>
                    <a:pathLst>
                      <a:path extrusionOk="0" h="12562" w="10014">
                        <a:moveTo>
                          <a:pt x="4989" y="453"/>
                        </a:moveTo>
                        <a:cubicBezTo>
                          <a:pt x="6573" y="2263"/>
                          <a:pt x="8347" y="2489"/>
                          <a:pt x="9133" y="2489"/>
                        </a:cubicBezTo>
                        <a:cubicBezTo>
                          <a:pt x="9383" y="2489"/>
                          <a:pt x="9549" y="2465"/>
                          <a:pt x="9549" y="2465"/>
                        </a:cubicBezTo>
                        <a:lnTo>
                          <a:pt x="9549" y="6239"/>
                        </a:lnTo>
                        <a:cubicBezTo>
                          <a:pt x="9549" y="8287"/>
                          <a:pt x="8442" y="10180"/>
                          <a:pt x="6644" y="11192"/>
                        </a:cubicBezTo>
                        <a:lnTo>
                          <a:pt x="4989" y="12121"/>
                        </a:lnTo>
                        <a:lnTo>
                          <a:pt x="3346" y="11192"/>
                        </a:lnTo>
                        <a:cubicBezTo>
                          <a:pt x="1560" y="10180"/>
                          <a:pt x="441" y="8287"/>
                          <a:pt x="441" y="6239"/>
                        </a:cubicBezTo>
                        <a:lnTo>
                          <a:pt x="441" y="2465"/>
                        </a:lnTo>
                        <a:cubicBezTo>
                          <a:pt x="441" y="2465"/>
                          <a:pt x="620" y="2489"/>
                          <a:pt x="917" y="2489"/>
                        </a:cubicBezTo>
                        <a:cubicBezTo>
                          <a:pt x="935" y="2489"/>
                          <a:pt x="953" y="2489"/>
                          <a:pt x="972" y="2489"/>
                        </a:cubicBezTo>
                        <a:cubicBezTo>
                          <a:pt x="1790" y="2489"/>
                          <a:pt x="3418" y="2222"/>
                          <a:pt x="4989" y="453"/>
                        </a:cubicBezTo>
                        <a:close/>
                        <a:moveTo>
                          <a:pt x="4989" y="1"/>
                        </a:moveTo>
                        <a:cubicBezTo>
                          <a:pt x="4858" y="1"/>
                          <a:pt x="4739" y="60"/>
                          <a:pt x="4668" y="155"/>
                        </a:cubicBezTo>
                        <a:cubicBezTo>
                          <a:pt x="3203" y="1810"/>
                          <a:pt x="1691" y="2060"/>
                          <a:pt x="929" y="2060"/>
                        </a:cubicBezTo>
                        <a:cubicBezTo>
                          <a:pt x="691" y="2060"/>
                          <a:pt x="548" y="2025"/>
                          <a:pt x="548" y="2025"/>
                        </a:cubicBezTo>
                        <a:cubicBezTo>
                          <a:pt x="512" y="2025"/>
                          <a:pt x="489" y="2013"/>
                          <a:pt x="453" y="2013"/>
                        </a:cubicBezTo>
                        <a:cubicBezTo>
                          <a:pt x="346" y="2013"/>
                          <a:pt x="250" y="2037"/>
                          <a:pt x="167" y="2120"/>
                        </a:cubicBezTo>
                        <a:cubicBezTo>
                          <a:pt x="72" y="2203"/>
                          <a:pt x="0" y="2322"/>
                          <a:pt x="0" y="2453"/>
                        </a:cubicBezTo>
                        <a:lnTo>
                          <a:pt x="0" y="6239"/>
                        </a:lnTo>
                        <a:cubicBezTo>
                          <a:pt x="0" y="8454"/>
                          <a:pt x="1191" y="10490"/>
                          <a:pt x="3132" y="11585"/>
                        </a:cubicBezTo>
                        <a:lnTo>
                          <a:pt x="4787" y="12502"/>
                        </a:lnTo>
                        <a:cubicBezTo>
                          <a:pt x="4858" y="12550"/>
                          <a:pt x="4930" y="12562"/>
                          <a:pt x="5013" y="12562"/>
                        </a:cubicBezTo>
                        <a:cubicBezTo>
                          <a:pt x="5084" y="12562"/>
                          <a:pt x="5156" y="12550"/>
                          <a:pt x="5227" y="12502"/>
                        </a:cubicBezTo>
                        <a:lnTo>
                          <a:pt x="6882" y="11585"/>
                        </a:lnTo>
                        <a:cubicBezTo>
                          <a:pt x="8823" y="10490"/>
                          <a:pt x="10014" y="8442"/>
                          <a:pt x="10014" y="6239"/>
                        </a:cubicBezTo>
                        <a:lnTo>
                          <a:pt x="10014" y="2453"/>
                        </a:lnTo>
                        <a:cubicBezTo>
                          <a:pt x="10014" y="2322"/>
                          <a:pt x="9954" y="2203"/>
                          <a:pt x="9847" y="2120"/>
                        </a:cubicBezTo>
                        <a:cubicBezTo>
                          <a:pt x="9775" y="2037"/>
                          <a:pt x="9668" y="2013"/>
                          <a:pt x="9561" y="2013"/>
                        </a:cubicBezTo>
                        <a:lnTo>
                          <a:pt x="9490" y="2013"/>
                        </a:lnTo>
                        <a:cubicBezTo>
                          <a:pt x="9490" y="2013"/>
                          <a:pt x="9371" y="2025"/>
                          <a:pt x="9144" y="2025"/>
                        </a:cubicBezTo>
                        <a:cubicBezTo>
                          <a:pt x="8490" y="2025"/>
                          <a:pt x="6823" y="1846"/>
                          <a:pt x="5346" y="132"/>
                        </a:cubicBezTo>
                        <a:cubicBezTo>
                          <a:pt x="5251" y="60"/>
                          <a:pt x="5132" y="1"/>
                          <a:pt x="498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4" name="Google Shape;674;p20"/>
                  <p:cNvSpPr/>
                  <p:nvPr/>
                </p:nvSpPr>
                <p:spPr>
                  <a:xfrm>
                    <a:off x="2146393" y="3998835"/>
                    <a:ext cx="27" cy="329102"/>
                  </a:xfrm>
                  <a:custGeom>
                    <a:rect b="b" l="l" r="r" t="t"/>
                    <a:pathLst>
                      <a:path extrusionOk="0" fill="none" h="12086" w="1">
                        <a:moveTo>
                          <a:pt x="0" y="1"/>
                        </a:moveTo>
                        <a:lnTo>
                          <a:pt x="0" y="12086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75" name="Google Shape;675;p20"/>
            <p:cNvGrpSpPr/>
            <p:nvPr/>
          </p:nvGrpSpPr>
          <p:grpSpPr>
            <a:xfrm>
              <a:off x="5365824" y="3345226"/>
              <a:ext cx="2029286" cy="1207712"/>
              <a:chOff x="5365824" y="3345226"/>
              <a:chExt cx="2029286" cy="1207712"/>
            </a:xfrm>
          </p:grpSpPr>
          <p:sp>
            <p:nvSpPr>
              <p:cNvPr id="676" name="Google Shape;676;p20"/>
              <p:cNvSpPr/>
              <p:nvPr/>
            </p:nvSpPr>
            <p:spPr>
              <a:xfrm>
                <a:off x="5365824" y="3345226"/>
                <a:ext cx="1295982" cy="825151"/>
              </a:xfrm>
              <a:custGeom>
                <a:rect b="b" l="l" r="r" t="t"/>
                <a:pathLst>
                  <a:path extrusionOk="0" fill="none" h="30303" w="36017">
                    <a:moveTo>
                      <a:pt x="36017" y="30302"/>
                    </a:moveTo>
                    <a:lnTo>
                      <a:pt x="28623" y="30302"/>
                    </a:lnTo>
                    <a:cubicBezTo>
                      <a:pt x="25170" y="30302"/>
                      <a:pt x="22372" y="27504"/>
                      <a:pt x="22372" y="24052"/>
                    </a:cubicBezTo>
                    <a:lnTo>
                      <a:pt x="22372" y="6252"/>
                    </a:lnTo>
                    <a:cubicBezTo>
                      <a:pt x="22372" y="2787"/>
                      <a:pt x="19574" y="1"/>
                      <a:pt x="16121" y="1"/>
                    </a:cubicBez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7" name="Google Shape;677;p20"/>
              <p:cNvGrpSpPr/>
              <p:nvPr/>
            </p:nvGrpSpPr>
            <p:grpSpPr>
              <a:xfrm>
                <a:off x="6599803" y="3757631"/>
                <a:ext cx="795307" cy="795307"/>
                <a:chOff x="6599803" y="3757631"/>
                <a:chExt cx="795307" cy="795307"/>
              </a:xfrm>
            </p:grpSpPr>
            <p:sp>
              <p:nvSpPr>
                <p:cNvPr id="678" name="Google Shape;678;p20"/>
                <p:cNvSpPr/>
                <p:nvPr/>
              </p:nvSpPr>
              <p:spPr>
                <a:xfrm>
                  <a:off x="6599803" y="3757631"/>
                  <a:ext cx="795307" cy="795307"/>
                </a:xfrm>
                <a:custGeom>
                  <a:rect b="b" l="l" r="r" t="t"/>
                  <a:pathLst>
                    <a:path extrusionOk="0" h="29207" w="29207">
                      <a:moveTo>
                        <a:pt x="14598" y="1"/>
                      </a:moveTo>
                      <a:cubicBezTo>
                        <a:pt x="6537" y="1"/>
                        <a:pt x="1" y="6537"/>
                        <a:pt x="1" y="14598"/>
                      </a:cubicBezTo>
                      <a:cubicBezTo>
                        <a:pt x="1" y="22658"/>
                        <a:pt x="6537" y="29207"/>
                        <a:pt x="14598" y="29207"/>
                      </a:cubicBezTo>
                      <a:cubicBezTo>
                        <a:pt x="22658" y="29207"/>
                        <a:pt x="29207" y="22658"/>
                        <a:pt x="29207" y="14598"/>
                      </a:cubicBezTo>
                      <a:cubicBezTo>
                        <a:pt x="29207" y="6537"/>
                        <a:pt x="22658" y="1"/>
                        <a:pt x="14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79" name="Google Shape;679;p20"/>
                <p:cNvGrpSpPr/>
                <p:nvPr/>
              </p:nvGrpSpPr>
              <p:grpSpPr>
                <a:xfrm>
                  <a:off x="6873766" y="4024132"/>
                  <a:ext cx="247385" cy="289210"/>
                  <a:chOff x="6873766" y="4024132"/>
                  <a:chExt cx="247385" cy="289210"/>
                </a:xfrm>
              </p:grpSpPr>
              <p:sp>
                <p:nvSpPr>
                  <p:cNvPr id="680" name="Google Shape;680;p20"/>
                  <p:cNvSpPr/>
                  <p:nvPr/>
                </p:nvSpPr>
                <p:spPr>
                  <a:xfrm>
                    <a:off x="6945082" y="4143127"/>
                    <a:ext cx="176069" cy="170215"/>
                  </a:xfrm>
                  <a:custGeom>
                    <a:rect b="b" l="l" r="r" t="t"/>
                    <a:pathLst>
                      <a:path extrusionOk="0" fill="none" h="6251" w="6466">
                        <a:moveTo>
                          <a:pt x="4525" y="1608"/>
                        </a:moveTo>
                        <a:lnTo>
                          <a:pt x="5716" y="2798"/>
                        </a:lnTo>
                        <a:cubicBezTo>
                          <a:pt x="6466" y="3536"/>
                          <a:pt x="6466" y="4763"/>
                          <a:pt x="5716" y="5501"/>
                        </a:cubicBezTo>
                        <a:lnTo>
                          <a:pt x="5716" y="5501"/>
                        </a:lnTo>
                        <a:cubicBezTo>
                          <a:pt x="4978" y="6251"/>
                          <a:pt x="3751" y="6251"/>
                          <a:pt x="3013" y="5501"/>
                        </a:cubicBezTo>
                        <a:lnTo>
                          <a:pt x="751" y="3239"/>
                        </a:lnTo>
                        <a:cubicBezTo>
                          <a:pt x="1" y="2501"/>
                          <a:pt x="1" y="1274"/>
                          <a:pt x="751" y="536"/>
                        </a:cubicBezTo>
                        <a:lnTo>
                          <a:pt x="751" y="536"/>
                        </a:lnTo>
                        <a:cubicBezTo>
                          <a:pt x="1049" y="238"/>
                          <a:pt x="1418" y="60"/>
                          <a:pt x="1799" y="0"/>
                        </a:cubicBez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1" name="Google Shape;681;p20"/>
                  <p:cNvSpPr/>
                  <p:nvPr/>
                </p:nvSpPr>
                <p:spPr>
                  <a:xfrm>
                    <a:off x="6873766" y="4024132"/>
                    <a:ext cx="176069" cy="170569"/>
                  </a:xfrm>
                  <a:custGeom>
                    <a:rect b="b" l="l" r="r" t="t"/>
                    <a:pathLst>
                      <a:path extrusionOk="0" fill="none" h="6264" w="6466">
                        <a:moveTo>
                          <a:pt x="1941" y="4656"/>
                        </a:moveTo>
                        <a:lnTo>
                          <a:pt x="751" y="3465"/>
                        </a:lnTo>
                        <a:cubicBezTo>
                          <a:pt x="0" y="2715"/>
                          <a:pt x="0" y="1489"/>
                          <a:pt x="751" y="751"/>
                        </a:cubicBezTo>
                        <a:lnTo>
                          <a:pt x="751" y="751"/>
                        </a:lnTo>
                        <a:cubicBezTo>
                          <a:pt x="1489" y="1"/>
                          <a:pt x="2715" y="1"/>
                          <a:pt x="3453" y="751"/>
                        </a:cubicBezTo>
                        <a:lnTo>
                          <a:pt x="5715" y="3013"/>
                        </a:lnTo>
                        <a:cubicBezTo>
                          <a:pt x="6466" y="3763"/>
                          <a:pt x="6466" y="4977"/>
                          <a:pt x="5715" y="5728"/>
                        </a:cubicBezTo>
                        <a:lnTo>
                          <a:pt x="5715" y="5728"/>
                        </a:lnTo>
                        <a:cubicBezTo>
                          <a:pt x="5418" y="6025"/>
                          <a:pt x="5049" y="6204"/>
                          <a:pt x="4656" y="6263"/>
                        </a:cubicBez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82" name="Google Shape;682;p20"/>
            <p:cNvGrpSpPr/>
            <p:nvPr/>
          </p:nvGrpSpPr>
          <p:grpSpPr>
            <a:xfrm>
              <a:off x="1748915" y="2610265"/>
              <a:ext cx="2018893" cy="795307"/>
              <a:chOff x="1748915" y="2610265"/>
              <a:chExt cx="2018893" cy="795307"/>
            </a:xfrm>
          </p:grpSpPr>
          <p:sp>
            <p:nvSpPr>
              <p:cNvPr id="683" name="Google Shape;683;p20"/>
              <p:cNvSpPr/>
              <p:nvPr/>
            </p:nvSpPr>
            <p:spPr>
              <a:xfrm>
                <a:off x="2471826" y="3029793"/>
                <a:ext cx="1295982" cy="27"/>
              </a:xfrm>
              <a:custGeom>
                <a:rect b="b" l="l" r="r" t="t"/>
                <a:pathLst>
                  <a:path extrusionOk="0" fill="none" h="1" w="36017">
                    <a:moveTo>
                      <a:pt x="0" y="0"/>
                    </a:moveTo>
                    <a:lnTo>
                      <a:pt x="36016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4" name="Google Shape;684;p20"/>
              <p:cNvGrpSpPr/>
              <p:nvPr/>
            </p:nvGrpSpPr>
            <p:grpSpPr>
              <a:xfrm>
                <a:off x="1748915" y="2610265"/>
                <a:ext cx="794980" cy="795307"/>
                <a:chOff x="1748915" y="2610265"/>
                <a:chExt cx="794980" cy="795307"/>
              </a:xfrm>
            </p:grpSpPr>
            <p:sp>
              <p:nvSpPr>
                <p:cNvPr id="685" name="Google Shape;685;p20"/>
                <p:cNvSpPr/>
                <p:nvPr/>
              </p:nvSpPr>
              <p:spPr>
                <a:xfrm>
                  <a:off x="1748915" y="2610265"/>
                  <a:ext cx="794980" cy="795307"/>
                </a:xfrm>
                <a:custGeom>
                  <a:rect b="b" l="l" r="r" t="t"/>
                  <a:pathLst>
                    <a:path extrusionOk="0" h="29207" w="29195">
                      <a:moveTo>
                        <a:pt x="14597" y="1"/>
                      </a:moveTo>
                      <a:cubicBezTo>
                        <a:pt x="6537" y="1"/>
                        <a:pt x="0" y="6537"/>
                        <a:pt x="0" y="14598"/>
                      </a:cubicBezTo>
                      <a:cubicBezTo>
                        <a:pt x="0" y="22670"/>
                        <a:pt x="6537" y="29207"/>
                        <a:pt x="14597" y="29207"/>
                      </a:cubicBezTo>
                      <a:cubicBezTo>
                        <a:pt x="22658" y="29207"/>
                        <a:pt x="29194" y="22670"/>
                        <a:pt x="29194" y="14598"/>
                      </a:cubicBezTo>
                      <a:cubicBezTo>
                        <a:pt x="29194" y="6537"/>
                        <a:pt x="22658" y="1"/>
                        <a:pt x="1459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86" name="Google Shape;686;p20"/>
                <p:cNvGrpSpPr/>
                <p:nvPr/>
              </p:nvGrpSpPr>
              <p:grpSpPr>
                <a:xfrm>
                  <a:off x="1987206" y="2784701"/>
                  <a:ext cx="318700" cy="421494"/>
                  <a:chOff x="1987206" y="2784701"/>
                  <a:chExt cx="318700" cy="421494"/>
                </a:xfrm>
              </p:grpSpPr>
              <p:sp>
                <p:nvSpPr>
                  <p:cNvPr id="687" name="Google Shape;687;p20"/>
                  <p:cNvSpPr/>
                  <p:nvPr/>
                </p:nvSpPr>
                <p:spPr>
                  <a:xfrm>
                    <a:off x="1993360" y="2971118"/>
                    <a:ext cx="306392" cy="228895"/>
                  </a:xfrm>
                  <a:custGeom>
                    <a:rect b="b" l="l" r="r" t="t"/>
                    <a:pathLst>
                      <a:path extrusionOk="0" h="8406" w="11252">
                        <a:moveTo>
                          <a:pt x="227" y="0"/>
                        </a:moveTo>
                        <a:cubicBezTo>
                          <a:pt x="108" y="0"/>
                          <a:pt x="0" y="107"/>
                          <a:pt x="0" y="226"/>
                        </a:cubicBezTo>
                        <a:lnTo>
                          <a:pt x="0" y="8180"/>
                        </a:lnTo>
                        <a:cubicBezTo>
                          <a:pt x="0" y="8299"/>
                          <a:pt x="108" y="8406"/>
                          <a:pt x="227" y="8406"/>
                        </a:cubicBezTo>
                        <a:lnTo>
                          <a:pt x="11026" y="8406"/>
                        </a:lnTo>
                        <a:cubicBezTo>
                          <a:pt x="11145" y="8406"/>
                          <a:pt x="11252" y="8299"/>
                          <a:pt x="11252" y="8180"/>
                        </a:cubicBezTo>
                        <a:lnTo>
                          <a:pt x="11252" y="226"/>
                        </a:lnTo>
                        <a:cubicBezTo>
                          <a:pt x="11252" y="107"/>
                          <a:pt x="11145" y="0"/>
                          <a:pt x="1102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8" name="Google Shape;688;p20"/>
                  <p:cNvSpPr/>
                  <p:nvPr/>
                </p:nvSpPr>
                <p:spPr>
                  <a:xfrm>
                    <a:off x="1987206" y="2964936"/>
                    <a:ext cx="318700" cy="241258"/>
                  </a:xfrm>
                  <a:custGeom>
                    <a:rect b="b" l="l" r="r" t="t"/>
                    <a:pathLst>
                      <a:path extrusionOk="0" h="8860" w="11704">
                        <a:moveTo>
                          <a:pt x="11252" y="453"/>
                        </a:moveTo>
                        <a:lnTo>
                          <a:pt x="11252" y="8407"/>
                        </a:lnTo>
                        <a:lnTo>
                          <a:pt x="453" y="8407"/>
                        </a:lnTo>
                        <a:lnTo>
                          <a:pt x="453" y="453"/>
                        </a:lnTo>
                        <a:close/>
                        <a:moveTo>
                          <a:pt x="453" y="1"/>
                        </a:moveTo>
                        <a:cubicBezTo>
                          <a:pt x="191" y="1"/>
                          <a:pt x="0" y="191"/>
                          <a:pt x="0" y="453"/>
                        </a:cubicBezTo>
                        <a:lnTo>
                          <a:pt x="0" y="8407"/>
                        </a:lnTo>
                        <a:cubicBezTo>
                          <a:pt x="0" y="8669"/>
                          <a:pt x="191" y="8859"/>
                          <a:pt x="453" y="8859"/>
                        </a:cubicBezTo>
                        <a:lnTo>
                          <a:pt x="11252" y="8859"/>
                        </a:lnTo>
                        <a:cubicBezTo>
                          <a:pt x="11502" y="8859"/>
                          <a:pt x="11704" y="8669"/>
                          <a:pt x="11704" y="8407"/>
                        </a:cubicBezTo>
                        <a:lnTo>
                          <a:pt x="11704" y="453"/>
                        </a:lnTo>
                        <a:cubicBezTo>
                          <a:pt x="11704" y="191"/>
                          <a:pt x="11490" y="1"/>
                          <a:pt x="11252" y="1"/>
                        </a:cubicBezTo>
                        <a:close/>
                      </a:path>
                    </a:pathLst>
                  </a:custGeom>
                  <a:solidFill>
                    <a:srgbClr val="01284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9" name="Google Shape;689;p20"/>
                  <p:cNvSpPr/>
                  <p:nvPr/>
                </p:nvSpPr>
                <p:spPr>
                  <a:xfrm>
                    <a:off x="1991726" y="3007742"/>
                    <a:ext cx="309660" cy="116408"/>
                  </a:xfrm>
                  <a:custGeom>
                    <a:rect b="b" l="l" r="r" t="t"/>
                    <a:pathLst>
                      <a:path extrusionOk="0" fill="none" h="4275" w="11372">
                        <a:moveTo>
                          <a:pt x="11371" y="1"/>
                        </a:moveTo>
                        <a:lnTo>
                          <a:pt x="5656" y="4275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0" name="Google Shape;690;p20"/>
                  <p:cNvSpPr/>
                  <p:nvPr/>
                </p:nvSpPr>
                <p:spPr>
                  <a:xfrm>
                    <a:off x="1991726" y="2851795"/>
                    <a:ext cx="309660" cy="116109"/>
                  </a:xfrm>
                  <a:custGeom>
                    <a:rect b="b" l="l" r="r" t="t"/>
                    <a:pathLst>
                      <a:path extrusionOk="0" fill="none" h="4264" w="11372">
                        <a:moveTo>
                          <a:pt x="11371" y="4263"/>
                        </a:moveTo>
                        <a:lnTo>
                          <a:pt x="5656" y="1"/>
                        </a:lnTo>
                        <a:lnTo>
                          <a:pt x="1" y="4263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1" name="Google Shape;691;p20"/>
                  <p:cNvSpPr/>
                  <p:nvPr/>
                </p:nvSpPr>
                <p:spPr>
                  <a:xfrm>
                    <a:off x="2223863" y="3124123"/>
                    <a:ext cx="69736" cy="69736"/>
                  </a:xfrm>
                  <a:custGeom>
                    <a:rect b="b" l="l" r="r" t="t"/>
                    <a:pathLst>
                      <a:path extrusionOk="0" fill="none" h="2561" w="2561">
                        <a:moveTo>
                          <a:pt x="1" y="1"/>
                        </a:moveTo>
                        <a:lnTo>
                          <a:pt x="2561" y="256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2" name="Google Shape;692;p20"/>
                  <p:cNvSpPr/>
                  <p:nvPr/>
                </p:nvSpPr>
                <p:spPr>
                  <a:xfrm>
                    <a:off x="1999514" y="3124123"/>
                    <a:ext cx="69736" cy="69736"/>
                  </a:xfrm>
                  <a:custGeom>
                    <a:rect b="b" l="l" r="r" t="t"/>
                    <a:pathLst>
                      <a:path extrusionOk="0" fill="none" h="2561" w="2561">
                        <a:moveTo>
                          <a:pt x="2560" y="1"/>
                        </a:moveTo>
                        <a:lnTo>
                          <a:pt x="1" y="256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3" name="Google Shape;693;p20"/>
                  <p:cNvSpPr/>
                  <p:nvPr/>
                </p:nvSpPr>
                <p:spPr>
                  <a:xfrm>
                    <a:off x="2024811" y="2784701"/>
                    <a:ext cx="243164" cy="245124"/>
                  </a:xfrm>
                  <a:custGeom>
                    <a:rect b="b" l="l" r="r" t="t"/>
                    <a:pathLst>
                      <a:path extrusionOk="0" fill="none" h="9002" w="8930">
                        <a:moveTo>
                          <a:pt x="0" y="9001"/>
                        </a:moveTo>
                        <a:lnTo>
                          <a:pt x="0" y="0"/>
                        </a:lnTo>
                        <a:lnTo>
                          <a:pt x="8930" y="0"/>
                        </a:lnTo>
                        <a:lnTo>
                          <a:pt x="8930" y="8989"/>
                        </a:lnTo>
                      </a:path>
                    </a:pathLst>
                  </a:custGeom>
                  <a:solidFill>
                    <a:schemeClr val="dk2"/>
                  </a:solidFill>
                  <a:ln cap="rnd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4" name="Google Shape;694;p20"/>
                  <p:cNvSpPr/>
                  <p:nvPr/>
                </p:nvSpPr>
                <p:spPr>
                  <a:xfrm>
                    <a:off x="2030625" y="2814350"/>
                    <a:ext cx="232506" cy="178980"/>
                  </a:xfrm>
                  <a:custGeom>
                    <a:rect b="b" l="l" r="r" t="t"/>
                    <a:pathLst>
                      <a:path extrusionOk="0" h="6168" w="8014">
                        <a:moveTo>
                          <a:pt x="1" y="0"/>
                        </a:moveTo>
                        <a:lnTo>
                          <a:pt x="1" y="6168"/>
                        </a:lnTo>
                        <a:lnTo>
                          <a:pt x="8014" y="6168"/>
                        </a:lnTo>
                        <a:lnTo>
                          <a:pt x="801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5" name="Google Shape;695;p20"/>
                  <p:cNvSpPr/>
                  <p:nvPr/>
                </p:nvSpPr>
                <p:spPr>
                  <a:xfrm>
                    <a:off x="2075377" y="2836901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0"/>
                        </a:moveTo>
                        <a:lnTo>
                          <a:pt x="5454" y="0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6" name="Google Shape;696;p20"/>
                  <p:cNvSpPr/>
                  <p:nvPr/>
                </p:nvSpPr>
                <p:spPr>
                  <a:xfrm>
                    <a:off x="2075377" y="2889073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7" name="Google Shape;697;p20"/>
                  <p:cNvSpPr/>
                  <p:nvPr/>
                </p:nvSpPr>
                <p:spPr>
                  <a:xfrm>
                    <a:off x="2075377" y="2941600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8" name="Google Shape;698;p20"/>
                  <p:cNvSpPr/>
                  <p:nvPr/>
                </p:nvSpPr>
                <p:spPr>
                  <a:xfrm>
                    <a:off x="2075377" y="2993800"/>
                    <a:ext cx="148512" cy="27"/>
                  </a:xfrm>
                  <a:custGeom>
                    <a:rect b="b" l="l" r="r" t="t"/>
                    <a:pathLst>
                      <a:path extrusionOk="0" fill="none" h="1" w="5454">
                        <a:moveTo>
                          <a:pt x="1" y="1"/>
                        </a:moveTo>
                        <a:lnTo>
                          <a:pt x="5454" y="1"/>
                        </a:lnTo>
                      </a:path>
                    </a:pathLst>
                  </a:custGeom>
                  <a:noFill/>
                  <a:ln cap="rnd" cmpd="sng" w="11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99" name="Google Shape;699;p20"/>
            <p:cNvGrpSpPr/>
            <p:nvPr/>
          </p:nvGrpSpPr>
          <p:grpSpPr>
            <a:xfrm>
              <a:off x="3365446" y="2435856"/>
              <a:ext cx="2400787" cy="1502065"/>
              <a:chOff x="3365446" y="2435856"/>
              <a:chExt cx="2400787" cy="1502065"/>
            </a:xfrm>
          </p:grpSpPr>
          <p:sp>
            <p:nvSpPr>
              <p:cNvPr id="700" name="Google Shape;700;p20"/>
              <p:cNvSpPr/>
              <p:nvPr/>
            </p:nvSpPr>
            <p:spPr>
              <a:xfrm>
                <a:off x="3446510" y="2435856"/>
                <a:ext cx="2238360" cy="1344508"/>
              </a:xfrm>
              <a:custGeom>
                <a:rect b="b" l="l" r="r" t="t"/>
                <a:pathLst>
                  <a:path extrusionOk="0" h="49376" w="82202">
                    <a:moveTo>
                      <a:pt x="1012" y="0"/>
                    </a:moveTo>
                    <a:cubicBezTo>
                      <a:pt x="453" y="0"/>
                      <a:pt x="0" y="452"/>
                      <a:pt x="0" y="1012"/>
                    </a:cubicBezTo>
                    <a:lnTo>
                      <a:pt x="0" y="48363"/>
                    </a:lnTo>
                    <a:cubicBezTo>
                      <a:pt x="0" y="48935"/>
                      <a:pt x="465" y="49375"/>
                      <a:pt x="1012" y="49375"/>
                    </a:cubicBezTo>
                    <a:lnTo>
                      <a:pt x="81177" y="49375"/>
                    </a:lnTo>
                    <a:cubicBezTo>
                      <a:pt x="81737" y="49375"/>
                      <a:pt x="82177" y="48935"/>
                      <a:pt x="82201" y="48375"/>
                    </a:cubicBezTo>
                    <a:lnTo>
                      <a:pt x="82201" y="1012"/>
                    </a:lnTo>
                    <a:cubicBezTo>
                      <a:pt x="82201" y="441"/>
                      <a:pt x="81737" y="0"/>
                      <a:pt x="81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3365446" y="3780341"/>
                <a:ext cx="2400787" cy="157580"/>
              </a:xfrm>
              <a:custGeom>
                <a:rect b="b" l="l" r="r" t="t"/>
                <a:pathLst>
                  <a:path extrusionOk="0" h="5787" w="88167">
                    <a:moveTo>
                      <a:pt x="906" y="0"/>
                    </a:moveTo>
                    <a:cubicBezTo>
                      <a:pt x="406" y="0"/>
                      <a:pt x="1" y="417"/>
                      <a:pt x="1" y="905"/>
                    </a:cubicBezTo>
                    <a:cubicBezTo>
                      <a:pt x="1" y="3596"/>
                      <a:pt x="2192" y="5787"/>
                      <a:pt x="4882" y="5787"/>
                    </a:cubicBezTo>
                    <a:lnTo>
                      <a:pt x="83261" y="5787"/>
                    </a:lnTo>
                    <a:cubicBezTo>
                      <a:pt x="85964" y="5787"/>
                      <a:pt x="88131" y="3608"/>
                      <a:pt x="88167" y="905"/>
                    </a:cubicBezTo>
                    <a:cubicBezTo>
                      <a:pt x="88167" y="405"/>
                      <a:pt x="87750" y="0"/>
                      <a:pt x="87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3506798" y="2497777"/>
                <a:ext cx="2116779" cy="1220666"/>
              </a:xfrm>
              <a:custGeom>
                <a:rect b="b" l="l" r="r" t="t"/>
                <a:pathLst>
                  <a:path extrusionOk="0" h="44828" w="77737">
                    <a:moveTo>
                      <a:pt x="489" y="0"/>
                    </a:moveTo>
                    <a:cubicBezTo>
                      <a:pt x="227" y="0"/>
                      <a:pt x="1" y="226"/>
                      <a:pt x="1" y="488"/>
                    </a:cubicBezTo>
                    <a:lnTo>
                      <a:pt x="1" y="44351"/>
                    </a:lnTo>
                    <a:cubicBezTo>
                      <a:pt x="1" y="44606"/>
                      <a:pt x="216" y="44828"/>
                      <a:pt x="480" y="44828"/>
                    </a:cubicBezTo>
                    <a:cubicBezTo>
                      <a:pt x="487" y="44828"/>
                      <a:pt x="494" y="44827"/>
                      <a:pt x="501" y="44827"/>
                    </a:cubicBezTo>
                    <a:lnTo>
                      <a:pt x="77249" y="44827"/>
                    </a:lnTo>
                    <a:cubicBezTo>
                      <a:pt x="77511" y="44827"/>
                      <a:pt x="77737" y="44601"/>
                      <a:pt x="77737" y="44339"/>
                    </a:cubicBezTo>
                    <a:lnTo>
                      <a:pt x="77737" y="488"/>
                    </a:lnTo>
                    <a:cubicBezTo>
                      <a:pt x="77737" y="226"/>
                      <a:pt x="77511" y="0"/>
                      <a:pt x="77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4229160" y="2739308"/>
                <a:ext cx="652322" cy="769030"/>
              </a:xfrm>
              <a:custGeom>
                <a:rect b="b" l="l" r="r" t="t"/>
                <a:pathLst>
                  <a:path extrusionOk="0" h="28242" w="23956">
                    <a:moveTo>
                      <a:pt x="11978" y="0"/>
                    </a:moveTo>
                    <a:cubicBezTo>
                      <a:pt x="583" y="0"/>
                      <a:pt x="0" y="2834"/>
                      <a:pt x="0" y="3405"/>
                    </a:cubicBezTo>
                    <a:lnTo>
                      <a:pt x="0" y="12895"/>
                    </a:lnTo>
                    <a:cubicBezTo>
                      <a:pt x="0" y="18253"/>
                      <a:pt x="2905" y="23217"/>
                      <a:pt x="7560" y="25837"/>
                    </a:cubicBezTo>
                    <a:lnTo>
                      <a:pt x="11692" y="28170"/>
                    </a:lnTo>
                    <a:cubicBezTo>
                      <a:pt x="11775" y="28218"/>
                      <a:pt x="11871" y="28242"/>
                      <a:pt x="11966" y="28242"/>
                    </a:cubicBezTo>
                    <a:cubicBezTo>
                      <a:pt x="12049" y="28242"/>
                      <a:pt x="12156" y="28230"/>
                      <a:pt x="12263" y="28170"/>
                    </a:cubicBezTo>
                    <a:lnTo>
                      <a:pt x="16395" y="25837"/>
                    </a:lnTo>
                    <a:cubicBezTo>
                      <a:pt x="21062" y="23217"/>
                      <a:pt x="23955" y="18253"/>
                      <a:pt x="23955" y="12895"/>
                    </a:cubicBezTo>
                    <a:lnTo>
                      <a:pt x="23955" y="3405"/>
                    </a:lnTo>
                    <a:cubicBezTo>
                      <a:pt x="23955" y="3358"/>
                      <a:pt x="23955" y="3310"/>
                      <a:pt x="23943" y="3274"/>
                    </a:cubicBezTo>
                    <a:cubicBezTo>
                      <a:pt x="23860" y="2941"/>
                      <a:pt x="22812" y="0"/>
                      <a:pt x="11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4213257" y="2724386"/>
                <a:ext cx="682493" cy="799854"/>
              </a:xfrm>
              <a:custGeom>
                <a:rect b="b" l="l" r="r" t="t"/>
                <a:pathLst>
                  <a:path extrusionOk="0" h="29374" w="25064">
                    <a:moveTo>
                      <a:pt x="12550" y="1108"/>
                    </a:moveTo>
                    <a:cubicBezTo>
                      <a:pt x="23254" y="1108"/>
                      <a:pt x="23956" y="3965"/>
                      <a:pt x="23956" y="3965"/>
                    </a:cubicBezTo>
                    <a:lnTo>
                      <a:pt x="23956" y="13467"/>
                    </a:lnTo>
                    <a:cubicBezTo>
                      <a:pt x="23956" y="18634"/>
                      <a:pt x="21182" y="23372"/>
                      <a:pt x="16681" y="25909"/>
                    </a:cubicBezTo>
                    <a:lnTo>
                      <a:pt x="12550" y="28242"/>
                    </a:lnTo>
                    <a:lnTo>
                      <a:pt x="8406" y="25909"/>
                    </a:lnTo>
                    <a:cubicBezTo>
                      <a:pt x="3918" y="23372"/>
                      <a:pt x="1132" y="18634"/>
                      <a:pt x="1132" y="13467"/>
                    </a:cubicBezTo>
                    <a:lnTo>
                      <a:pt x="1132" y="3965"/>
                    </a:lnTo>
                    <a:cubicBezTo>
                      <a:pt x="1132" y="3965"/>
                      <a:pt x="1132" y="1108"/>
                      <a:pt x="12550" y="1108"/>
                    </a:cubicBezTo>
                    <a:close/>
                    <a:moveTo>
                      <a:pt x="12550" y="1"/>
                    </a:moveTo>
                    <a:cubicBezTo>
                      <a:pt x="7633" y="1"/>
                      <a:pt x="4108" y="513"/>
                      <a:pt x="2060" y="1548"/>
                    </a:cubicBezTo>
                    <a:cubicBezTo>
                      <a:pt x="155" y="2501"/>
                      <a:pt x="1" y="3644"/>
                      <a:pt x="1" y="3965"/>
                    </a:cubicBezTo>
                    <a:lnTo>
                      <a:pt x="1" y="13467"/>
                    </a:lnTo>
                    <a:cubicBezTo>
                      <a:pt x="1" y="19015"/>
                      <a:pt x="3013" y="24158"/>
                      <a:pt x="7847" y="26885"/>
                    </a:cubicBezTo>
                    <a:lnTo>
                      <a:pt x="11978" y="29230"/>
                    </a:lnTo>
                    <a:cubicBezTo>
                      <a:pt x="12145" y="29314"/>
                      <a:pt x="12335" y="29373"/>
                      <a:pt x="12538" y="29373"/>
                    </a:cubicBezTo>
                    <a:cubicBezTo>
                      <a:pt x="12728" y="29373"/>
                      <a:pt x="12907" y="29326"/>
                      <a:pt x="13086" y="29230"/>
                    </a:cubicBezTo>
                    <a:lnTo>
                      <a:pt x="17217" y="26885"/>
                    </a:lnTo>
                    <a:cubicBezTo>
                      <a:pt x="22063" y="24170"/>
                      <a:pt x="25063" y="19027"/>
                      <a:pt x="25063" y="13467"/>
                    </a:cubicBezTo>
                    <a:lnTo>
                      <a:pt x="25063" y="3965"/>
                    </a:lnTo>
                    <a:cubicBezTo>
                      <a:pt x="25063" y="3882"/>
                      <a:pt x="25051" y="3787"/>
                      <a:pt x="25039" y="3703"/>
                    </a:cubicBezTo>
                    <a:cubicBezTo>
                      <a:pt x="24956" y="3418"/>
                      <a:pt x="24587" y="2406"/>
                      <a:pt x="22730" y="1525"/>
                    </a:cubicBezTo>
                    <a:cubicBezTo>
                      <a:pt x="20587" y="513"/>
                      <a:pt x="17158" y="1"/>
                      <a:pt x="125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4399348" y="2987973"/>
                <a:ext cx="350178" cy="213674"/>
              </a:xfrm>
              <a:custGeom>
                <a:rect b="b" l="l" r="r" t="t"/>
                <a:pathLst>
                  <a:path extrusionOk="0" fill="none" h="7847" w="12860">
                    <a:moveTo>
                      <a:pt x="1" y="2858"/>
                    </a:moveTo>
                    <a:lnTo>
                      <a:pt x="5001" y="7847"/>
                    </a:lnTo>
                    <a:lnTo>
                      <a:pt x="12860" y="0"/>
                    </a:lnTo>
                  </a:path>
                </a:pathLst>
              </a:custGeom>
              <a:noFill/>
              <a:ln cap="rnd" cmpd="sng" w="2797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6" name="Google Shape;706;p20"/>
          <p:cNvSpPr txBox="1"/>
          <p:nvPr/>
        </p:nvSpPr>
        <p:spPr>
          <a:xfrm>
            <a:off x="43799" y="1633920"/>
            <a:ext cx="1680134" cy="557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Esam</a:t>
            </a:r>
            <a:r>
              <a:rPr b="1" i="1"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inare attentamente gli </a:t>
            </a:r>
            <a:r>
              <a:rPr b="1" i="1"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indirizzi e-mail dei mittenti, evita di aprire messaggi sospetti o provenienti da fonti non affidabili.</a:t>
            </a:r>
            <a:endParaRPr b="1" i="1"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07" name="Google Shape;707;p20"/>
          <p:cNvGrpSpPr/>
          <p:nvPr/>
        </p:nvGrpSpPr>
        <p:grpSpPr>
          <a:xfrm>
            <a:off x="7424865" y="1396032"/>
            <a:ext cx="1664913" cy="795600"/>
            <a:chOff x="7433648" y="1396033"/>
            <a:chExt cx="1703410" cy="795600"/>
          </a:xfrm>
        </p:grpSpPr>
        <p:sp>
          <p:nvSpPr>
            <p:cNvPr id="708" name="Google Shape;708;p20"/>
            <p:cNvSpPr txBox="1"/>
            <p:nvPr/>
          </p:nvSpPr>
          <p:spPr>
            <a:xfrm>
              <a:off x="7433648" y="152527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09" name="Google Shape;709;p20"/>
            <p:cNvSpPr txBox="1"/>
            <p:nvPr/>
          </p:nvSpPr>
          <p:spPr>
            <a:xfrm>
              <a:off x="7433658" y="1396033"/>
              <a:ext cx="1703400" cy="7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Partecipare regolarmente a sessioni di formazione sulla sicurezza informatica e rimanere aggiornati sulle tecniche di phishing.</a:t>
              </a:r>
              <a:endParaRPr b="1" i="1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10" name="Google Shape;710;p20"/>
          <p:cNvGrpSpPr/>
          <p:nvPr/>
        </p:nvGrpSpPr>
        <p:grpSpPr>
          <a:xfrm>
            <a:off x="21909" y="3796230"/>
            <a:ext cx="1702073" cy="725700"/>
            <a:chOff x="92595" y="3796232"/>
            <a:chExt cx="1741429" cy="725700"/>
          </a:xfrm>
        </p:grpSpPr>
        <p:sp>
          <p:nvSpPr>
            <p:cNvPr id="711" name="Google Shape;711;p20"/>
            <p:cNvSpPr txBox="1"/>
            <p:nvPr/>
          </p:nvSpPr>
          <p:spPr>
            <a:xfrm>
              <a:off x="538024" y="38259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12" name="Google Shape;712;p20"/>
            <p:cNvSpPr txBox="1"/>
            <p:nvPr/>
          </p:nvSpPr>
          <p:spPr>
            <a:xfrm>
              <a:off x="92595" y="3796232"/>
              <a:ext cx="1719000" cy="7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Verifica la legittimita di richieste di informazioni sensibili attraverso canali ufficiali.Non condividere informazioni tramite email non sicure.</a:t>
              </a:r>
              <a:endParaRPr b="1" i="1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13" name="Google Shape;713;p20"/>
          <p:cNvGrpSpPr/>
          <p:nvPr/>
        </p:nvGrpSpPr>
        <p:grpSpPr>
          <a:xfrm>
            <a:off x="7456687" y="3615328"/>
            <a:ext cx="1601274" cy="906600"/>
            <a:chOff x="7466206" y="3615329"/>
            <a:chExt cx="1638300" cy="906600"/>
          </a:xfrm>
        </p:grpSpPr>
        <p:sp>
          <p:nvSpPr>
            <p:cNvPr id="714" name="Google Shape;714;p20"/>
            <p:cNvSpPr txBox="1"/>
            <p:nvPr/>
          </p:nvSpPr>
          <p:spPr>
            <a:xfrm>
              <a:off x="7567114" y="3849625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15" name="Google Shape;715;p20"/>
            <p:cNvSpPr txBox="1"/>
            <p:nvPr/>
          </p:nvSpPr>
          <p:spPr>
            <a:xfrm>
              <a:off x="7466206" y="3615329"/>
              <a:ext cx="1638300" cy="9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Mantieni una sana consapevolezza </a:t>
              </a:r>
              <a:r>
                <a:rPr b="1" i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soprattutto</a:t>
              </a:r>
              <a:r>
                <a:rPr b="1" i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davanti a messaggi che ti danno un senso di urgenza e/o emergenza </a:t>
              </a:r>
              <a:endParaRPr b="1" i="1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16" name="Google Shape;716;p20"/>
          <p:cNvGrpSpPr/>
          <p:nvPr/>
        </p:nvGrpSpPr>
        <p:grpSpPr>
          <a:xfrm>
            <a:off x="43800" y="2392248"/>
            <a:ext cx="1978332" cy="1002039"/>
            <a:chOff x="114992" y="2392250"/>
            <a:chExt cx="2024076" cy="1002039"/>
          </a:xfrm>
        </p:grpSpPr>
        <p:sp>
          <p:nvSpPr>
            <p:cNvPr id="717" name="Google Shape;717;p20"/>
            <p:cNvSpPr txBox="1"/>
            <p:nvPr/>
          </p:nvSpPr>
          <p:spPr>
            <a:xfrm>
              <a:off x="843068" y="2392250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18" name="Google Shape;718;p20"/>
            <p:cNvSpPr txBox="1"/>
            <p:nvPr/>
          </p:nvSpPr>
          <p:spPr>
            <a:xfrm>
              <a:off x="114992" y="2623289"/>
              <a:ext cx="1597800" cy="77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Non cliccare su link sospetti. Passa il mouse sopra il link per verificare l’URL effettivo prima di fare click.</a:t>
              </a:r>
              <a:endParaRPr b="1" i="1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19" name="Google Shape;719;p20"/>
          <p:cNvGrpSpPr/>
          <p:nvPr/>
        </p:nvGrpSpPr>
        <p:grpSpPr>
          <a:xfrm>
            <a:off x="7424865" y="2675621"/>
            <a:ext cx="1776629" cy="666227"/>
            <a:chOff x="7433648" y="2675622"/>
            <a:chExt cx="1817709" cy="666227"/>
          </a:xfrm>
        </p:grpSpPr>
        <p:sp>
          <p:nvSpPr>
            <p:cNvPr id="720" name="Google Shape;720;p20"/>
            <p:cNvSpPr txBox="1"/>
            <p:nvPr/>
          </p:nvSpPr>
          <p:spPr>
            <a:xfrm>
              <a:off x="7433648" y="2675622"/>
              <a:ext cx="12960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1" name="Google Shape;721;p20"/>
            <p:cNvSpPr txBox="1"/>
            <p:nvPr/>
          </p:nvSpPr>
          <p:spPr>
            <a:xfrm>
              <a:off x="7433657" y="2706149"/>
              <a:ext cx="1817700" cy="6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9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Utilizza il sistema di segnalazione degli incidenti per informare tempestivamente l’azienda di eventuali tentativi di phishing</a:t>
              </a:r>
              <a:endParaRPr b="1" i="1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21"/>
          <p:cNvGrpSpPr/>
          <p:nvPr/>
        </p:nvGrpSpPr>
        <p:grpSpPr>
          <a:xfrm>
            <a:off x="838200" y="1058922"/>
            <a:ext cx="3390900" cy="2008953"/>
            <a:chOff x="838200" y="1096197"/>
            <a:chExt cx="3390900" cy="2008953"/>
          </a:xfrm>
        </p:grpSpPr>
        <p:grpSp>
          <p:nvGrpSpPr>
            <p:cNvPr id="727" name="Google Shape;727;p21"/>
            <p:cNvGrpSpPr/>
            <p:nvPr/>
          </p:nvGrpSpPr>
          <p:grpSpPr>
            <a:xfrm>
              <a:off x="838200" y="1096197"/>
              <a:ext cx="1402500" cy="1572303"/>
              <a:chOff x="838200" y="1096197"/>
              <a:chExt cx="1402500" cy="1572303"/>
            </a:xfrm>
          </p:grpSpPr>
          <p:sp>
            <p:nvSpPr>
              <p:cNvPr id="728" name="Google Shape;728;p21"/>
              <p:cNvSpPr/>
              <p:nvPr/>
            </p:nvSpPr>
            <p:spPr>
              <a:xfrm>
                <a:off x="838200" y="1653600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9" name="Google Shape;729;p21"/>
              <p:cNvGrpSpPr/>
              <p:nvPr/>
            </p:nvGrpSpPr>
            <p:grpSpPr>
              <a:xfrm>
                <a:off x="1086993" y="1096197"/>
                <a:ext cx="904915" cy="649505"/>
                <a:chOff x="2117737" y="1318219"/>
                <a:chExt cx="904915" cy="649505"/>
              </a:xfrm>
            </p:grpSpPr>
            <p:sp>
              <p:nvSpPr>
                <p:cNvPr id="730" name="Google Shape;730;p21"/>
                <p:cNvSpPr/>
                <p:nvPr/>
              </p:nvSpPr>
              <p:spPr>
                <a:xfrm>
                  <a:off x="2164885" y="1318281"/>
                  <a:ext cx="857767" cy="649443"/>
                </a:xfrm>
                <a:custGeom>
                  <a:rect b="b" l="l" r="r" t="t"/>
                  <a:pathLst>
                    <a:path extrusionOk="0" h="20965" w="27690">
                      <a:moveTo>
                        <a:pt x="8717" y="1"/>
                      </a:moveTo>
                      <a:cubicBezTo>
                        <a:pt x="7234" y="1"/>
                        <a:pt x="5786" y="436"/>
                        <a:pt x="4782" y="1369"/>
                      </a:cubicBezTo>
                      <a:cubicBezTo>
                        <a:pt x="2412" y="3536"/>
                        <a:pt x="3103" y="7298"/>
                        <a:pt x="3698" y="9168"/>
                      </a:cubicBezTo>
                      <a:cubicBezTo>
                        <a:pt x="4293" y="11025"/>
                        <a:pt x="2698" y="12573"/>
                        <a:pt x="1281" y="14383"/>
                      </a:cubicBezTo>
                      <a:cubicBezTo>
                        <a:pt x="0" y="16029"/>
                        <a:pt x="4" y="20965"/>
                        <a:pt x="4274" y="20965"/>
                      </a:cubicBezTo>
                      <a:cubicBezTo>
                        <a:pt x="4727" y="20965"/>
                        <a:pt x="5228" y="20909"/>
                        <a:pt x="5782" y="20788"/>
                      </a:cubicBezTo>
                      <a:cubicBezTo>
                        <a:pt x="10213" y="19816"/>
                        <a:pt x="12205" y="18292"/>
                        <a:pt x="14335" y="18292"/>
                      </a:cubicBezTo>
                      <a:cubicBezTo>
                        <a:pt x="14969" y="18292"/>
                        <a:pt x="15616" y="18427"/>
                        <a:pt x="16343" y="18752"/>
                      </a:cubicBezTo>
                      <a:cubicBezTo>
                        <a:pt x="17562" y="19293"/>
                        <a:pt x="19048" y="19626"/>
                        <a:pt x="20497" y="19626"/>
                      </a:cubicBezTo>
                      <a:cubicBezTo>
                        <a:pt x="22810" y="19626"/>
                        <a:pt x="25029" y="18777"/>
                        <a:pt x="25915" y="16573"/>
                      </a:cubicBezTo>
                      <a:cubicBezTo>
                        <a:pt x="27368" y="12990"/>
                        <a:pt x="27689" y="8227"/>
                        <a:pt x="18248" y="5001"/>
                      </a:cubicBezTo>
                      <a:cubicBezTo>
                        <a:pt x="18248" y="5001"/>
                        <a:pt x="15842" y="4643"/>
                        <a:pt x="13878" y="2179"/>
                      </a:cubicBezTo>
                      <a:cubicBezTo>
                        <a:pt x="12741" y="776"/>
                        <a:pt x="10697" y="1"/>
                        <a:pt x="87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1"/>
                <p:cNvSpPr/>
                <p:nvPr/>
              </p:nvSpPr>
              <p:spPr>
                <a:xfrm>
                  <a:off x="2117737" y="1766092"/>
                  <a:ext cx="284528" cy="98075"/>
                </a:xfrm>
                <a:custGeom>
                  <a:rect b="b" l="l" r="r" t="t"/>
                  <a:pathLst>
                    <a:path extrusionOk="0" h="3166" w="9185">
                      <a:moveTo>
                        <a:pt x="1590" y="0"/>
                      </a:moveTo>
                      <a:cubicBezTo>
                        <a:pt x="1" y="0"/>
                        <a:pt x="4247" y="2719"/>
                        <a:pt x="9185" y="3165"/>
                      </a:cubicBezTo>
                      <a:cubicBezTo>
                        <a:pt x="9185" y="3165"/>
                        <a:pt x="5875" y="939"/>
                        <a:pt x="2434" y="129"/>
                      </a:cubicBezTo>
                      <a:cubicBezTo>
                        <a:pt x="2061" y="40"/>
                        <a:pt x="1782" y="0"/>
                        <a:pt x="15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1"/>
                <p:cNvSpPr/>
                <p:nvPr/>
              </p:nvSpPr>
              <p:spPr>
                <a:xfrm>
                  <a:off x="2214201" y="1666406"/>
                  <a:ext cx="194725" cy="198845"/>
                </a:xfrm>
                <a:custGeom>
                  <a:rect b="b" l="l" r="r" t="t"/>
                  <a:pathLst>
                    <a:path extrusionOk="0" h="6419" w="6286">
                      <a:moveTo>
                        <a:pt x="772" y="0"/>
                      </a:moveTo>
                      <a:cubicBezTo>
                        <a:pt x="0" y="0"/>
                        <a:pt x="2426" y="3934"/>
                        <a:pt x="6285" y="6419"/>
                      </a:cubicBezTo>
                      <a:cubicBezTo>
                        <a:pt x="6285" y="6419"/>
                        <a:pt x="4392" y="2907"/>
                        <a:pt x="1713" y="585"/>
                      </a:cubicBezTo>
                      <a:cubicBezTo>
                        <a:pt x="1244" y="178"/>
                        <a:pt x="935" y="0"/>
                        <a:pt x="7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21"/>
                <p:cNvSpPr/>
                <p:nvPr/>
              </p:nvSpPr>
              <p:spPr>
                <a:xfrm>
                  <a:off x="2294154" y="1621551"/>
                  <a:ext cx="120657" cy="242616"/>
                </a:xfrm>
                <a:custGeom>
                  <a:rect b="b" l="l" r="r" t="t"/>
                  <a:pathLst>
                    <a:path extrusionOk="0" h="7832" w="3895">
                      <a:moveTo>
                        <a:pt x="617" y="0"/>
                      </a:moveTo>
                      <a:cubicBezTo>
                        <a:pt x="0" y="0"/>
                        <a:pt x="1103" y="4361"/>
                        <a:pt x="3895" y="7831"/>
                      </a:cubicBezTo>
                      <a:cubicBezTo>
                        <a:pt x="3895" y="7831"/>
                        <a:pt x="3180" y="3902"/>
                        <a:pt x="1382" y="866"/>
                      </a:cubicBezTo>
                      <a:cubicBezTo>
                        <a:pt x="1023" y="263"/>
                        <a:pt x="768" y="0"/>
                        <a:pt x="6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21"/>
                <p:cNvSpPr/>
                <p:nvPr/>
              </p:nvSpPr>
              <p:spPr>
                <a:xfrm>
                  <a:off x="2384546" y="1573133"/>
                  <a:ext cx="420489" cy="290662"/>
                </a:xfrm>
                <a:custGeom>
                  <a:rect b="b" l="l" r="r" t="t"/>
                  <a:pathLst>
                    <a:path extrusionOk="0" h="9383" w="13574">
                      <a:moveTo>
                        <a:pt x="0" y="0"/>
                      </a:moveTo>
                      <a:lnTo>
                        <a:pt x="0" y="9382"/>
                      </a:lnTo>
                      <a:lnTo>
                        <a:pt x="13573" y="9382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21"/>
                <p:cNvSpPr/>
                <p:nvPr/>
              </p:nvSpPr>
              <p:spPr>
                <a:xfrm>
                  <a:off x="2384546" y="1573133"/>
                  <a:ext cx="420489" cy="29522"/>
                </a:xfrm>
                <a:custGeom>
                  <a:rect b="b" l="l" r="r" t="t"/>
                  <a:pathLst>
                    <a:path extrusionOk="0" h="953" w="13574">
                      <a:moveTo>
                        <a:pt x="0" y="0"/>
                      </a:moveTo>
                      <a:lnTo>
                        <a:pt x="0" y="953"/>
                      </a:lnTo>
                      <a:lnTo>
                        <a:pt x="13573" y="953"/>
                      </a:lnTo>
                      <a:lnTo>
                        <a:pt x="135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1"/>
                <p:cNvSpPr/>
                <p:nvPr/>
              </p:nvSpPr>
              <p:spPr>
                <a:xfrm>
                  <a:off x="2394862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1"/>
                <p:cNvSpPr/>
                <p:nvPr/>
              </p:nvSpPr>
              <p:spPr>
                <a:xfrm>
                  <a:off x="2414037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63" y="0"/>
                      </a:moveTo>
                      <a:cubicBezTo>
                        <a:pt x="1" y="0"/>
                        <a:pt x="1" y="417"/>
                        <a:pt x="263" y="417"/>
                      </a:cubicBezTo>
                      <a:cubicBezTo>
                        <a:pt x="537" y="417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1"/>
                <p:cNvSpPr/>
                <p:nvPr/>
              </p:nvSpPr>
              <p:spPr>
                <a:xfrm>
                  <a:off x="2433212" y="1581249"/>
                  <a:ext cx="16635" cy="12918"/>
                </a:xfrm>
                <a:custGeom>
                  <a:rect b="b" l="l" r="r" t="t"/>
                  <a:pathLst>
                    <a:path extrusionOk="0" h="417" w="537">
                      <a:moveTo>
                        <a:pt x="275" y="0"/>
                      </a:moveTo>
                      <a:cubicBezTo>
                        <a:pt x="1" y="0"/>
                        <a:pt x="1" y="417"/>
                        <a:pt x="275" y="417"/>
                      </a:cubicBezTo>
                      <a:cubicBezTo>
                        <a:pt x="537" y="417"/>
                        <a:pt x="53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1"/>
                <p:cNvSpPr/>
                <p:nvPr/>
              </p:nvSpPr>
              <p:spPr>
                <a:xfrm>
                  <a:off x="2456476" y="1667553"/>
                  <a:ext cx="269628" cy="8488"/>
                </a:xfrm>
                <a:custGeom>
                  <a:rect b="b" l="l" r="r" t="t"/>
                  <a:pathLst>
                    <a:path extrusionOk="0" h="274" w="8704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14"/>
                        <a:pt x="60" y="274"/>
                        <a:pt x="131" y="274"/>
                      </a:cubicBezTo>
                      <a:lnTo>
                        <a:pt x="8573" y="274"/>
                      </a:lnTo>
                      <a:cubicBezTo>
                        <a:pt x="8644" y="274"/>
                        <a:pt x="8704" y="214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1"/>
                <p:cNvSpPr/>
                <p:nvPr/>
              </p:nvSpPr>
              <p:spPr>
                <a:xfrm>
                  <a:off x="2456476" y="1705531"/>
                  <a:ext cx="269628" cy="8147"/>
                </a:xfrm>
                <a:custGeom>
                  <a:rect b="b" l="l" r="r" t="t"/>
                  <a:pathLst>
                    <a:path extrusionOk="0" h="263" w="8704">
                      <a:moveTo>
                        <a:pt x="131" y="0"/>
                      </a:moveTo>
                      <a:cubicBezTo>
                        <a:pt x="60" y="0"/>
                        <a:pt x="0" y="60"/>
                        <a:pt x="0" y="131"/>
                      </a:cubicBezTo>
                      <a:cubicBezTo>
                        <a:pt x="0" y="203"/>
                        <a:pt x="60" y="262"/>
                        <a:pt x="131" y="262"/>
                      </a:cubicBezTo>
                      <a:lnTo>
                        <a:pt x="8573" y="262"/>
                      </a:lnTo>
                      <a:cubicBezTo>
                        <a:pt x="8644" y="262"/>
                        <a:pt x="8704" y="203"/>
                        <a:pt x="8704" y="131"/>
                      </a:cubicBezTo>
                      <a:cubicBezTo>
                        <a:pt x="8704" y="60"/>
                        <a:pt x="8644" y="0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1"/>
                <p:cNvSpPr/>
                <p:nvPr/>
              </p:nvSpPr>
              <p:spPr>
                <a:xfrm>
                  <a:off x="2456476" y="1743138"/>
                  <a:ext cx="269628" cy="8519"/>
                </a:xfrm>
                <a:custGeom>
                  <a:rect b="b" l="l" r="r" t="t"/>
                  <a:pathLst>
                    <a:path extrusionOk="0" h="275" w="8704">
                      <a:moveTo>
                        <a:pt x="131" y="1"/>
                      </a:moveTo>
                      <a:cubicBezTo>
                        <a:pt x="60" y="1"/>
                        <a:pt x="0" y="60"/>
                        <a:pt x="0" y="132"/>
                      </a:cubicBezTo>
                      <a:cubicBezTo>
                        <a:pt x="0" y="215"/>
                        <a:pt x="60" y="275"/>
                        <a:pt x="131" y="275"/>
                      </a:cubicBezTo>
                      <a:lnTo>
                        <a:pt x="8573" y="275"/>
                      </a:lnTo>
                      <a:cubicBezTo>
                        <a:pt x="8644" y="275"/>
                        <a:pt x="8704" y="215"/>
                        <a:pt x="8704" y="132"/>
                      </a:cubicBezTo>
                      <a:cubicBezTo>
                        <a:pt x="8704" y="60"/>
                        <a:pt x="8644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21"/>
                <p:cNvSpPr/>
                <p:nvPr/>
              </p:nvSpPr>
              <p:spPr>
                <a:xfrm>
                  <a:off x="2460534" y="1783718"/>
                  <a:ext cx="261512" cy="80077"/>
                </a:xfrm>
                <a:custGeom>
                  <a:rect b="b" l="l" r="r" t="t"/>
                  <a:pathLst>
                    <a:path extrusionOk="0" h="2585" w="8442">
                      <a:moveTo>
                        <a:pt x="0" y="1"/>
                      </a:moveTo>
                      <a:lnTo>
                        <a:pt x="0" y="2584"/>
                      </a:lnTo>
                      <a:lnTo>
                        <a:pt x="8442" y="2584"/>
                      </a:lnTo>
                      <a:lnTo>
                        <a:pt x="84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21"/>
                <p:cNvSpPr/>
                <p:nvPr/>
              </p:nvSpPr>
              <p:spPr>
                <a:xfrm>
                  <a:off x="2730131" y="1421158"/>
                  <a:ext cx="229079" cy="195530"/>
                </a:xfrm>
                <a:custGeom>
                  <a:rect b="b" l="l" r="r" t="t"/>
                  <a:pathLst>
                    <a:path extrusionOk="0" h="6312" w="7395">
                      <a:moveTo>
                        <a:pt x="1" y="1"/>
                      </a:moveTo>
                      <a:lnTo>
                        <a:pt x="1" y="6311"/>
                      </a:lnTo>
                      <a:lnTo>
                        <a:pt x="7394" y="6311"/>
                      </a:lnTo>
                      <a:lnTo>
                        <a:pt x="739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21"/>
                <p:cNvSpPr/>
                <p:nvPr/>
              </p:nvSpPr>
              <p:spPr>
                <a:xfrm>
                  <a:off x="2730131" y="1511147"/>
                  <a:ext cx="176324" cy="105169"/>
                </a:xfrm>
                <a:custGeom>
                  <a:rect b="b" l="l" r="r" t="t"/>
                  <a:pathLst>
                    <a:path extrusionOk="0" h="3395" w="5692">
                      <a:moveTo>
                        <a:pt x="2737" y="1"/>
                      </a:moveTo>
                      <a:cubicBezTo>
                        <a:pt x="2734" y="1"/>
                        <a:pt x="2730" y="1"/>
                        <a:pt x="2727" y="1"/>
                      </a:cubicBezTo>
                      <a:cubicBezTo>
                        <a:pt x="1763" y="37"/>
                        <a:pt x="1" y="3394"/>
                        <a:pt x="1" y="3394"/>
                      </a:cubicBezTo>
                      <a:lnTo>
                        <a:pt x="5692" y="3394"/>
                      </a:lnTo>
                      <a:cubicBezTo>
                        <a:pt x="5692" y="3394"/>
                        <a:pt x="3705" y="1"/>
                        <a:pt x="27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21"/>
                <p:cNvSpPr/>
                <p:nvPr/>
              </p:nvSpPr>
              <p:spPr>
                <a:xfrm>
                  <a:off x="2835981" y="1438505"/>
                  <a:ext cx="52786" cy="52414"/>
                </a:xfrm>
                <a:custGeom>
                  <a:rect b="b" l="l" r="r" t="t"/>
                  <a:pathLst>
                    <a:path extrusionOk="0" h="1692" w="1704">
                      <a:moveTo>
                        <a:pt x="858" y="0"/>
                      </a:moveTo>
                      <a:cubicBezTo>
                        <a:pt x="382" y="0"/>
                        <a:pt x="1" y="381"/>
                        <a:pt x="1" y="846"/>
                      </a:cubicBezTo>
                      <a:cubicBezTo>
                        <a:pt x="1" y="1310"/>
                        <a:pt x="382" y="1691"/>
                        <a:pt x="858" y="1691"/>
                      </a:cubicBezTo>
                      <a:cubicBezTo>
                        <a:pt x="1322" y="1691"/>
                        <a:pt x="1703" y="1310"/>
                        <a:pt x="1703" y="846"/>
                      </a:cubicBezTo>
                      <a:cubicBezTo>
                        <a:pt x="1703" y="381"/>
                        <a:pt x="1322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21"/>
                <p:cNvSpPr/>
                <p:nvPr/>
              </p:nvSpPr>
              <p:spPr>
                <a:xfrm>
                  <a:off x="2222255" y="1422304"/>
                  <a:ext cx="108824" cy="115174"/>
                </a:xfrm>
                <a:custGeom>
                  <a:rect b="b" l="l" r="r" t="t"/>
                  <a:pathLst>
                    <a:path extrusionOk="0" h="3718" w="3513">
                      <a:moveTo>
                        <a:pt x="2002" y="2078"/>
                      </a:moveTo>
                      <a:cubicBezTo>
                        <a:pt x="2007" y="2078"/>
                        <a:pt x="2012" y="2078"/>
                        <a:pt x="2016" y="2078"/>
                      </a:cubicBezTo>
                      <a:lnTo>
                        <a:pt x="2016" y="2078"/>
                      </a:lnTo>
                      <a:cubicBezTo>
                        <a:pt x="1973" y="2130"/>
                        <a:pt x="1924" y="2173"/>
                        <a:pt x="1870" y="2202"/>
                      </a:cubicBezTo>
                      <a:cubicBezTo>
                        <a:pt x="1835" y="2223"/>
                        <a:pt x="1797" y="2236"/>
                        <a:pt x="1761" y="2236"/>
                      </a:cubicBezTo>
                      <a:cubicBezTo>
                        <a:pt x="1735" y="2236"/>
                        <a:pt x="1711" y="2229"/>
                        <a:pt x="1691" y="2214"/>
                      </a:cubicBezTo>
                      <a:cubicBezTo>
                        <a:pt x="1683" y="2205"/>
                        <a:pt x="1674" y="2177"/>
                        <a:pt x="1660" y="2177"/>
                      </a:cubicBezTo>
                      <a:cubicBezTo>
                        <a:pt x="1655" y="2177"/>
                        <a:pt x="1650" y="2181"/>
                        <a:pt x="1644" y="2190"/>
                      </a:cubicBezTo>
                      <a:cubicBezTo>
                        <a:pt x="1680" y="2100"/>
                        <a:pt x="1867" y="2078"/>
                        <a:pt x="2002" y="2078"/>
                      </a:cubicBezTo>
                      <a:close/>
                      <a:moveTo>
                        <a:pt x="1522" y="0"/>
                      </a:moveTo>
                      <a:cubicBezTo>
                        <a:pt x="1335" y="0"/>
                        <a:pt x="1143" y="26"/>
                        <a:pt x="953" y="59"/>
                      </a:cubicBezTo>
                      <a:cubicBezTo>
                        <a:pt x="477" y="166"/>
                        <a:pt x="13" y="452"/>
                        <a:pt x="1" y="988"/>
                      </a:cubicBezTo>
                      <a:cubicBezTo>
                        <a:pt x="1" y="1175"/>
                        <a:pt x="151" y="1271"/>
                        <a:pt x="303" y="1271"/>
                      </a:cubicBezTo>
                      <a:cubicBezTo>
                        <a:pt x="460" y="1271"/>
                        <a:pt x="620" y="1169"/>
                        <a:pt x="620" y="964"/>
                      </a:cubicBezTo>
                      <a:cubicBezTo>
                        <a:pt x="620" y="773"/>
                        <a:pt x="870" y="702"/>
                        <a:pt x="1036" y="666"/>
                      </a:cubicBezTo>
                      <a:cubicBezTo>
                        <a:pt x="1179" y="631"/>
                        <a:pt x="1338" y="595"/>
                        <a:pt x="1494" y="595"/>
                      </a:cubicBezTo>
                      <a:cubicBezTo>
                        <a:pt x="1599" y="595"/>
                        <a:pt x="1703" y="611"/>
                        <a:pt x="1798" y="654"/>
                      </a:cubicBezTo>
                      <a:cubicBezTo>
                        <a:pt x="2136" y="793"/>
                        <a:pt x="2275" y="1148"/>
                        <a:pt x="2250" y="1483"/>
                      </a:cubicBezTo>
                      <a:lnTo>
                        <a:pt x="2250" y="1483"/>
                      </a:lnTo>
                      <a:cubicBezTo>
                        <a:pt x="2234" y="1480"/>
                        <a:pt x="2219" y="1478"/>
                        <a:pt x="2203" y="1476"/>
                      </a:cubicBezTo>
                      <a:cubicBezTo>
                        <a:pt x="2139" y="1467"/>
                        <a:pt x="2072" y="1462"/>
                        <a:pt x="2004" y="1462"/>
                      </a:cubicBezTo>
                      <a:cubicBezTo>
                        <a:pt x="1705" y="1462"/>
                        <a:pt x="1385" y="1553"/>
                        <a:pt x="1191" y="1785"/>
                      </a:cubicBezTo>
                      <a:cubicBezTo>
                        <a:pt x="917" y="2119"/>
                        <a:pt x="1072" y="2619"/>
                        <a:pt x="1441" y="2797"/>
                      </a:cubicBezTo>
                      <a:cubicBezTo>
                        <a:pt x="1549" y="2847"/>
                        <a:pt x="1658" y="2869"/>
                        <a:pt x="1765" y="2869"/>
                      </a:cubicBezTo>
                      <a:cubicBezTo>
                        <a:pt x="2073" y="2869"/>
                        <a:pt x="2366" y="2685"/>
                        <a:pt x="2560" y="2428"/>
                      </a:cubicBezTo>
                      <a:cubicBezTo>
                        <a:pt x="2570" y="2415"/>
                        <a:pt x="2579" y="2402"/>
                        <a:pt x="2588" y="2389"/>
                      </a:cubicBezTo>
                      <a:lnTo>
                        <a:pt x="2588" y="2389"/>
                      </a:lnTo>
                      <a:cubicBezTo>
                        <a:pt x="2724" y="2647"/>
                        <a:pt x="2610" y="3021"/>
                        <a:pt x="2346" y="3095"/>
                      </a:cubicBezTo>
                      <a:cubicBezTo>
                        <a:pt x="1999" y="3204"/>
                        <a:pt x="2097" y="3718"/>
                        <a:pt x="2414" y="3718"/>
                      </a:cubicBezTo>
                      <a:cubicBezTo>
                        <a:pt x="2445" y="3718"/>
                        <a:pt x="2478" y="3713"/>
                        <a:pt x="2513" y="3702"/>
                      </a:cubicBezTo>
                      <a:cubicBezTo>
                        <a:pt x="3191" y="3488"/>
                        <a:pt x="3513" y="2607"/>
                        <a:pt x="3096" y="2012"/>
                      </a:cubicBezTo>
                      <a:cubicBezTo>
                        <a:pt x="3025" y="1913"/>
                        <a:pt x="2943" y="1827"/>
                        <a:pt x="2852" y="1753"/>
                      </a:cubicBezTo>
                      <a:lnTo>
                        <a:pt x="2852" y="1753"/>
                      </a:lnTo>
                      <a:cubicBezTo>
                        <a:pt x="2957" y="1199"/>
                        <a:pt x="2787" y="603"/>
                        <a:pt x="2322" y="238"/>
                      </a:cubicBezTo>
                      <a:cubicBezTo>
                        <a:pt x="2079" y="59"/>
                        <a:pt x="1805" y="0"/>
                        <a:pt x="15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21"/>
                <p:cNvSpPr/>
                <p:nvPr/>
              </p:nvSpPr>
              <p:spPr>
                <a:xfrm>
                  <a:off x="2481165" y="1318219"/>
                  <a:ext cx="123972" cy="138934"/>
                </a:xfrm>
                <a:custGeom>
                  <a:rect b="b" l="l" r="r" t="t"/>
                  <a:pathLst>
                    <a:path extrusionOk="0" h="4485" w="4002">
                      <a:moveTo>
                        <a:pt x="1769" y="1734"/>
                      </a:moveTo>
                      <a:cubicBezTo>
                        <a:pt x="1793" y="1734"/>
                        <a:pt x="1791" y="1752"/>
                        <a:pt x="1784" y="1752"/>
                      </a:cubicBezTo>
                      <a:cubicBezTo>
                        <a:pt x="1781" y="1752"/>
                        <a:pt x="1778" y="1749"/>
                        <a:pt x="1775" y="1740"/>
                      </a:cubicBezTo>
                      <a:lnTo>
                        <a:pt x="1775" y="1740"/>
                      </a:lnTo>
                      <a:cubicBezTo>
                        <a:pt x="1787" y="1859"/>
                        <a:pt x="1572" y="1943"/>
                        <a:pt x="1501" y="1978"/>
                      </a:cubicBezTo>
                      <a:cubicBezTo>
                        <a:pt x="1446" y="1999"/>
                        <a:pt x="1379" y="2020"/>
                        <a:pt x="1308" y="2034"/>
                      </a:cubicBezTo>
                      <a:lnTo>
                        <a:pt x="1308" y="2034"/>
                      </a:lnTo>
                      <a:cubicBezTo>
                        <a:pt x="1382" y="1915"/>
                        <a:pt x="1487" y="1815"/>
                        <a:pt x="1620" y="1764"/>
                      </a:cubicBezTo>
                      <a:cubicBezTo>
                        <a:pt x="1668" y="1752"/>
                        <a:pt x="1691" y="1752"/>
                        <a:pt x="1739" y="1740"/>
                      </a:cubicBezTo>
                      <a:cubicBezTo>
                        <a:pt x="1752" y="1736"/>
                        <a:pt x="1761" y="1734"/>
                        <a:pt x="1769" y="1734"/>
                      </a:cubicBezTo>
                      <a:close/>
                      <a:moveTo>
                        <a:pt x="2889" y="2931"/>
                      </a:moveTo>
                      <a:cubicBezTo>
                        <a:pt x="2900" y="2931"/>
                        <a:pt x="2923" y="2961"/>
                        <a:pt x="2914" y="2961"/>
                      </a:cubicBezTo>
                      <a:cubicBezTo>
                        <a:pt x="2910" y="2961"/>
                        <a:pt x="2900" y="2956"/>
                        <a:pt x="2882" y="2941"/>
                      </a:cubicBezTo>
                      <a:lnTo>
                        <a:pt x="2882" y="2941"/>
                      </a:lnTo>
                      <a:cubicBezTo>
                        <a:pt x="2882" y="2934"/>
                        <a:pt x="2885" y="2931"/>
                        <a:pt x="2889" y="2931"/>
                      </a:cubicBezTo>
                      <a:close/>
                      <a:moveTo>
                        <a:pt x="1543" y="0"/>
                      </a:moveTo>
                      <a:cubicBezTo>
                        <a:pt x="1059" y="0"/>
                        <a:pt x="607" y="221"/>
                        <a:pt x="346" y="669"/>
                      </a:cubicBezTo>
                      <a:cubicBezTo>
                        <a:pt x="60" y="1133"/>
                        <a:pt x="1" y="1990"/>
                        <a:pt x="406" y="2407"/>
                      </a:cubicBezTo>
                      <a:cubicBezTo>
                        <a:pt x="459" y="2464"/>
                        <a:pt x="518" y="2511"/>
                        <a:pt x="581" y="2550"/>
                      </a:cubicBezTo>
                      <a:lnTo>
                        <a:pt x="581" y="2550"/>
                      </a:lnTo>
                      <a:cubicBezTo>
                        <a:pt x="602" y="2921"/>
                        <a:pt x="770" y="3279"/>
                        <a:pt x="1037" y="3538"/>
                      </a:cubicBezTo>
                      <a:cubicBezTo>
                        <a:pt x="1328" y="3806"/>
                        <a:pt x="1699" y="3944"/>
                        <a:pt x="2075" y="3944"/>
                      </a:cubicBezTo>
                      <a:cubicBezTo>
                        <a:pt x="2195" y="3944"/>
                        <a:pt x="2315" y="3930"/>
                        <a:pt x="2434" y="3901"/>
                      </a:cubicBezTo>
                      <a:lnTo>
                        <a:pt x="2434" y="3901"/>
                      </a:lnTo>
                      <a:cubicBezTo>
                        <a:pt x="2645" y="4239"/>
                        <a:pt x="2993" y="4484"/>
                        <a:pt x="3388" y="4484"/>
                      </a:cubicBezTo>
                      <a:cubicBezTo>
                        <a:pt x="3502" y="4484"/>
                        <a:pt x="3620" y="4464"/>
                        <a:pt x="3739" y="4419"/>
                      </a:cubicBezTo>
                      <a:cubicBezTo>
                        <a:pt x="3894" y="4360"/>
                        <a:pt x="4001" y="4205"/>
                        <a:pt x="3954" y="4026"/>
                      </a:cubicBezTo>
                      <a:cubicBezTo>
                        <a:pt x="3924" y="3908"/>
                        <a:pt x="3796" y="3797"/>
                        <a:pt x="3658" y="3797"/>
                      </a:cubicBezTo>
                      <a:cubicBezTo>
                        <a:pt x="3630" y="3797"/>
                        <a:pt x="3601" y="3802"/>
                        <a:pt x="3573" y="3812"/>
                      </a:cubicBezTo>
                      <a:cubicBezTo>
                        <a:pt x="3520" y="3830"/>
                        <a:pt x="3468" y="3838"/>
                        <a:pt x="3418" y="3838"/>
                      </a:cubicBezTo>
                      <a:cubicBezTo>
                        <a:pt x="3259" y="3838"/>
                        <a:pt x="3118" y="3755"/>
                        <a:pt x="3016" y="3628"/>
                      </a:cubicBezTo>
                      <a:lnTo>
                        <a:pt x="3016" y="3628"/>
                      </a:lnTo>
                      <a:cubicBezTo>
                        <a:pt x="3403" y="3341"/>
                        <a:pt x="3722" y="2866"/>
                        <a:pt x="3299" y="2478"/>
                      </a:cubicBezTo>
                      <a:cubicBezTo>
                        <a:pt x="3190" y="2380"/>
                        <a:pt x="3048" y="2334"/>
                        <a:pt x="2905" y="2334"/>
                      </a:cubicBezTo>
                      <a:cubicBezTo>
                        <a:pt x="2735" y="2334"/>
                        <a:pt x="2564" y="2398"/>
                        <a:pt x="2442" y="2514"/>
                      </a:cubicBezTo>
                      <a:cubicBezTo>
                        <a:pt x="2233" y="2713"/>
                        <a:pt x="2182" y="3003"/>
                        <a:pt x="2219" y="3287"/>
                      </a:cubicBezTo>
                      <a:lnTo>
                        <a:pt x="2219" y="3287"/>
                      </a:lnTo>
                      <a:cubicBezTo>
                        <a:pt x="2218" y="3288"/>
                        <a:pt x="2217" y="3288"/>
                        <a:pt x="2215" y="3288"/>
                      </a:cubicBezTo>
                      <a:cubicBezTo>
                        <a:pt x="2168" y="3294"/>
                        <a:pt x="2121" y="3297"/>
                        <a:pt x="2075" y="3297"/>
                      </a:cubicBezTo>
                      <a:cubicBezTo>
                        <a:pt x="1841" y="3297"/>
                        <a:pt x="1622" y="3221"/>
                        <a:pt x="1453" y="3062"/>
                      </a:cubicBezTo>
                      <a:cubicBezTo>
                        <a:pt x="1349" y="2958"/>
                        <a:pt x="1265" y="2833"/>
                        <a:pt x="1221" y="2693"/>
                      </a:cubicBezTo>
                      <a:lnTo>
                        <a:pt x="1221" y="2693"/>
                      </a:lnTo>
                      <a:cubicBezTo>
                        <a:pt x="1459" y="2680"/>
                        <a:pt x="1701" y="2607"/>
                        <a:pt x="1906" y="2502"/>
                      </a:cubicBezTo>
                      <a:cubicBezTo>
                        <a:pt x="2180" y="2359"/>
                        <a:pt x="2394" y="2109"/>
                        <a:pt x="2406" y="1788"/>
                      </a:cubicBezTo>
                      <a:cubicBezTo>
                        <a:pt x="2406" y="1490"/>
                        <a:pt x="2215" y="1216"/>
                        <a:pt x="1918" y="1157"/>
                      </a:cubicBezTo>
                      <a:cubicBezTo>
                        <a:pt x="1852" y="1142"/>
                        <a:pt x="1788" y="1135"/>
                        <a:pt x="1726" y="1135"/>
                      </a:cubicBezTo>
                      <a:cubicBezTo>
                        <a:pt x="1313" y="1135"/>
                        <a:pt x="959" y="1434"/>
                        <a:pt x="759" y="1795"/>
                      </a:cubicBezTo>
                      <a:lnTo>
                        <a:pt x="759" y="1795"/>
                      </a:lnTo>
                      <a:cubicBezTo>
                        <a:pt x="739" y="1713"/>
                        <a:pt x="739" y="1623"/>
                        <a:pt x="739" y="1538"/>
                      </a:cubicBezTo>
                      <a:cubicBezTo>
                        <a:pt x="739" y="1359"/>
                        <a:pt x="763" y="1157"/>
                        <a:pt x="846" y="990"/>
                      </a:cubicBezTo>
                      <a:cubicBezTo>
                        <a:pt x="966" y="772"/>
                        <a:pt x="1245" y="605"/>
                        <a:pt x="1501" y="605"/>
                      </a:cubicBezTo>
                      <a:cubicBezTo>
                        <a:pt x="1525" y="605"/>
                        <a:pt x="1549" y="606"/>
                        <a:pt x="1572" y="609"/>
                      </a:cubicBezTo>
                      <a:cubicBezTo>
                        <a:pt x="1593" y="612"/>
                        <a:pt x="1614" y="614"/>
                        <a:pt x="1635" y="614"/>
                      </a:cubicBezTo>
                      <a:cubicBezTo>
                        <a:pt x="1781" y="614"/>
                        <a:pt x="1924" y="539"/>
                        <a:pt x="1965" y="383"/>
                      </a:cubicBezTo>
                      <a:cubicBezTo>
                        <a:pt x="2013" y="252"/>
                        <a:pt x="1918" y="38"/>
                        <a:pt x="1751" y="14"/>
                      </a:cubicBezTo>
                      <a:cubicBezTo>
                        <a:pt x="1681" y="5"/>
                        <a:pt x="1612" y="0"/>
                        <a:pt x="15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21"/>
                <p:cNvSpPr/>
                <p:nvPr/>
              </p:nvSpPr>
              <p:spPr>
                <a:xfrm>
                  <a:off x="2625025" y="1349259"/>
                  <a:ext cx="33208" cy="26207"/>
                </a:xfrm>
                <a:custGeom>
                  <a:rect b="b" l="l" r="r" t="t"/>
                  <a:pathLst>
                    <a:path extrusionOk="0" h="846" w="1072">
                      <a:moveTo>
                        <a:pt x="536" y="0"/>
                      </a:moveTo>
                      <a:cubicBezTo>
                        <a:pt x="0" y="12"/>
                        <a:pt x="0" y="845"/>
                        <a:pt x="536" y="845"/>
                      </a:cubicBezTo>
                      <a:cubicBezTo>
                        <a:pt x="1072" y="845"/>
                        <a:pt x="1072" y="0"/>
                        <a:pt x="5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21"/>
                <p:cNvSpPr/>
                <p:nvPr/>
              </p:nvSpPr>
              <p:spPr>
                <a:xfrm>
                  <a:off x="2813492" y="1501513"/>
                  <a:ext cx="150520" cy="119573"/>
                </a:xfrm>
                <a:custGeom>
                  <a:rect b="b" l="l" r="r" t="t"/>
                  <a:pathLst>
                    <a:path extrusionOk="0" h="3860" w="4859">
                      <a:moveTo>
                        <a:pt x="3012" y="0"/>
                      </a:moveTo>
                      <a:cubicBezTo>
                        <a:pt x="3000" y="0"/>
                        <a:pt x="2988" y="1"/>
                        <a:pt x="2977" y="2"/>
                      </a:cubicBezTo>
                      <a:cubicBezTo>
                        <a:pt x="2477" y="62"/>
                        <a:pt x="596" y="2800"/>
                        <a:pt x="36" y="3634"/>
                      </a:cubicBezTo>
                      <a:cubicBezTo>
                        <a:pt x="12" y="3681"/>
                        <a:pt x="0" y="3741"/>
                        <a:pt x="36" y="3789"/>
                      </a:cubicBezTo>
                      <a:cubicBezTo>
                        <a:pt x="48" y="3824"/>
                        <a:pt x="107" y="3860"/>
                        <a:pt x="155" y="3860"/>
                      </a:cubicBezTo>
                      <a:lnTo>
                        <a:pt x="4703" y="3860"/>
                      </a:lnTo>
                      <a:cubicBezTo>
                        <a:pt x="4787" y="3860"/>
                        <a:pt x="4846" y="3800"/>
                        <a:pt x="4822" y="3693"/>
                      </a:cubicBezTo>
                      <a:cubicBezTo>
                        <a:pt x="4822" y="3622"/>
                        <a:pt x="4763" y="3562"/>
                        <a:pt x="4691" y="3562"/>
                      </a:cubicBezTo>
                      <a:lnTo>
                        <a:pt x="405" y="3562"/>
                      </a:lnTo>
                      <a:cubicBezTo>
                        <a:pt x="1501" y="1955"/>
                        <a:pt x="2739" y="336"/>
                        <a:pt x="3013" y="276"/>
                      </a:cubicBezTo>
                      <a:cubicBezTo>
                        <a:pt x="3018" y="275"/>
                        <a:pt x="3024" y="275"/>
                        <a:pt x="3030" y="275"/>
                      </a:cubicBezTo>
                      <a:cubicBezTo>
                        <a:pt x="3286" y="275"/>
                        <a:pt x="4037" y="1019"/>
                        <a:pt x="4584" y="1729"/>
                      </a:cubicBezTo>
                      <a:cubicBezTo>
                        <a:pt x="4614" y="1766"/>
                        <a:pt x="4662" y="1785"/>
                        <a:pt x="4709" y="1785"/>
                      </a:cubicBezTo>
                      <a:cubicBezTo>
                        <a:pt x="4737" y="1785"/>
                        <a:pt x="4764" y="1778"/>
                        <a:pt x="4787" y="1764"/>
                      </a:cubicBezTo>
                      <a:cubicBezTo>
                        <a:pt x="4846" y="1717"/>
                        <a:pt x="4858" y="1622"/>
                        <a:pt x="4810" y="1562"/>
                      </a:cubicBezTo>
                      <a:cubicBezTo>
                        <a:pt x="4612" y="1306"/>
                        <a:pt x="3559" y="0"/>
                        <a:pt x="30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750" name="Google Shape;750;p21"/>
            <p:cNvCxnSpPr>
              <a:stCxn id="728" idx="3"/>
            </p:cNvCxnSpPr>
            <p:nvPr/>
          </p:nvCxnSpPr>
          <p:spPr>
            <a:xfrm>
              <a:off x="2240700" y="2161050"/>
              <a:ext cx="1988400" cy="944100"/>
            </a:xfrm>
            <a:prstGeom prst="bentConnector3">
              <a:avLst>
                <a:gd fmla="val 4826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751" name="Google Shape;751;p21"/>
          <p:cNvGrpSpPr/>
          <p:nvPr/>
        </p:nvGrpSpPr>
        <p:grpSpPr>
          <a:xfrm>
            <a:off x="838200" y="2948947"/>
            <a:ext cx="3429000" cy="1581528"/>
            <a:chOff x="838200" y="2948947"/>
            <a:chExt cx="3429000" cy="1581528"/>
          </a:xfrm>
        </p:grpSpPr>
        <p:grpSp>
          <p:nvGrpSpPr>
            <p:cNvPr id="752" name="Google Shape;752;p21"/>
            <p:cNvGrpSpPr/>
            <p:nvPr/>
          </p:nvGrpSpPr>
          <p:grpSpPr>
            <a:xfrm>
              <a:off x="838200" y="2948947"/>
              <a:ext cx="1402500" cy="1581528"/>
              <a:chOff x="838200" y="2948947"/>
              <a:chExt cx="1402500" cy="1581528"/>
            </a:xfrm>
          </p:grpSpPr>
          <p:sp>
            <p:nvSpPr>
              <p:cNvPr id="753" name="Google Shape;753;p21"/>
              <p:cNvSpPr/>
              <p:nvPr/>
            </p:nvSpPr>
            <p:spPr>
              <a:xfrm>
                <a:off x="838200" y="3515575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4" name="Google Shape;754;p21"/>
              <p:cNvGrpSpPr/>
              <p:nvPr/>
            </p:nvGrpSpPr>
            <p:grpSpPr>
              <a:xfrm>
                <a:off x="1048890" y="2948947"/>
                <a:ext cx="981119" cy="672831"/>
                <a:chOff x="2104231" y="2886022"/>
                <a:chExt cx="981119" cy="672831"/>
              </a:xfrm>
            </p:grpSpPr>
            <p:sp>
              <p:nvSpPr>
                <p:cNvPr id="755" name="Google Shape;755;p21"/>
                <p:cNvSpPr/>
                <p:nvPr/>
              </p:nvSpPr>
              <p:spPr>
                <a:xfrm>
                  <a:off x="2141125" y="2886022"/>
                  <a:ext cx="944225" cy="672831"/>
                </a:xfrm>
                <a:custGeom>
                  <a:rect b="b" l="l" r="r" t="t"/>
                  <a:pathLst>
                    <a:path extrusionOk="0" h="21720" w="30481">
                      <a:moveTo>
                        <a:pt x="14556" y="1"/>
                      </a:moveTo>
                      <a:cubicBezTo>
                        <a:pt x="8980" y="1"/>
                        <a:pt x="7897" y="6332"/>
                        <a:pt x="6382" y="7100"/>
                      </a:cubicBezTo>
                      <a:cubicBezTo>
                        <a:pt x="6133" y="7230"/>
                        <a:pt x="5868" y="7278"/>
                        <a:pt x="5595" y="7278"/>
                      </a:cubicBezTo>
                      <a:cubicBezTo>
                        <a:pt x="4790" y="7278"/>
                        <a:pt x="3904" y="6862"/>
                        <a:pt x="3086" y="6862"/>
                      </a:cubicBezTo>
                      <a:cubicBezTo>
                        <a:pt x="2412" y="6862"/>
                        <a:pt x="1784" y="7144"/>
                        <a:pt x="1286" y="8172"/>
                      </a:cubicBezTo>
                      <a:cubicBezTo>
                        <a:pt x="0" y="10887"/>
                        <a:pt x="2774" y="13542"/>
                        <a:pt x="2870" y="16721"/>
                      </a:cubicBezTo>
                      <a:cubicBezTo>
                        <a:pt x="2977" y="19888"/>
                        <a:pt x="7989" y="20364"/>
                        <a:pt x="7989" y="20364"/>
                      </a:cubicBezTo>
                      <a:cubicBezTo>
                        <a:pt x="7989" y="20364"/>
                        <a:pt x="13673" y="21719"/>
                        <a:pt x="18377" y="21719"/>
                      </a:cubicBezTo>
                      <a:cubicBezTo>
                        <a:pt x="19506" y="21719"/>
                        <a:pt x="20579" y="21641"/>
                        <a:pt x="21503" y="21447"/>
                      </a:cubicBezTo>
                      <a:cubicBezTo>
                        <a:pt x="26289" y="20447"/>
                        <a:pt x="30480" y="14411"/>
                        <a:pt x="26765" y="12565"/>
                      </a:cubicBezTo>
                      <a:cubicBezTo>
                        <a:pt x="23075" y="10720"/>
                        <a:pt x="22086" y="8005"/>
                        <a:pt x="22086" y="6088"/>
                      </a:cubicBezTo>
                      <a:cubicBezTo>
                        <a:pt x="22086" y="4171"/>
                        <a:pt x="21348" y="552"/>
                        <a:pt x="15205" y="28"/>
                      </a:cubicBezTo>
                      <a:cubicBezTo>
                        <a:pt x="14982" y="10"/>
                        <a:pt x="14765" y="1"/>
                        <a:pt x="145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21"/>
                <p:cNvSpPr/>
                <p:nvPr/>
              </p:nvSpPr>
              <p:spPr>
                <a:xfrm>
                  <a:off x="2771455" y="3225814"/>
                  <a:ext cx="175952" cy="309124"/>
                </a:xfrm>
                <a:custGeom>
                  <a:rect b="b" l="l" r="r" t="t"/>
                  <a:pathLst>
                    <a:path extrusionOk="0" h="9979" w="5680">
                      <a:moveTo>
                        <a:pt x="3959" y="1"/>
                      </a:moveTo>
                      <a:cubicBezTo>
                        <a:pt x="3323" y="1"/>
                        <a:pt x="2564" y="429"/>
                        <a:pt x="1810" y="1608"/>
                      </a:cubicBezTo>
                      <a:cubicBezTo>
                        <a:pt x="0" y="4418"/>
                        <a:pt x="417" y="9978"/>
                        <a:pt x="417" y="9978"/>
                      </a:cubicBezTo>
                      <a:cubicBezTo>
                        <a:pt x="2298" y="5609"/>
                        <a:pt x="5679" y="2966"/>
                        <a:pt x="5560" y="1608"/>
                      </a:cubicBezTo>
                      <a:cubicBezTo>
                        <a:pt x="5484" y="821"/>
                        <a:pt x="4839" y="1"/>
                        <a:pt x="395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21"/>
                <p:cNvSpPr/>
                <p:nvPr/>
              </p:nvSpPr>
              <p:spPr>
                <a:xfrm>
                  <a:off x="2783970" y="3232474"/>
                  <a:ext cx="132832" cy="302464"/>
                </a:xfrm>
                <a:custGeom>
                  <a:rect b="b" l="l" r="r" t="t"/>
                  <a:pathLst>
                    <a:path extrusionOk="0" fill="none" h="9764" w="4288">
                      <a:moveTo>
                        <a:pt x="4287" y="0"/>
                      </a:moveTo>
                      <a:cubicBezTo>
                        <a:pt x="4287" y="0"/>
                        <a:pt x="834" y="3548"/>
                        <a:pt x="1" y="9763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21"/>
                <p:cNvSpPr/>
                <p:nvPr/>
              </p:nvSpPr>
              <p:spPr>
                <a:xfrm>
                  <a:off x="2840039" y="3252021"/>
                  <a:ext cx="6288" cy="85591"/>
                </a:xfrm>
                <a:custGeom>
                  <a:rect b="b" l="l" r="r" t="t"/>
                  <a:pathLst>
                    <a:path extrusionOk="0" fill="none" h="2763" w="203">
                      <a:moveTo>
                        <a:pt x="155" y="0"/>
                      </a:moveTo>
                      <a:cubicBezTo>
                        <a:pt x="155" y="0"/>
                        <a:pt x="1" y="1989"/>
                        <a:pt x="203" y="2763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21"/>
                <p:cNvSpPr/>
                <p:nvPr/>
              </p:nvSpPr>
              <p:spPr>
                <a:xfrm>
                  <a:off x="2866959" y="3275626"/>
                  <a:ext cx="76762" cy="25092"/>
                </a:xfrm>
                <a:custGeom>
                  <a:rect b="b" l="l" r="r" t="t"/>
                  <a:pathLst>
                    <a:path extrusionOk="0" fill="none" h="810" w="2478">
                      <a:moveTo>
                        <a:pt x="2477" y="0"/>
                      </a:moveTo>
                      <a:cubicBezTo>
                        <a:pt x="2477" y="0"/>
                        <a:pt x="36" y="762"/>
                        <a:pt x="1" y="810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21"/>
                <p:cNvSpPr/>
                <p:nvPr/>
              </p:nvSpPr>
              <p:spPr>
                <a:xfrm>
                  <a:off x="2792458" y="3374475"/>
                  <a:ext cx="14776" cy="58300"/>
                </a:xfrm>
                <a:custGeom>
                  <a:rect b="b" l="l" r="r" t="t"/>
                  <a:pathLst>
                    <a:path extrusionOk="0" fill="none" h="1882" w="477">
                      <a:moveTo>
                        <a:pt x="1" y="0"/>
                      </a:moveTo>
                      <a:lnTo>
                        <a:pt x="477" y="1881"/>
                      </a:ln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21"/>
                <p:cNvSpPr/>
                <p:nvPr/>
              </p:nvSpPr>
              <p:spPr>
                <a:xfrm>
                  <a:off x="2104231" y="3269027"/>
                  <a:ext cx="277806" cy="268482"/>
                </a:xfrm>
                <a:custGeom>
                  <a:rect b="b" l="l" r="r" t="t"/>
                  <a:pathLst>
                    <a:path extrusionOk="0" h="8667" w="8968">
                      <a:moveTo>
                        <a:pt x="1308" y="0"/>
                      </a:moveTo>
                      <a:cubicBezTo>
                        <a:pt x="941" y="0"/>
                        <a:pt x="647" y="177"/>
                        <a:pt x="417" y="570"/>
                      </a:cubicBezTo>
                      <a:cubicBezTo>
                        <a:pt x="1" y="1273"/>
                        <a:pt x="572" y="2059"/>
                        <a:pt x="1489" y="2511"/>
                      </a:cubicBezTo>
                      <a:cubicBezTo>
                        <a:pt x="2394" y="2952"/>
                        <a:pt x="2691" y="3523"/>
                        <a:pt x="2501" y="4035"/>
                      </a:cubicBezTo>
                      <a:cubicBezTo>
                        <a:pt x="2322" y="4559"/>
                        <a:pt x="2525" y="5262"/>
                        <a:pt x="3537" y="5369"/>
                      </a:cubicBezTo>
                      <a:cubicBezTo>
                        <a:pt x="4549" y="5464"/>
                        <a:pt x="4763" y="5940"/>
                        <a:pt x="4787" y="6952"/>
                      </a:cubicBezTo>
                      <a:cubicBezTo>
                        <a:pt x="4823" y="7964"/>
                        <a:pt x="7001" y="7655"/>
                        <a:pt x="8037" y="8071"/>
                      </a:cubicBezTo>
                      <a:cubicBezTo>
                        <a:pt x="8702" y="8342"/>
                        <a:pt x="8890" y="8512"/>
                        <a:pt x="8940" y="8598"/>
                      </a:cubicBezTo>
                      <a:lnTo>
                        <a:pt x="8940" y="8598"/>
                      </a:lnTo>
                      <a:cubicBezTo>
                        <a:pt x="8891" y="8362"/>
                        <a:pt x="8718" y="7555"/>
                        <a:pt x="8478" y="6774"/>
                      </a:cubicBezTo>
                      <a:cubicBezTo>
                        <a:pt x="8478" y="6774"/>
                        <a:pt x="7537" y="2964"/>
                        <a:pt x="5489" y="1297"/>
                      </a:cubicBezTo>
                      <a:cubicBezTo>
                        <a:pt x="4540" y="529"/>
                        <a:pt x="3988" y="365"/>
                        <a:pt x="3582" y="365"/>
                      </a:cubicBezTo>
                      <a:cubicBezTo>
                        <a:pt x="3280" y="365"/>
                        <a:pt x="3059" y="456"/>
                        <a:pt x="2816" y="456"/>
                      </a:cubicBezTo>
                      <a:cubicBezTo>
                        <a:pt x="2677" y="456"/>
                        <a:pt x="2531" y="426"/>
                        <a:pt x="2358" y="332"/>
                      </a:cubicBezTo>
                      <a:cubicBezTo>
                        <a:pt x="1957" y="118"/>
                        <a:pt x="1608" y="0"/>
                        <a:pt x="1308" y="0"/>
                      </a:cubicBezTo>
                      <a:close/>
                      <a:moveTo>
                        <a:pt x="8940" y="8598"/>
                      </a:moveTo>
                      <a:cubicBezTo>
                        <a:pt x="8949" y="8642"/>
                        <a:pt x="8954" y="8667"/>
                        <a:pt x="8954" y="8667"/>
                      </a:cubicBezTo>
                      <a:cubicBezTo>
                        <a:pt x="8954" y="8667"/>
                        <a:pt x="8967" y="8645"/>
                        <a:pt x="8940" y="859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1"/>
                <p:cNvSpPr/>
                <p:nvPr/>
              </p:nvSpPr>
              <p:spPr>
                <a:xfrm>
                  <a:off x="2116405" y="3286685"/>
                  <a:ext cx="264858" cy="251197"/>
                </a:xfrm>
                <a:custGeom>
                  <a:rect b="b" l="l" r="r" t="t"/>
                  <a:pathLst>
                    <a:path extrusionOk="0" fill="none" h="8109" w="8550">
                      <a:moveTo>
                        <a:pt x="1" y="0"/>
                      </a:moveTo>
                      <a:cubicBezTo>
                        <a:pt x="1" y="0"/>
                        <a:pt x="5025" y="2251"/>
                        <a:pt x="8549" y="8109"/>
                      </a:cubicBezTo>
                    </a:path>
                  </a:pathLst>
                </a:custGeom>
                <a:solidFill>
                  <a:schemeClr val="accent3"/>
                </a:solidFill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2180962" y="3389220"/>
                  <a:ext cx="81905" cy="4832"/>
                </a:xfrm>
                <a:custGeom>
                  <a:rect b="b" l="l" r="r" t="t"/>
                  <a:pathLst>
                    <a:path extrusionOk="0" fill="none" h="156" w="2644">
                      <a:moveTo>
                        <a:pt x="0" y="155"/>
                      </a:moveTo>
                      <a:cubicBezTo>
                        <a:pt x="0" y="155"/>
                        <a:pt x="1584" y="0"/>
                        <a:pt x="2643" y="48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1"/>
                <p:cNvSpPr/>
                <p:nvPr/>
              </p:nvSpPr>
              <p:spPr>
                <a:xfrm>
                  <a:off x="2218941" y="3280768"/>
                  <a:ext cx="21405" cy="90392"/>
                </a:xfrm>
                <a:custGeom>
                  <a:rect b="b" l="l" r="r" t="t"/>
                  <a:pathLst>
                    <a:path extrusionOk="0" fill="none" h="2918" w="691">
                      <a:moveTo>
                        <a:pt x="0" y="1"/>
                      </a:moveTo>
                      <a:cubicBezTo>
                        <a:pt x="0" y="1"/>
                        <a:pt x="381" y="882"/>
                        <a:pt x="691" y="2918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1"/>
                <p:cNvSpPr/>
                <p:nvPr/>
              </p:nvSpPr>
              <p:spPr>
                <a:xfrm>
                  <a:off x="2252148" y="3460406"/>
                  <a:ext cx="84847" cy="24008"/>
                </a:xfrm>
                <a:custGeom>
                  <a:rect b="b" l="l" r="r" t="t"/>
                  <a:pathLst>
                    <a:path extrusionOk="0" fill="none" h="775" w="2739">
                      <a:moveTo>
                        <a:pt x="0" y="774"/>
                      </a:moveTo>
                      <a:cubicBezTo>
                        <a:pt x="0" y="774"/>
                        <a:pt x="1095" y="0"/>
                        <a:pt x="2738" y="405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1"/>
                <p:cNvSpPr/>
                <p:nvPr/>
              </p:nvSpPr>
              <p:spPr>
                <a:xfrm>
                  <a:off x="2453131" y="2951725"/>
                  <a:ext cx="273748" cy="239456"/>
                </a:xfrm>
                <a:custGeom>
                  <a:rect b="b" l="l" r="r" t="t"/>
                  <a:pathLst>
                    <a:path extrusionOk="0" h="7730" w="8837">
                      <a:moveTo>
                        <a:pt x="4757" y="0"/>
                      </a:moveTo>
                      <a:cubicBezTo>
                        <a:pt x="3811" y="0"/>
                        <a:pt x="2855" y="354"/>
                        <a:pt x="2108" y="1134"/>
                      </a:cubicBezTo>
                      <a:cubicBezTo>
                        <a:pt x="1" y="3360"/>
                        <a:pt x="2108" y="5539"/>
                        <a:pt x="2108" y="5539"/>
                      </a:cubicBezTo>
                      <a:lnTo>
                        <a:pt x="60" y="7730"/>
                      </a:lnTo>
                      <a:lnTo>
                        <a:pt x="3013" y="6003"/>
                      </a:lnTo>
                      <a:cubicBezTo>
                        <a:pt x="3573" y="6391"/>
                        <a:pt x="4272" y="6573"/>
                        <a:pt x="4983" y="6573"/>
                      </a:cubicBezTo>
                      <a:cubicBezTo>
                        <a:pt x="6869" y="6573"/>
                        <a:pt x="8836" y="5285"/>
                        <a:pt x="8490" y="3122"/>
                      </a:cubicBezTo>
                      <a:cubicBezTo>
                        <a:pt x="8197" y="1194"/>
                        <a:pt x="6495" y="0"/>
                        <a:pt x="47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1"/>
                <p:cNvSpPr/>
                <p:nvPr/>
              </p:nvSpPr>
              <p:spPr>
                <a:xfrm>
                  <a:off x="2420697" y="3227518"/>
                  <a:ext cx="11090" cy="9789"/>
                </a:xfrm>
                <a:custGeom>
                  <a:rect b="b" l="l" r="r" t="t"/>
                  <a:pathLst>
                    <a:path extrusionOk="0" h="316" w="358">
                      <a:moveTo>
                        <a:pt x="25" y="1"/>
                      </a:moveTo>
                      <a:cubicBezTo>
                        <a:pt x="14" y="1"/>
                        <a:pt x="0" y="14"/>
                        <a:pt x="0" y="41"/>
                      </a:cubicBezTo>
                      <a:lnTo>
                        <a:pt x="0" y="291"/>
                      </a:lnTo>
                      <a:cubicBezTo>
                        <a:pt x="0" y="303"/>
                        <a:pt x="24" y="315"/>
                        <a:pt x="36" y="315"/>
                      </a:cubicBezTo>
                      <a:lnTo>
                        <a:pt x="334" y="315"/>
                      </a:lnTo>
                      <a:cubicBezTo>
                        <a:pt x="345" y="315"/>
                        <a:pt x="357" y="303"/>
                        <a:pt x="357" y="291"/>
                      </a:cubicBezTo>
                      <a:lnTo>
                        <a:pt x="357" y="41"/>
                      </a:lnTo>
                      <a:cubicBezTo>
                        <a:pt x="357" y="17"/>
                        <a:pt x="345" y="5"/>
                        <a:pt x="334" y="5"/>
                      </a:cubicBezTo>
                      <a:lnTo>
                        <a:pt x="36" y="5"/>
                      </a:lnTo>
                      <a:cubicBezTo>
                        <a:pt x="33" y="2"/>
                        <a:pt x="29" y="1"/>
                        <a:pt x="2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1"/>
                <p:cNvSpPr/>
                <p:nvPr/>
              </p:nvSpPr>
              <p:spPr>
                <a:xfrm>
                  <a:off x="2422525" y="3220672"/>
                  <a:ext cx="8147" cy="6660"/>
                </a:xfrm>
                <a:custGeom>
                  <a:rect b="b" l="l" r="r" t="t"/>
                  <a:pathLst>
                    <a:path extrusionOk="0" h="215" w="263">
                      <a:moveTo>
                        <a:pt x="120" y="0"/>
                      </a:moveTo>
                      <a:cubicBezTo>
                        <a:pt x="25" y="24"/>
                        <a:pt x="1" y="155"/>
                        <a:pt x="1" y="215"/>
                      </a:cubicBezTo>
                      <a:lnTo>
                        <a:pt x="60" y="215"/>
                      </a:lnTo>
                      <a:cubicBezTo>
                        <a:pt x="60" y="167"/>
                        <a:pt x="84" y="60"/>
                        <a:pt x="144" y="60"/>
                      </a:cubicBezTo>
                      <a:cubicBezTo>
                        <a:pt x="155" y="60"/>
                        <a:pt x="167" y="60"/>
                        <a:pt x="167" y="84"/>
                      </a:cubicBezTo>
                      <a:cubicBezTo>
                        <a:pt x="203" y="107"/>
                        <a:pt x="215" y="167"/>
                        <a:pt x="215" y="215"/>
                      </a:cubicBezTo>
                      <a:lnTo>
                        <a:pt x="263" y="215"/>
                      </a:lnTo>
                      <a:cubicBezTo>
                        <a:pt x="263" y="167"/>
                        <a:pt x="239" y="84"/>
                        <a:pt x="203" y="36"/>
                      </a:cubicBezTo>
                      <a:cubicBezTo>
                        <a:pt x="179" y="24"/>
                        <a:pt x="155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1"/>
                <p:cNvSpPr/>
                <p:nvPr/>
              </p:nvSpPr>
              <p:spPr>
                <a:xfrm>
                  <a:off x="2567097" y="3043635"/>
                  <a:ext cx="69018" cy="62358"/>
                </a:xfrm>
                <a:custGeom>
                  <a:rect b="b" l="l" r="r" t="t"/>
                  <a:pathLst>
                    <a:path extrusionOk="0" h="2013" w="2228">
                      <a:moveTo>
                        <a:pt x="215" y="0"/>
                      </a:moveTo>
                      <a:cubicBezTo>
                        <a:pt x="96" y="0"/>
                        <a:pt x="1" y="107"/>
                        <a:pt x="1" y="226"/>
                      </a:cubicBezTo>
                      <a:lnTo>
                        <a:pt x="1" y="1786"/>
                      </a:lnTo>
                      <a:cubicBezTo>
                        <a:pt x="1" y="1905"/>
                        <a:pt x="96" y="2012"/>
                        <a:pt x="215" y="2012"/>
                      </a:cubicBezTo>
                      <a:lnTo>
                        <a:pt x="2001" y="2012"/>
                      </a:lnTo>
                      <a:cubicBezTo>
                        <a:pt x="2120" y="2012"/>
                        <a:pt x="2227" y="1905"/>
                        <a:pt x="2227" y="1786"/>
                      </a:cubicBezTo>
                      <a:lnTo>
                        <a:pt x="2227" y="226"/>
                      </a:lnTo>
                      <a:cubicBezTo>
                        <a:pt x="2227" y="107"/>
                        <a:pt x="2120" y="0"/>
                        <a:pt x="20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1"/>
                <p:cNvSpPr/>
                <p:nvPr/>
              </p:nvSpPr>
              <p:spPr>
                <a:xfrm>
                  <a:off x="2577443" y="3005099"/>
                  <a:ext cx="48697" cy="38567"/>
                </a:xfrm>
                <a:custGeom>
                  <a:rect b="b" l="l" r="r" t="t"/>
                  <a:pathLst>
                    <a:path extrusionOk="0" h="1245" w="1572">
                      <a:moveTo>
                        <a:pt x="839" y="0"/>
                      </a:moveTo>
                      <a:cubicBezTo>
                        <a:pt x="810" y="0"/>
                        <a:pt x="780" y="2"/>
                        <a:pt x="750" y="6"/>
                      </a:cubicBezTo>
                      <a:cubicBezTo>
                        <a:pt x="107" y="101"/>
                        <a:pt x="24" y="875"/>
                        <a:pt x="0" y="1244"/>
                      </a:cubicBezTo>
                      <a:lnTo>
                        <a:pt x="334" y="1244"/>
                      </a:lnTo>
                      <a:cubicBezTo>
                        <a:pt x="346" y="947"/>
                        <a:pt x="405" y="375"/>
                        <a:pt x="798" y="327"/>
                      </a:cubicBezTo>
                      <a:cubicBezTo>
                        <a:pt x="816" y="322"/>
                        <a:pt x="833" y="320"/>
                        <a:pt x="850" y="320"/>
                      </a:cubicBezTo>
                      <a:cubicBezTo>
                        <a:pt x="907" y="320"/>
                        <a:pt x="954" y="350"/>
                        <a:pt x="1000" y="387"/>
                      </a:cubicBezTo>
                      <a:cubicBezTo>
                        <a:pt x="1179" y="542"/>
                        <a:pt x="1239" y="982"/>
                        <a:pt x="1250" y="1244"/>
                      </a:cubicBezTo>
                      <a:lnTo>
                        <a:pt x="1572" y="1244"/>
                      </a:lnTo>
                      <a:cubicBezTo>
                        <a:pt x="1548" y="947"/>
                        <a:pt x="1489" y="411"/>
                        <a:pt x="1215" y="149"/>
                      </a:cubicBezTo>
                      <a:cubicBezTo>
                        <a:pt x="1116" y="50"/>
                        <a:pt x="98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1"/>
                <p:cNvSpPr/>
                <p:nvPr/>
              </p:nvSpPr>
              <p:spPr>
                <a:xfrm>
                  <a:off x="2339164" y="3211812"/>
                  <a:ext cx="468813" cy="338615"/>
                </a:xfrm>
                <a:custGeom>
                  <a:rect b="b" l="l" r="r" t="t"/>
                  <a:pathLst>
                    <a:path extrusionOk="0" h="10931" w="15134">
                      <a:moveTo>
                        <a:pt x="1" y="0"/>
                      </a:moveTo>
                      <a:lnTo>
                        <a:pt x="1" y="10930"/>
                      </a:lnTo>
                      <a:lnTo>
                        <a:pt x="15134" y="10930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1"/>
                <p:cNvSpPr/>
                <p:nvPr/>
              </p:nvSpPr>
              <p:spPr>
                <a:xfrm>
                  <a:off x="2339164" y="3211812"/>
                  <a:ext cx="468813" cy="34323"/>
                </a:xfrm>
                <a:custGeom>
                  <a:rect b="b" l="l" r="r" t="t"/>
                  <a:pathLst>
                    <a:path extrusionOk="0" h="1108" w="15134">
                      <a:moveTo>
                        <a:pt x="1" y="0"/>
                      </a:moveTo>
                      <a:lnTo>
                        <a:pt x="1" y="1108"/>
                      </a:lnTo>
                      <a:lnTo>
                        <a:pt x="15134" y="1108"/>
                      </a:lnTo>
                      <a:lnTo>
                        <a:pt x="1513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1"/>
                <p:cNvSpPr/>
                <p:nvPr/>
              </p:nvSpPr>
              <p:spPr>
                <a:xfrm>
                  <a:off x="2350595" y="3221756"/>
                  <a:ext cx="18494" cy="15179"/>
                </a:xfrm>
                <a:custGeom>
                  <a:rect b="b" l="l" r="r" t="t"/>
                  <a:pathLst>
                    <a:path extrusionOk="0" h="490" w="597">
                      <a:moveTo>
                        <a:pt x="299" y="1"/>
                      </a:moveTo>
                      <a:cubicBezTo>
                        <a:pt x="1" y="13"/>
                        <a:pt x="1" y="489"/>
                        <a:pt x="299" y="489"/>
                      </a:cubicBezTo>
                      <a:cubicBezTo>
                        <a:pt x="596" y="489"/>
                        <a:pt x="596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1"/>
                <p:cNvSpPr/>
                <p:nvPr/>
              </p:nvSpPr>
              <p:spPr>
                <a:xfrm>
                  <a:off x="2372000" y="3221756"/>
                  <a:ext cx="18463" cy="15179"/>
                </a:xfrm>
                <a:custGeom>
                  <a:rect b="b" l="l" r="r" t="t"/>
                  <a:pathLst>
                    <a:path extrusionOk="0" h="490" w="596">
                      <a:moveTo>
                        <a:pt x="298" y="1"/>
                      </a:moveTo>
                      <a:cubicBezTo>
                        <a:pt x="1" y="13"/>
                        <a:pt x="1" y="489"/>
                        <a:pt x="298" y="489"/>
                      </a:cubicBezTo>
                      <a:cubicBezTo>
                        <a:pt x="596" y="489"/>
                        <a:pt x="596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1"/>
                <p:cNvSpPr/>
                <p:nvPr/>
              </p:nvSpPr>
              <p:spPr>
                <a:xfrm>
                  <a:off x="2393778" y="3221756"/>
                  <a:ext cx="18463" cy="15179"/>
                </a:xfrm>
                <a:custGeom>
                  <a:rect b="b" l="l" r="r" t="t"/>
                  <a:pathLst>
                    <a:path extrusionOk="0" h="490" w="596">
                      <a:moveTo>
                        <a:pt x="298" y="1"/>
                      </a:moveTo>
                      <a:cubicBezTo>
                        <a:pt x="0" y="13"/>
                        <a:pt x="0" y="489"/>
                        <a:pt x="298" y="489"/>
                      </a:cubicBezTo>
                      <a:cubicBezTo>
                        <a:pt x="595" y="489"/>
                        <a:pt x="595" y="1"/>
                        <a:pt x="2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1"/>
                <p:cNvSpPr/>
                <p:nvPr/>
              </p:nvSpPr>
              <p:spPr>
                <a:xfrm>
                  <a:off x="2307815" y="3048065"/>
                  <a:ext cx="97053" cy="129858"/>
                </a:xfrm>
                <a:custGeom>
                  <a:rect b="b" l="l" r="r" t="t"/>
                  <a:pathLst>
                    <a:path extrusionOk="0" h="4192" w="3133">
                      <a:moveTo>
                        <a:pt x="525" y="0"/>
                      </a:moveTo>
                      <a:lnTo>
                        <a:pt x="1" y="417"/>
                      </a:lnTo>
                      <a:lnTo>
                        <a:pt x="1465" y="2774"/>
                      </a:lnTo>
                      <a:lnTo>
                        <a:pt x="525" y="3536"/>
                      </a:lnTo>
                      <a:lnTo>
                        <a:pt x="2846" y="4191"/>
                      </a:lnTo>
                      <a:lnTo>
                        <a:pt x="3132" y="1691"/>
                      </a:lnTo>
                      <a:lnTo>
                        <a:pt x="2144" y="2417"/>
                      </a:lnTo>
                      <a:lnTo>
                        <a:pt x="5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1"/>
                <p:cNvSpPr/>
                <p:nvPr/>
              </p:nvSpPr>
              <p:spPr>
                <a:xfrm>
                  <a:off x="2381603" y="3280768"/>
                  <a:ext cx="384710" cy="227623"/>
                </a:xfrm>
                <a:custGeom>
                  <a:rect b="b" l="l" r="r" t="t"/>
                  <a:pathLst>
                    <a:path extrusionOk="0" h="7348" w="12419">
                      <a:moveTo>
                        <a:pt x="0" y="1"/>
                      </a:moveTo>
                      <a:lnTo>
                        <a:pt x="0" y="7347"/>
                      </a:lnTo>
                      <a:lnTo>
                        <a:pt x="12418" y="7347"/>
                      </a:lnTo>
                      <a:lnTo>
                        <a:pt x="124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778" name="Google Shape;778;p21"/>
            <p:cNvCxnSpPr>
              <a:stCxn id="753" idx="3"/>
            </p:cNvCxnSpPr>
            <p:nvPr/>
          </p:nvCxnSpPr>
          <p:spPr>
            <a:xfrm flipH="1" rot="10800000">
              <a:off x="2240700" y="3619525"/>
              <a:ext cx="2026500" cy="403500"/>
            </a:xfrm>
            <a:prstGeom prst="bentConnector3">
              <a:avLst>
                <a:gd fmla="val 4735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779" name="Google Shape;779;p21"/>
          <p:cNvGrpSpPr/>
          <p:nvPr/>
        </p:nvGrpSpPr>
        <p:grpSpPr>
          <a:xfrm>
            <a:off x="4952925" y="1118377"/>
            <a:ext cx="3352800" cy="1550123"/>
            <a:chOff x="4952925" y="1118377"/>
            <a:chExt cx="3352800" cy="1550123"/>
          </a:xfrm>
        </p:grpSpPr>
        <p:grpSp>
          <p:nvGrpSpPr>
            <p:cNvPr id="780" name="Google Shape;780;p21"/>
            <p:cNvGrpSpPr/>
            <p:nvPr/>
          </p:nvGrpSpPr>
          <p:grpSpPr>
            <a:xfrm>
              <a:off x="6903225" y="1118377"/>
              <a:ext cx="1402500" cy="1550123"/>
              <a:chOff x="6903225" y="1118377"/>
              <a:chExt cx="1402500" cy="1550123"/>
            </a:xfrm>
          </p:grpSpPr>
          <p:sp>
            <p:nvSpPr>
              <p:cNvPr id="781" name="Google Shape;781;p21"/>
              <p:cNvSpPr/>
              <p:nvPr/>
            </p:nvSpPr>
            <p:spPr>
              <a:xfrm>
                <a:off x="6903225" y="1653600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2" name="Google Shape;782;p21"/>
              <p:cNvGrpSpPr/>
              <p:nvPr/>
            </p:nvGrpSpPr>
            <p:grpSpPr>
              <a:xfrm>
                <a:off x="7164083" y="1118377"/>
                <a:ext cx="880783" cy="592352"/>
                <a:chOff x="6072077" y="1340399"/>
                <a:chExt cx="880783" cy="592352"/>
              </a:xfrm>
            </p:grpSpPr>
            <p:sp>
              <p:nvSpPr>
                <p:cNvPr id="783" name="Google Shape;783;p21"/>
                <p:cNvSpPr/>
                <p:nvPr/>
              </p:nvSpPr>
              <p:spPr>
                <a:xfrm>
                  <a:off x="6089393" y="1360999"/>
                  <a:ext cx="863467" cy="551771"/>
                </a:xfrm>
                <a:custGeom>
                  <a:rect b="b" l="l" r="r" t="t"/>
                  <a:pathLst>
                    <a:path extrusionOk="0" h="17812" w="27874">
                      <a:moveTo>
                        <a:pt x="11996" y="1"/>
                      </a:moveTo>
                      <a:cubicBezTo>
                        <a:pt x="11959" y="1"/>
                        <a:pt x="11921" y="1"/>
                        <a:pt x="11883" y="2"/>
                      </a:cubicBezTo>
                      <a:cubicBezTo>
                        <a:pt x="8192" y="62"/>
                        <a:pt x="6847" y="5110"/>
                        <a:pt x="3418" y="7324"/>
                      </a:cubicBezTo>
                      <a:cubicBezTo>
                        <a:pt x="1" y="9539"/>
                        <a:pt x="1810" y="14242"/>
                        <a:pt x="4561" y="15123"/>
                      </a:cubicBezTo>
                      <a:cubicBezTo>
                        <a:pt x="7323" y="16004"/>
                        <a:pt x="10085" y="17290"/>
                        <a:pt x="10085" y="17290"/>
                      </a:cubicBezTo>
                      <a:cubicBezTo>
                        <a:pt x="12150" y="17657"/>
                        <a:pt x="13775" y="17811"/>
                        <a:pt x="15080" y="17811"/>
                      </a:cubicBezTo>
                      <a:cubicBezTo>
                        <a:pt x="20330" y="17811"/>
                        <a:pt x="20398" y="15317"/>
                        <a:pt x="23039" y="14182"/>
                      </a:cubicBezTo>
                      <a:cubicBezTo>
                        <a:pt x="26337" y="12801"/>
                        <a:pt x="27873" y="9134"/>
                        <a:pt x="26135" y="5908"/>
                      </a:cubicBezTo>
                      <a:cubicBezTo>
                        <a:pt x="24921" y="3686"/>
                        <a:pt x="22895" y="3383"/>
                        <a:pt x="20914" y="3383"/>
                      </a:cubicBezTo>
                      <a:cubicBezTo>
                        <a:pt x="20174" y="3383"/>
                        <a:pt x="19441" y="3426"/>
                        <a:pt x="18759" y="3426"/>
                      </a:cubicBezTo>
                      <a:cubicBezTo>
                        <a:pt x="18616" y="3426"/>
                        <a:pt x="18475" y="3424"/>
                        <a:pt x="18336" y="3419"/>
                      </a:cubicBezTo>
                      <a:cubicBezTo>
                        <a:pt x="15815" y="3360"/>
                        <a:pt x="15579" y="1"/>
                        <a:pt x="1199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1"/>
                <p:cNvSpPr/>
                <p:nvPr/>
              </p:nvSpPr>
              <p:spPr>
                <a:xfrm>
                  <a:off x="6072077" y="1388507"/>
                  <a:ext cx="405495" cy="513266"/>
                </a:xfrm>
                <a:custGeom>
                  <a:rect b="b" l="l" r="r" t="t"/>
                  <a:pathLst>
                    <a:path extrusionOk="0" h="16569" w="13090">
                      <a:moveTo>
                        <a:pt x="4972" y="0"/>
                      </a:moveTo>
                      <a:cubicBezTo>
                        <a:pt x="4644" y="0"/>
                        <a:pt x="4326" y="32"/>
                        <a:pt x="4024" y="90"/>
                      </a:cubicBezTo>
                      <a:cubicBezTo>
                        <a:pt x="536" y="769"/>
                        <a:pt x="0" y="7472"/>
                        <a:pt x="4370" y="10175"/>
                      </a:cubicBezTo>
                      <a:cubicBezTo>
                        <a:pt x="8739" y="12854"/>
                        <a:pt x="11240" y="16569"/>
                        <a:pt x="11240" y="16569"/>
                      </a:cubicBezTo>
                      <a:cubicBezTo>
                        <a:pt x="13089" y="3566"/>
                        <a:pt x="8456" y="0"/>
                        <a:pt x="49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1"/>
                <p:cNvSpPr/>
                <p:nvPr/>
              </p:nvSpPr>
              <p:spPr>
                <a:xfrm>
                  <a:off x="6150636" y="1406350"/>
                  <a:ext cx="275173" cy="500225"/>
                </a:xfrm>
                <a:custGeom>
                  <a:rect b="b" l="l" r="r" t="t"/>
                  <a:pathLst>
                    <a:path extrusionOk="0" h="16148" w="8883">
                      <a:moveTo>
                        <a:pt x="177" y="0"/>
                      </a:moveTo>
                      <a:cubicBezTo>
                        <a:pt x="119" y="0"/>
                        <a:pt x="59" y="34"/>
                        <a:pt x="24" y="86"/>
                      </a:cubicBezTo>
                      <a:cubicBezTo>
                        <a:pt x="0" y="157"/>
                        <a:pt x="24" y="253"/>
                        <a:pt x="107" y="288"/>
                      </a:cubicBezTo>
                      <a:cubicBezTo>
                        <a:pt x="155" y="324"/>
                        <a:pt x="6596" y="3646"/>
                        <a:pt x="8561" y="16004"/>
                      </a:cubicBezTo>
                      <a:cubicBezTo>
                        <a:pt x="8573" y="16088"/>
                        <a:pt x="8632" y="16147"/>
                        <a:pt x="8704" y="16147"/>
                      </a:cubicBezTo>
                      <a:lnTo>
                        <a:pt x="8739" y="16147"/>
                      </a:lnTo>
                      <a:cubicBezTo>
                        <a:pt x="8823" y="16124"/>
                        <a:pt x="8882" y="16052"/>
                        <a:pt x="8870" y="15969"/>
                      </a:cubicBezTo>
                      <a:cubicBezTo>
                        <a:pt x="6870" y="3420"/>
                        <a:pt x="298" y="38"/>
                        <a:pt x="238" y="14"/>
                      </a:cubicBezTo>
                      <a:cubicBezTo>
                        <a:pt x="219" y="5"/>
                        <a:pt x="198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1"/>
                <p:cNvSpPr/>
                <p:nvPr/>
              </p:nvSpPr>
              <p:spPr>
                <a:xfrm>
                  <a:off x="6105254" y="1525862"/>
                  <a:ext cx="222449" cy="77165"/>
                </a:xfrm>
                <a:custGeom>
                  <a:rect b="b" l="l" r="r" t="t"/>
                  <a:pathLst>
                    <a:path extrusionOk="0" h="2491" w="7181">
                      <a:moveTo>
                        <a:pt x="161" y="1"/>
                      </a:moveTo>
                      <a:cubicBezTo>
                        <a:pt x="96" y="1"/>
                        <a:pt x="35" y="57"/>
                        <a:pt x="24" y="133"/>
                      </a:cubicBezTo>
                      <a:cubicBezTo>
                        <a:pt x="1" y="216"/>
                        <a:pt x="60" y="288"/>
                        <a:pt x="155" y="300"/>
                      </a:cubicBezTo>
                      <a:cubicBezTo>
                        <a:pt x="179" y="300"/>
                        <a:pt x="3537" y="657"/>
                        <a:pt x="6930" y="2479"/>
                      </a:cubicBezTo>
                      <a:cubicBezTo>
                        <a:pt x="6954" y="2491"/>
                        <a:pt x="6966" y="2491"/>
                        <a:pt x="7001" y="2491"/>
                      </a:cubicBezTo>
                      <a:cubicBezTo>
                        <a:pt x="7061" y="2491"/>
                        <a:pt x="7121" y="2467"/>
                        <a:pt x="7132" y="2419"/>
                      </a:cubicBezTo>
                      <a:cubicBezTo>
                        <a:pt x="7180" y="2336"/>
                        <a:pt x="7144" y="2252"/>
                        <a:pt x="7073" y="2205"/>
                      </a:cubicBezTo>
                      <a:cubicBezTo>
                        <a:pt x="3620" y="359"/>
                        <a:pt x="215" y="2"/>
                        <a:pt x="179" y="2"/>
                      </a:cubicBezTo>
                      <a:cubicBezTo>
                        <a:pt x="173" y="1"/>
                        <a:pt x="167" y="1"/>
                        <a:pt x="1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1"/>
                <p:cNvSpPr/>
                <p:nvPr/>
              </p:nvSpPr>
              <p:spPr>
                <a:xfrm>
                  <a:off x="6338360" y="1433549"/>
                  <a:ext cx="54242" cy="227747"/>
                </a:xfrm>
                <a:custGeom>
                  <a:rect b="b" l="l" r="r" t="t"/>
                  <a:pathLst>
                    <a:path extrusionOk="0" h="7352" w="1751">
                      <a:moveTo>
                        <a:pt x="168" y="0"/>
                      </a:moveTo>
                      <a:cubicBezTo>
                        <a:pt x="136" y="0"/>
                        <a:pt x="102" y="10"/>
                        <a:pt x="72" y="29"/>
                      </a:cubicBezTo>
                      <a:cubicBezTo>
                        <a:pt x="12" y="65"/>
                        <a:pt x="0" y="160"/>
                        <a:pt x="36" y="232"/>
                      </a:cubicBezTo>
                      <a:cubicBezTo>
                        <a:pt x="48" y="244"/>
                        <a:pt x="1441" y="2268"/>
                        <a:pt x="262" y="7149"/>
                      </a:cubicBezTo>
                      <a:cubicBezTo>
                        <a:pt x="250" y="7245"/>
                        <a:pt x="298" y="7328"/>
                        <a:pt x="381" y="7352"/>
                      </a:cubicBezTo>
                      <a:lnTo>
                        <a:pt x="417" y="7352"/>
                      </a:lnTo>
                      <a:cubicBezTo>
                        <a:pt x="477" y="7352"/>
                        <a:pt x="548" y="7304"/>
                        <a:pt x="548" y="7233"/>
                      </a:cubicBezTo>
                      <a:cubicBezTo>
                        <a:pt x="1751" y="2208"/>
                        <a:pt x="334" y="148"/>
                        <a:pt x="274" y="53"/>
                      </a:cubicBezTo>
                      <a:cubicBezTo>
                        <a:pt x="253" y="19"/>
                        <a:pt x="212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1"/>
                <p:cNvSpPr/>
                <p:nvPr/>
              </p:nvSpPr>
              <p:spPr>
                <a:xfrm>
                  <a:off x="6221450" y="1710983"/>
                  <a:ext cx="169323" cy="44360"/>
                </a:xfrm>
                <a:custGeom>
                  <a:rect b="b" l="l" r="r" t="t"/>
                  <a:pathLst>
                    <a:path extrusionOk="0" h="1432" w="5466">
                      <a:moveTo>
                        <a:pt x="521" y="0"/>
                      </a:moveTo>
                      <a:cubicBezTo>
                        <a:pt x="300" y="0"/>
                        <a:pt x="174" y="12"/>
                        <a:pt x="155" y="15"/>
                      </a:cubicBezTo>
                      <a:cubicBezTo>
                        <a:pt x="83" y="15"/>
                        <a:pt x="0" y="86"/>
                        <a:pt x="24" y="182"/>
                      </a:cubicBezTo>
                      <a:cubicBezTo>
                        <a:pt x="24" y="253"/>
                        <a:pt x="95" y="313"/>
                        <a:pt x="179" y="313"/>
                      </a:cubicBezTo>
                      <a:cubicBezTo>
                        <a:pt x="184" y="313"/>
                        <a:pt x="286" y="304"/>
                        <a:pt x="474" y="304"/>
                      </a:cubicBezTo>
                      <a:cubicBezTo>
                        <a:pt x="1144" y="304"/>
                        <a:pt x="2902" y="413"/>
                        <a:pt x="5227" y="1408"/>
                      </a:cubicBezTo>
                      <a:cubicBezTo>
                        <a:pt x="5239" y="1432"/>
                        <a:pt x="5275" y="1432"/>
                        <a:pt x="5286" y="1432"/>
                      </a:cubicBezTo>
                      <a:cubicBezTo>
                        <a:pt x="5358" y="1432"/>
                        <a:pt x="5406" y="1384"/>
                        <a:pt x="5417" y="1337"/>
                      </a:cubicBezTo>
                      <a:cubicBezTo>
                        <a:pt x="5465" y="1253"/>
                        <a:pt x="5417" y="1158"/>
                        <a:pt x="5346" y="1134"/>
                      </a:cubicBezTo>
                      <a:cubicBezTo>
                        <a:pt x="3006" y="129"/>
                        <a:pt x="1249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1"/>
                <p:cNvSpPr/>
                <p:nvPr/>
              </p:nvSpPr>
              <p:spPr>
                <a:xfrm>
                  <a:off x="6396256" y="1675297"/>
                  <a:ext cx="285148" cy="257454"/>
                </a:xfrm>
                <a:custGeom>
                  <a:rect b="b" l="l" r="r" t="t"/>
                  <a:pathLst>
                    <a:path extrusionOk="0" h="8311" w="9205">
                      <a:moveTo>
                        <a:pt x="929" y="0"/>
                      </a:moveTo>
                      <a:cubicBezTo>
                        <a:pt x="405" y="24"/>
                        <a:pt x="1" y="417"/>
                        <a:pt x="1" y="929"/>
                      </a:cubicBezTo>
                      <a:lnTo>
                        <a:pt x="1" y="7382"/>
                      </a:lnTo>
                      <a:cubicBezTo>
                        <a:pt x="1" y="7894"/>
                        <a:pt x="417" y="8311"/>
                        <a:pt x="929" y="8311"/>
                      </a:cubicBezTo>
                      <a:lnTo>
                        <a:pt x="8275" y="8311"/>
                      </a:lnTo>
                      <a:cubicBezTo>
                        <a:pt x="8787" y="8311"/>
                        <a:pt x="9204" y="7894"/>
                        <a:pt x="9204" y="7382"/>
                      </a:cubicBezTo>
                      <a:lnTo>
                        <a:pt x="9204" y="929"/>
                      </a:lnTo>
                      <a:cubicBezTo>
                        <a:pt x="9204" y="417"/>
                        <a:pt x="8787" y="0"/>
                        <a:pt x="82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1"/>
                <p:cNvSpPr/>
                <p:nvPr/>
              </p:nvSpPr>
              <p:spPr>
                <a:xfrm>
                  <a:off x="6440523" y="1516692"/>
                  <a:ext cx="199557" cy="159348"/>
                </a:xfrm>
                <a:custGeom>
                  <a:rect b="b" l="l" r="r" t="t"/>
                  <a:pathLst>
                    <a:path extrusionOk="0" h="5144" w="6442">
                      <a:moveTo>
                        <a:pt x="3424" y="0"/>
                      </a:moveTo>
                      <a:cubicBezTo>
                        <a:pt x="3309" y="0"/>
                        <a:pt x="3191" y="8"/>
                        <a:pt x="3072" y="24"/>
                      </a:cubicBezTo>
                      <a:cubicBezTo>
                        <a:pt x="453" y="358"/>
                        <a:pt x="48" y="3608"/>
                        <a:pt x="0" y="5120"/>
                      </a:cubicBezTo>
                      <a:lnTo>
                        <a:pt x="1310" y="5120"/>
                      </a:lnTo>
                      <a:lnTo>
                        <a:pt x="1310" y="5144"/>
                      </a:lnTo>
                      <a:cubicBezTo>
                        <a:pt x="1358" y="3918"/>
                        <a:pt x="1643" y="1524"/>
                        <a:pt x="3251" y="1310"/>
                      </a:cubicBezTo>
                      <a:cubicBezTo>
                        <a:pt x="3304" y="1304"/>
                        <a:pt x="3357" y="1301"/>
                        <a:pt x="3407" y="1301"/>
                      </a:cubicBezTo>
                      <a:cubicBezTo>
                        <a:pt x="3671" y="1301"/>
                        <a:pt x="3896" y="1382"/>
                        <a:pt x="4096" y="1572"/>
                      </a:cubicBezTo>
                      <a:cubicBezTo>
                        <a:pt x="4858" y="2251"/>
                        <a:pt x="5096" y="4013"/>
                        <a:pt x="5156" y="5144"/>
                      </a:cubicBezTo>
                      <a:lnTo>
                        <a:pt x="6442" y="5144"/>
                      </a:lnTo>
                      <a:cubicBezTo>
                        <a:pt x="6406" y="3930"/>
                        <a:pt x="6144" y="1667"/>
                        <a:pt x="4953" y="596"/>
                      </a:cubicBezTo>
                      <a:cubicBezTo>
                        <a:pt x="4527" y="199"/>
                        <a:pt x="4001" y="0"/>
                        <a:pt x="34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1"/>
                <p:cNvSpPr/>
                <p:nvPr/>
              </p:nvSpPr>
              <p:spPr>
                <a:xfrm>
                  <a:off x="6495849" y="1737624"/>
                  <a:ext cx="89649" cy="149404"/>
                </a:xfrm>
                <a:custGeom>
                  <a:rect b="b" l="l" r="r" t="t"/>
                  <a:pathLst>
                    <a:path extrusionOk="0" h="4823" w="2894">
                      <a:moveTo>
                        <a:pt x="1441" y="0"/>
                      </a:moveTo>
                      <a:cubicBezTo>
                        <a:pt x="655" y="0"/>
                        <a:pt x="0" y="655"/>
                        <a:pt x="0" y="1441"/>
                      </a:cubicBezTo>
                      <a:cubicBezTo>
                        <a:pt x="0" y="2060"/>
                        <a:pt x="381" y="2572"/>
                        <a:pt x="917" y="2786"/>
                      </a:cubicBezTo>
                      <a:lnTo>
                        <a:pt x="917" y="4287"/>
                      </a:lnTo>
                      <a:cubicBezTo>
                        <a:pt x="917" y="4584"/>
                        <a:pt x="1155" y="4822"/>
                        <a:pt x="1453" y="4822"/>
                      </a:cubicBezTo>
                      <a:cubicBezTo>
                        <a:pt x="1751" y="4822"/>
                        <a:pt x="1989" y="4584"/>
                        <a:pt x="1989" y="4287"/>
                      </a:cubicBezTo>
                      <a:lnTo>
                        <a:pt x="1989" y="2774"/>
                      </a:lnTo>
                      <a:cubicBezTo>
                        <a:pt x="2536" y="2548"/>
                        <a:pt x="2894" y="2036"/>
                        <a:pt x="2894" y="1441"/>
                      </a:cubicBezTo>
                      <a:cubicBezTo>
                        <a:pt x="2894" y="643"/>
                        <a:pt x="2227" y="0"/>
                        <a:pt x="14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1"/>
                <p:cNvSpPr/>
                <p:nvPr/>
              </p:nvSpPr>
              <p:spPr>
                <a:xfrm>
                  <a:off x="6665513" y="1340771"/>
                  <a:ext cx="162291" cy="162291"/>
                </a:xfrm>
                <a:custGeom>
                  <a:rect b="b" l="l" r="r" t="t"/>
                  <a:pathLst>
                    <a:path extrusionOk="0" h="5239" w="5239">
                      <a:moveTo>
                        <a:pt x="2620" y="0"/>
                      </a:moveTo>
                      <a:cubicBezTo>
                        <a:pt x="1167" y="0"/>
                        <a:pt x="0" y="1167"/>
                        <a:pt x="0" y="2620"/>
                      </a:cubicBezTo>
                      <a:cubicBezTo>
                        <a:pt x="0" y="4060"/>
                        <a:pt x="1167" y="5239"/>
                        <a:pt x="2620" y="5239"/>
                      </a:cubicBezTo>
                      <a:cubicBezTo>
                        <a:pt x="4072" y="5239"/>
                        <a:pt x="5239" y="4060"/>
                        <a:pt x="5239" y="2620"/>
                      </a:cubicBezTo>
                      <a:cubicBezTo>
                        <a:pt x="5239" y="1167"/>
                        <a:pt x="4072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1"/>
                <p:cNvSpPr/>
                <p:nvPr/>
              </p:nvSpPr>
              <p:spPr>
                <a:xfrm>
                  <a:off x="6163523" y="1832322"/>
                  <a:ext cx="50215" cy="71682"/>
                </a:xfrm>
                <a:custGeom>
                  <a:rect b="b" l="l" r="r" t="t"/>
                  <a:pathLst>
                    <a:path extrusionOk="0" h="2314" w="1621">
                      <a:moveTo>
                        <a:pt x="1132" y="1"/>
                      </a:moveTo>
                      <a:cubicBezTo>
                        <a:pt x="931" y="1"/>
                        <a:pt x="759" y="125"/>
                        <a:pt x="679" y="325"/>
                      </a:cubicBezTo>
                      <a:cubicBezTo>
                        <a:pt x="619" y="497"/>
                        <a:pt x="558" y="678"/>
                        <a:pt x="482" y="846"/>
                      </a:cubicBezTo>
                      <a:lnTo>
                        <a:pt x="482" y="846"/>
                      </a:lnTo>
                      <a:cubicBezTo>
                        <a:pt x="485" y="838"/>
                        <a:pt x="487" y="831"/>
                        <a:pt x="489" y="825"/>
                      </a:cubicBezTo>
                      <a:lnTo>
                        <a:pt x="489" y="825"/>
                      </a:lnTo>
                      <a:cubicBezTo>
                        <a:pt x="475" y="856"/>
                        <a:pt x="462" y="887"/>
                        <a:pt x="448" y="918"/>
                      </a:cubicBezTo>
                      <a:lnTo>
                        <a:pt x="448" y="918"/>
                      </a:lnTo>
                      <a:cubicBezTo>
                        <a:pt x="446" y="923"/>
                        <a:pt x="444" y="927"/>
                        <a:pt x="441" y="932"/>
                      </a:cubicBezTo>
                      <a:cubicBezTo>
                        <a:pt x="442" y="931"/>
                        <a:pt x="442" y="931"/>
                        <a:pt x="443" y="930"/>
                      </a:cubicBezTo>
                      <a:lnTo>
                        <a:pt x="443" y="930"/>
                      </a:lnTo>
                      <a:cubicBezTo>
                        <a:pt x="339" y="1166"/>
                        <a:pt x="234" y="1394"/>
                        <a:pt x="120" y="1622"/>
                      </a:cubicBezTo>
                      <a:cubicBezTo>
                        <a:pt x="1" y="1825"/>
                        <a:pt x="60" y="2134"/>
                        <a:pt x="287" y="2253"/>
                      </a:cubicBezTo>
                      <a:cubicBezTo>
                        <a:pt x="356" y="2294"/>
                        <a:pt x="437" y="2314"/>
                        <a:pt x="519" y="2314"/>
                      </a:cubicBezTo>
                      <a:cubicBezTo>
                        <a:pt x="678" y="2314"/>
                        <a:pt x="839" y="2240"/>
                        <a:pt x="918" y="2099"/>
                      </a:cubicBezTo>
                      <a:cubicBezTo>
                        <a:pt x="1180" y="1599"/>
                        <a:pt x="1394" y="1099"/>
                        <a:pt x="1572" y="575"/>
                      </a:cubicBezTo>
                      <a:cubicBezTo>
                        <a:pt x="1620" y="468"/>
                        <a:pt x="1596" y="313"/>
                        <a:pt x="1537" y="218"/>
                      </a:cubicBezTo>
                      <a:cubicBezTo>
                        <a:pt x="1477" y="134"/>
                        <a:pt x="1370" y="27"/>
                        <a:pt x="1251" y="15"/>
                      </a:cubicBezTo>
                      <a:cubicBezTo>
                        <a:pt x="1210" y="5"/>
                        <a:pt x="1171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1"/>
                <p:cNvSpPr/>
                <p:nvPr/>
              </p:nvSpPr>
              <p:spPr>
                <a:xfrm>
                  <a:off x="6139174" y="1837278"/>
                  <a:ext cx="93366" cy="54613"/>
                </a:xfrm>
                <a:custGeom>
                  <a:rect b="b" l="l" r="r" t="t"/>
                  <a:pathLst>
                    <a:path extrusionOk="0" h="1763" w="3014">
                      <a:moveTo>
                        <a:pt x="477" y="0"/>
                      </a:moveTo>
                      <a:cubicBezTo>
                        <a:pt x="320" y="0"/>
                        <a:pt x="170" y="69"/>
                        <a:pt x="84" y="224"/>
                      </a:cubicBezTo>
                      <a:cubicBezTo>
                        <a:pt x="1" y="450"/>
                        <a:pt x="25" y="760"/>
                        <a:pt x="263" y="867"/>
                      </a:cubicBezTo>
                      <a:cubicBezTo>
                        <a:pt x="965" y="1189"/>
                        <a:pt x="1668" y="1486"/>
                        <a:pt x="2394" y="1736"/>
                      </a:cubicBezTo>
                      <a:cubicBezTo>
                        <a:pt x="2434" y="1754"/>
                        <a:pt x="2478" y="1762"/>
                        <a:pt x="2521" y="1762"/>
                      </a:cubicBezTo>
                      <a:cubicBezTo>
                        <a:pt x="2711" y="1762"/>
                        <a:pt x="2915" y="1608"/>
                        <a:pt x="2954" y="1415"/>
                      </a:cubicBezTo>
                      <a:cubicBezTo>
                        <a:pt x="3013" y="1141"/>
                        <a:pt x="2882" y="939"/>
                        <a:pt x="2632" y="843"/>
                      </a:cubicBezTo>
                      <a:cubicBezTo>
                        <a:pt x="2287" y="724"/>
                        <a:pt x="1954" y="593"/>
                        <a:pt x="1632" y="462"/>
                      </a:cubicBezTo>
                      <a:cubicBezTo>
                        <a:pt x="1596" y="439"/>
                        <a:pt x="1561" y="427"/>
                        <a:pt x="1525" y="415"/>
                      </a:cubicBezTo>
                      <a:lnTo>
                        <a:pt x="1525" y="415"/>
                      </a:lnTo>
                      <a:cubicBezTo>
                        <a:pt x="1554" y="428"/>
                        <a:pt x="1564" y="433"/>
                        <a:pt x="1562" y="433"/>
                      </a:cubicBezTo>
                      <a:cubicBezTo>
                        <a:pt x="1559" y="433"/>
                        <a:pt x="1474" y="396"/>
                        <a:pt x="1465" y="379"/>
                      </a:cubicBezTo>
                      <a:cubicBezTo>
                        <a:pt x="1382" y="355"/>
                        <a:pt x="1299" y="308"/>
                        <a:pt x="1215" y="284"/>
                      </a:cubicBezTo>
                      <a:lnTo>
                        <a:pt x="727" y="58"/>
                      </a:lnTo>
                      <a:cubicBezTo>
                        <a:pt x="648" y="20"/>
                        <a:pt x="562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1"/>
                <p:cNvSpPr/>
                <p:nvPr/>
              </p:nvSpPr>
              <p:spPr>
                <a:xfrm>
                  <a:off x="6769876" y="1602779"/>
                  <a:ext cx="50184" cy="72178"/>
                </a:xfrm>
                <a:custGeom>
                  <a:rect b="b" l="l" r="r" t="t"/>
                  <a:pathLst>
                    <a:path extrusionOk="0" h="2330" w="1620">
                      <a:moveTo>
                        <a:pt x="489" y="841"/>
                      </a:moveTo>
                      <a:cubicBezTo>
                        <a:pt x="482" y="856"/>
                        <a:pt x="475" y="872"/>
                        <a:pt x="469" y="887"/>
                      </a:cubicBezTo>
                      <a:lnTo>
                        <a:pt x="469" y="887"/>
                      </a:lnTo>
                      <a:cubicBezTo>
                        <a:pt x="476" y="872"/>
                        <a:pt x="484" y="856"/>
                        <a:pt x="489" y="841"/>
                      </a:cubicBezTo>
                      <a:close/>
                      <a:moveTo>
                        <a:pt x="1113" y="0"/>
                      </a:moveTo>
                      <a:cubicBezTo>
                        <a:pt x="915" y="0"/>
                        <a:pt x="757" y="127"/>
                        <a:pt x="679" y="341"/>
                      </a:cubicBezTo>
                      <a:cubicBezTo>
                        <a:pt x="610" y="539"/>
                        <a:pt x="540" y="748"/>
                        <a:pt x="448" y="935"/>
                      </a:cubicBezTo>
                      <a:lnTo>
                        <a:pt x="448" y="935"/>
                      </a:lnTo>
                      <a:cubicBezTo>
                        <a:pt x="455" y="919"/>
                        <a:pt x="462" y="903"/>
                        <a:pt x="469" y="887"/>
                      </a:cubicBezTo>
                      <a:lnTo>
                        <a:pt x="469" y="887"/>
                      </a:lnTo>
                      <a:cubicBezTo>
                        <a:pt x="459" y="908"/>
                        <a:pt x="448" y="928"/>
                        <a:pt x="441" y="948"/>
                      </a:cubicBezTo>
                      <a:cubicBezTo>
                        <a:pt x="443" y="944"/>
                        <a:pt x="446" y="939"/>
                        <a:pt x="448" y="935"/>
                      </a:cubicBezTo>
                      <a:lnTo>
                        <a:pt x="448" y="935"/>
                      </a:lnTo>
                      <a:cubicBezTo>
                        <a:pt x="342" y="1175"/>
                        <a:pt x="236" y="1405"/>
                        <a:pt x="120" y="1627"/>
                      </a:cubicBezTo>
                      <a:cubicBezTo>
                        <a:pt x="1" y="1841"/>
                        <a:pt x="60" y="2151"/>
                        <a:pt x="275" y="2270"/>
                      </a:cubicBezTo>
                      <a:cubicBezTo>
                        <a:pt x="347" y="2310"/>
                        <a:pt x="430" y="2330"/>
                        <a:pt x="513" y="2330"/>
                      </a:cubicBezTo>
                      <a:cubicBezTo>
                        <a:pt x="676" y="2330"/>
                        <a:pt x="839" y="2253"/>
                        <a:pt x="917" y="2103"/>
                      </a:cubicBezTo>
                      <a:cubicBezTo>
                        <a:pt x="1167" y="1615"/>
                        <a:pt x="1394" y="1115"/>
                        <a:pt x="1572" y="591"/>
                      </a:cubicBezTo>
                      <a:cubicBezTo>
                        <a:pt x="1620" y="484"/>
                        <a:pt x="1584" y="317"/>
                        <a:pt x="1525" y="234"/>
                      </a:cubicBezTo>
                      <a:cubicBezTo>
                        <a:pt x="1465" y="139"/>
                        <a:pt x="1370" y="43"/>
                        <a:pt x="1251" y="19"/>
                      </a:cubicBezTo>
                      <a:cubicBezTo>
                        <a:pt x="1203" y="6"/>
                        <a:pt x="1157" y="0"/>
                        <a:pt x="11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1"/>
                <p:cNvSpPr/>
                <p:nvPr/>
              </p:nvSpPr>
              <p:spPr>
                <a:xfrm>
                  <a:off x="6745156" y="1608138"/>
                  <a:ext cx="94110" cy="54675"/>
                </a:xfrm>
                <a:custGeom>
                  <a:rect b="b" l="l" r="r" t="t"/>
                  <a:pathLst>
                    <a:path extrusionOk="0" h="1765" w="3038">
                      <a:moveTo>
                        <a:pt x="492" y="0"/>
                      </a:moveTo>
                      <a:cubicBezTo>
                        <a:pt x="338" y="0"/>
                        <a:pt x="192" y="68"/>
                        <a:pt x="108" y="227"/>
                      </a:cubicBezTo>
                      <a:cubicBezTo>
                        <a:pt x="1" y="430"/>
                        <a:pt x="49" y="739"/>
                        <a:pt x="287" y="858"/>
                      </a:cubicBezTo>
                      <a:cubicBezTo>
                        <a:pt x="989" y="1192"/>
                        <a:pt x="1692" y="1489"/>
                        <a:pt x="2418" y="1740"/>
                      </a:cubicBezTo>
                      <a:cubicBezTo>
                        <a:pt x="2459" y="1757"/>
                        <a:pt x="2502" y="1765"/>
                        <a:pt x="2546" y="1765"/>
                      </a:cubicBezTo>
                      <a:cubicBezTo>
                        <a:pt x="2743" y="1765"/>
                        <a:pt x="2948" y="1603"/>
                        <a:pt x="2978" y="1418"/>
                      </a:cubicBezTo>
                      <a:cubicBezTo>
                        <a:pt x="3037" y="1144"/>
                        <a:pt x="2906" y="942"/>
                        <a:pt x="2656" y="847"/>
                      </a:cubicBezTo>
                      <a:cubicBezTo>
                        <a:pt x="2311" y="728"/>
                        <a:pt x="1989" y="597"/>
                        <a:pt x="1656" y="454"/>
                      </a:cubicBezTo>
                      <a:cubicBezTo>
                        <a:pt x="1620" y="442"/>
                        <a:pt x="1585" y="430"/>
                        <a:pt x="1549" y="418"/>
                      </a:cubicBezTo>
                      <a:lnTo>
                        <a:pt x="1549" y="418"/>
                      </a:lnTo>
                      <a:cubicBezTo>
                        <a:pt x="1573" y="426"/>
                        <a:pt x="1584" y="429"/>
                        <a:pt x="1586" y="429"/>
                      </a:cubicBezTo>
                      <a:cubicBezTo>
                        <a:pt x="1593" y="429"/>
                        <a:pt x="1498" y="391"/>
                        <a:pt x="1489" y="382"/>
                      </a:cubicBezTo>
                      <a:cubicBezTo>
                        <a:pt x="1406" y="358"/>
                        <a:pt x="1323" y="311"/>
                        <a:pt x="1239" y="275"/>
                      </a:cubicBezTo>
                      <a:lnTo>
                        <a:pt x="751" y="61"/>
                      </a:lnTo>
                      <a:cubicBezTo>
                        <a:pt x="669" y="22"/>
                        <a:pt x="580" y="0"/>
                        <a:pt x="4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1"/>
                <p:cNvSpPr/>
                <p:nvPr/>
              </p:nvSpPr>
              <p:spPr>
                <a:xfrm>
                  <a:off x="6538257" y="1340399"/>
                  <a:ext cx="66416" cy="66044"/>
                </a:xfrm>
                <a:custGeom>
                  <a:rect b="b" l="l" r="r" t="t"/>
                  <a:pathLst>
                    <a:path extrusionOk="0" h="2132" w="2144">
                      <a:moveTo>
                        <a:pt x="1072" y="0"/>
                      </a:moveTo>
                      <a:cubicBezTo>
                        <a:pt x="477" y="0"/>
                        <a:pt x="1" y="477"/>
                        <a:pt x="1" y="1072"/>
                      </a:cubicBezTo>
                      <a:cubicBezTo>
                        <a:pt x="1" y="1655"/>
                        <a:pt x="477" y="2132"/>
                        <a:pt x="1072" y="2132"/>
                      </a:cubicBezTo>
                      <a:cubicBezTo>
                        <a:pt x="1667" y="2132"/>
                        <a:pt x="2144" y="1655"/>
                        <a:pt x="2144" y="1072"/>
                      </a:cubicBezTo>
                      <a:cubicBezTo>
                        <a:pt x="2144" y="477"/>
                        <a:pt x="1667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798" name="Google Shape;798;p21"/>
            <p:cNvCxnSpPr/>
            <p:nvPr/>
          </p:nvCxnSpPr>
          <p:spPr>
            <a:xfrm flipH="1">
              <a:off x="4952925" y="2161050"/>
              <a:ext cx="1950300" cy="264000"/>
            </a:xfrm>
            <a:prstGeom prst="bentConnector3">
              <a:avLst>
                <a:gd fmla="val 54088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799" name="Google Shape;799;p21"/>
          <p:cNvGrpSpPr/>
          <p:nvPr/>
        </p:nvGrpSpPr>
        <p:grpSpPr>
          <a:xfrm>
            <a:off x="4938675" y="2874400"/>
            <a:ext cx="3381300" cy="1633725"/>
            <a:chOff x="4924425" y="2896750"/>
            <a:chExt cx="3381300" cy="1633725"/>
          </a:xfrm>
        </p:grpSpPr>
        <p:grpSp>
          <p:nvGrpSpPr>
            <p:cNvPr id="800" name="Google Shape;800;p21"/>
            <p:cNvGrpSpPr/>
            <p:nvPr/>
          </p:nvGrpSpPr>
          <p:grpSpPr>
            <a:xfrm>
              <a:off x="6903225" y="2896750"/>
              <a:ext cx="1402500" cy="1633725"/>
              <a:chOff x="6903225" y="2896750"/>
              <a:chExt cx="1402500" cy="1633725"/>
            </a:xfrm>
          </p:grpSpPr>
          <p:sp>
            <p:nvSpPr>
              <p:cNvPr id="801" name="Google Shape;801;p21"/>
              <p:cNvSpPr/>
              <p:nvPr/>
            </p:nvSpPr>
            <p:spPr>
              <a:xfrm>
                <a:off x="6903225" y="3515575"/>
                <a:ext cx="1402500" cy="1014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2" name="Google Shape;802;p21"/>
              <p:cNvGrpSpPr/>
              <p:nvPr/>
            </p:nvGrpSpPr>
            <p:grpSpPr>
              <a:xfrm>
                <a:off x="7092154" y="2896750"/>
                <a:ext cx="1024643" cy="753001"/>
                <a:chOff x="6069847" y="2833825"/>
                <a:chExt cx="1024643" cy="753001"/>
              </a:xfrm>
            </p:grpSpPr>
            <p:sp>
              <p:nvSpPr>
                <p:cNvPr id="803" name="Google Shape;803;p21"/>
                <p:cNvSpPr/>
                <p:nvPr/>
              </p:nvSpPr>
              <p:spPr>
                <a:xfrm>
                  <a:off x="6069847" y="2833825"/>
                  <a:ext cx="1024643" cy="647275"/>
                </a:xfrm>
                <a:custGeom>
                  <a:rect b="b" l="l" r="r" t="t"/>
                  <a:pathLst>
                    <a:path extrusionOk="0" h="20895" w="33077">
                      <a:moveTo>
                        <a:pt x="17006" y="1"/>
                      </a:moveTo>
                      <a:cubicBezTo>
                        <a:pt x="16424" y="1"/>
                        <a:pt x="15889" y="143"/>
                        <a:pt x="15455" y="427"/>
                      </a:cubicBezTo>
                      <a:cubicBezTo>
                        <a:pt x="13931" y="1404"/>
                        <a:pt x="13729" y="3940"/>
                        <a:pt x="8466" y="4428"/>
                      </a:cubicBezTo>
                      <a:cubicBezTo>
                        <a:pt x="3215" y="4916"/>
                        <a:pt x="1" y="10881"/>
                        <a:pt x="1477" y="14953"/>
                      </a:cubicBezTo>
                      <a:cubicBezTo>
                        <a:pt x="2953" y="19013"/>
                        <a:pt x="6251" y="19715"/>
                        <a:pt x="6251" y="19715"/>
                      </a:cubicBezTo>
                      <a:cubicBezTo>
                        <a:pt x="10210" y="20368"/>
                        <a:pt x="13320" y="20895"/>
                        <a:pt x="15709" y="20895"/>
                      </a:cubicBezTo>
                      <a:cubicBezTo>
                        <a:pt x="16065" y="20895"/>
                        <a:pt x="16405" y="20883"/>
                        <a:pt x="16729" y="20858"/>
                      </a:cubicBezTo>
                      <a:cubicBezTo>
                        <a:pt x="16976" y="20841"/>
                        <a:pt x="17250" y="20835"/>
                        <a:pt x="17548" y="20835"/>
                      </a:cubicBezTo>
                      <a:cubicBezTo>
                        <a:pt x="18109" y="20835"/>
                        <a:pt x="18752" y="20855"/>
                        <a:pt x="19455" y="20855"/>
                      </a:cubicBezTo>
                      <a:cubicBezTo>
                        <a:pt x="22137" y="20855"/>
                        <a:pt x="25676" y="20555"/>
                        <a:pt x="28754" y="17656"/>
                      </a:cubicBezTo>
                      <a:cubicBezTo>
                        <a:pt x="33076" y="13596"/>
                        <a:pt x="31195" y="7690"/>
                        <a:pt x="28195" y="6821"/>
                      </a:cubicBezTo>
                      <a:cubicBezTo>
                        <a:pt x="25182" y="5964"/>
                        <a:pt x="23087" y="5094"/>
                        <a:pt x="21384" y="2642"/>
                      </a:cubicBezTo>
                      <a:cubicBezTo>
                        <a:pt x="20179" y="877"/>
                        <a:pt x="18448" y="1"/>
                        <a:pt x="17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1"/>
                <p:cNvSpPr/>
                <p:nvPr/>
              </p:nvSpPr>
              <p:spPr>
                <a:xfrm>
                  <a:off x="6743328" y="2968112"/>
                  <a:ext cx="167836" cy="187073"/>
                </a:xfrm>
                <a:custGeom>
                  <a:rect b="b" l="l" r="r" t="t"/>
                  <a:pathLst>
                    <a:path extrusionOk="0" h="6039" w="5418">
                      <a:moveTo>
                        <a:pt x="2378" y="2318"/>
                      </a:moveTo>
                      <a:cubicBezTo>
                        <a:pt x="2425" y="2318"/>
                        <a:pt x="2426" y="2343"/>
                        <a:pt x="2414" y="2343"/>
                      </a:cubicBezTo>
                      <a:cubicBezTo>
                        <a:pt x="2409" y="2343"/>
                        <a:pt x="2401" y="2337"/>
                        <a:pt x="2394" y="2319"/>
                      </a:cubicBezTo>
                      <a:lnTo>
                        <a:pt x="2394" y="2319"/>
                      </a:lnTo>
                      <a:cubicBezTo>
                        <a:pt x="2429" y="2474"/>
                        <a:pt x="2132" y="2593"/>
                        <a:pt x="2024" y="2629"/>
                      </a:cubicBezTo>
                      <a:cubicBezTo>
                        <a:pt x="1955" y="2658"/>
                        <a:pt x="1871" y="2688"/>
                        <a:pt x="1780" y="2710"/>
                      </a:cubicBezTo>
                      <a:lnTo>
                        <a:pt x="1780" y="2710"/>
                      </a:lnTo>
                      <a:cubicBezTo>
                        <a:pt x="1879" y="2550"/>
                        <a:pt x="2018" y="2417"/>
                        <a:pt x="2191" y="2355"/>
                      </a:cubicBezTo>
                      <a:cubicBezTo>
                        <a:pt x="2251" y="2331"/>
                        <a:pt x="2298" y="2319"/>
                        <a:pt x="2358" y="2319"/>
                      </a:cubicBezTo>
                      <a:cubicBezTo>
                        <a:pt x="2365" y="2318"/>
                        <a:pt x="2372" y="2318"/>
                        <a:pt x="2378" y="2318"/>
                      </a:cubicBezTo>
                      <a:close/>
                      <a:moveTo>
                        <a:pt x="3916" y="3948"/>
                      </a:moveTo>
                      <a:cubicBezTo>
                        <a:pt x="3929" y="3948"/>
                        <a:pt x="3947" y="3981"/>
                        <a:pt x="3938" y="3981"/>
                      </a:cubicBezTo>
                      <a:cubicBezTo>
                        <a:pt x="3934" y="3981"/>
                        <a:pt x="3924" y="3974"/>
                        <a:pt x="3907" y="3956"/>
                      </a:cubicBezTo>
                      <a:lnTo>
                        <a:pt x="3907" y="3956"/>
                      </a:lnTo>
                      <a:cubicBezTo>
                        <a:pt x="3910" y="3950"/>
                        <a:pt x="3913" y="3948"/>
                        <a:pt x="3916" y="3948"/>
                      </a:cubicBezTo>
                      <a:close/>
                      <a:moveTo>
                        <a:pt x="2090" y="0"/>
                      </a:moveTo>
                      <a:cubicBezTo>
                        <a:pt x="1440" y="0"/>
                        <a:pt x="817" y="310"/>
                        <a:pt x="465" y="890"/>
                      </a:cubicBezTo>
                      <a:cubicBezTo>
                        <a:pt x="96" y="1521"/>
                        <a:pt x="0" y="2676"/>
                        <a:pt x="548" y="3248"/>
                      </a:cubicBezTo>
                      <a:cubicBezTo>
                        <a:pt x="624" y="3326"/>
                        <a:pt x="708" y="3391"/>
                        <a:pt x="796" y="3443"/>
                      </a:cubicBezTo>
                      <a:lnTo>
                        <a:pt x="796" y="3443"/>
                      </a:lnTo>
                      <a:cubicBezTo>
                        <a:pt x="829" y="3941"/>
                        <a:pt x="1055" y="4425"/>
                        <a:pt x="1429" y="4760"/>
                      </a:cubicBezTo>
                      <a:cubicBezTo>
                        <a:pt x="1819" y="5118"/>
                        <a:pt x="2326" y="5311"/>
                        <a:pt x="2843" y="5311"/>
                      </a:cubicBezTo>
                      <a:cubicBezTo>
                        <a:pt x="2999" y="5311"/>
                        <a:pt x="3155" y="5294"/>
                        <a:pt x="3310" y="5258"/>
                      </a:cubicBezTo>
                      <a:lnTo>
                        <a:pt x="3310" y="5258"/>
                      </a:lnTo>
                      <a:cubicBezTo>
                        <a:pt x="3599" y="5709"/>
                        <a:pt x="4066" y="6039"/>
                        <a:pt x="4592" y="6039"/>
                      </a:cubicBezTo>
                      <a:cubicBezTo>
                        <a:pt x="4744" y="6039"/>
                        <a:pt x="4901" y="6011"/>
                        <a:pt x="5061" y="5951"/>
                      </a:cubicBezTo>
                      <a:cubicBezTo>
                        <a:pt x="5275" y="5867"/>
                        <a:pt x="5418" y="5665"/>
                        <a:pt x="5358" y="5427"/>
                      </a:cubicBezTo>
                      <a:cubicBezTo>
                        <a:pt x="5308" y="5257"/>
                        <a:pt x="5124" y="5112"/>
                        <a:pt x="4940" y="5112"/>
                      </a:cubicBezTo>
                      <a:cubicBezTo>
                        <a:pt x="4904" y="5112"/>
                        <a:pt x="4869" y="5118"/>
                        <a:pt x="4834" y="5129"/>
                      </a:cubicBezTo>
                      <a:cubicBezTo>
                        <a:pt x="4754" y="5162"/>
                        <a:pt x="4674" y="5177"/>
                        <a:pt x="4598" y="5177"/>
                      </a:cubicBezTo>
                      <a:cubicBezTo>
                        <a:pt x="4394" y="5177"/>
                        <a:pt x="4212" y="5068"/>
                        <a:pt x="4076" y="4899"/>
                      </a:cubicBezTo>
                      <a:lnTo>
                        <a:pt x="4076" y="4899"/>
                      </a:lnTo>
                      <a:cubicBezTo>
                        <a:pt x="4604" y="4513"/>
                        <a:pt x="5060" y="3860"/>
                        <a:pt x="4501" y="3319"/>
                      </a:cubicBezTo>
                      <a:cubicBezTo>
                        <a:pt x="4353" y="3182"/>
                        <a:pt x="4157" y="3118"/>
                        <a:pt x="3959" y="3118"/>
                      </a:cubicBezTo>
                      <a:cubicBezTo>
                        <a:pt x="3726" y="3118"/>
                        <a:pt x="3489" y="3206"/>
                        <a:pt x="3322" y="3367"/>
                      </a:cubicBezTo>
                      <a:cubicBezTo>
                        <a:pt x="3035" y="3634"/>
                        <a:pt x="2978" y="4034"/>
                        <a:pt x="3016" y="4414"/>
                      </a:cubicBezTo>
                      <a:lnTo>
                        <a:pt x="3016" y="4414"/>
                      </a:lnTo>
                      <a:cubicBezTo>
                        <a:pt x="3015" y="4414"/>
                        <a:pt x="3014" y="4415"/>
                        <a:pt x="3013" y="4415"/>
                      </a:cubicBezTo>
                      <a:cubicBezTo>
                        <a:pt x="2940" y="4426"/>
                        <a:pt x="2868" y="4432"/>
                        <a:pt x="2797" y="4432"/>
                      </a:cubicBezTo>
                      <a:cubicBezTo>
                        <a:pt x="2491" y="4432"/>
                        <a:pt x="2197" y="4327"/>
                        <a:pt x="1965" y="4105"/>
                      </a:cubicBezTo>
                      <a:cubicBezTo>
                        <a:pt x="1824" y="3971"/>
                        <a:pt x="1713" y="3809"/>
                        <a:pt x="1652" y="3630"/>
                      </a:cubicBezTo>
                      <a:lnTo>
                        <a:pt x="1652" y="3630"/>
                      </a:lnTo>
                      <a:cubicBezTo>
                        <a:pt x="1981" y="3612"/>
                        <a:pt x="2314" y="3511"/>
                        <a:pt x="2596" y="3367"/>
                      </a:cubicBezTo>
                      <a:cubicBezTo>
                        <a:pt x="2965" y="3176"/>
                        <a:pt x="3263" y="2831"/>
                        <a:pt x="3275" y="2391"/>
                      </a:cubicBezTo>
                      <a:cubicBezTo>
                        <a:pt x="3287" y="1986"/>
                        <a:pt x="3013" y="1617"/>
                        <a:pt x="2608" y="1533"/>
                      </a:cubicBezTo>
                      <a:cubicBezTo>
                        <a:pt x="2520" y="1513"/>
                        <a:pt x="2434" y="1504"/>
                        <a:pt x="2349" y="1504"/>
                      </a:cubicBezTo>
                      <a:cubicBezTo>
                        <a:pt x="1787" y="1504"/>
                        <a:pt x="1299" y="1916"/>
                        <a:pt x="1029" y="2408"/>
                      </a:cubicBezTo>
                      <a:lnTo>
                        <a:pt x="1029" y="2408"/>
                      </a:lnTo>
                      <a:cubicBezTo>
                        <a:pt x="1001" y="2292"/>
                        <a:pt x="1001" y="2168"/>
                        <a:pt x="1001" y="2057"/>
                      </a:cubicBezTo>
                      <a:cubicBezTo>
                        <a:pt x="1001" y="1795"/>
                        <a:pt x="1012" y="1533"/>
                        <a:pt x="1143" y="1307"/>
                      </a:cubicBezTo>
                      <a:cubicBezTo>
                        <a:pt x="1305" y="1017"/>
                        <a:pt x="1661" y="775"/>
                        <a:pt x="2018" y="775"/>
                      </a:cubicBezTo>
                      <a:cubicBezTo>
                        <a:pt x="2056" y="775"/>
                        <a:pt x="2094" y="778"/>
                        <a:pt x="2132" y="783"/>
                      </a:cubicBezTo>
                      <a:cubicBezTo>
                        <a:pt x="2162" y="788"/>
                        <a:pt x="2193" y="791"/>
                        <a:pt x="2224" y="791"/>
                      </a:cubicBezTo>
                      <a:cubicBezTo>
                        <a:pt x="2419" y="791"/>
                        <a:pt x="2604" y="691"/>
                        <a:pt x="2656" y="486"/>
                      </a:cubicBezTo>
                      <a:cubicBezTo>
                        <a:pt x="2739" y="343"/>
                        <a:pt x="2620" y="45"/>
                        <a:pt x="2382" y="21"/>
                      </a:cubicBezTo>
                      <a:cubicBezTo>
                        <a:pt x="2284" y="7"/>
                        <a:pt x="2187" y="0"/>
                        <a:pt x="20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1"/>
                <p:cNvSpPr/>
                <p:nvPr/>
              </p:nvSpPr>
              <p:spPr>
                <a:xfrm>
                  <a:off x="6494362" y="3182600"/>
                  <a:ext cx="69730" cy="86768"/>
                </a:xfrm>
                <a:custGeom>
                  <a:rect b="b" l="l" r="r" t="t"/>
                  <a:pathLst>
                    <a:path extrusionOk="0" h="2801" w="2251">
                      <a:moveTo>
                        <a:pt x="587" y="1"/>
                      </a:moveTo>
                      <a:cubicBezTo>
                        <a:pt x="1" y="1"/>
                        <a:pt x="829" y="2074"/>
                        <a:pt x="2251" y="2801"/>
                      </a:cubicBezTo>
                      <a:cubicBezTo>
                        <a:pt x="2251" y="2801"/>
                        <a:pt x="1727" y="515"/>
                        <a:pt x="798" y="62"/>
                      </a:cubicBezTo>
                      <a:cubicBezTo>
                        <a:pt x="714" y="20"/>
                        <a:pt x="644" y="1"/>
                        <a:pt x="587" y="1"/>
                      </a:cubicBezTo>
                      <a:close/>
                    </a:path>
                  </a:pathLst>
                </a:custGeom>
                <a:solidFill>
                  <a:srgbClr val="765E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1"/>
                <p:cNvSpPr/>
                <p:nvPr/>
              </p:nvSpPr>
              <p:spPr>
                <a:xfrm>
                  <a:off x="6483613" y="3110609"/>
                  <a:ext cx="97393" cy="83918"/>
                </a:xfrm>
                <a:custGeom>
                  <a:rect b="b" l="l" r="r" t="t"/>
                  <a:pathLst>
                    <a:path extrusionOk="0" h="2709" w="3144">
                      <a:moveTo>
                        <a:pt x="807" y="1"/>
                      </a:moveTo>
                      <a:cubicBezTo>
                        <a:pt x="0" y="1"/>
                        <a:pt x="1550" y="2209"/>
                        <a:pt x="3003" y="2708"/>
                      </a:cubicBezTo>
                      <a:cubicBezTo>
                        <a:pt x="3005" y="2709"/>
                        <a:pt x="3006" y="2709"/>
                        <a:pt x="3008" y="2709"/>
                      </a:cubicBezTo>
                      <a:cubicBezTo>
                        <a:pt x="3143" y="2709"/>
                        <a:pt x="2026" y="241"/>
                        <a:pt x="943" y="17"/>
                      </a:cubicBezTo>
                      <a:cubicBezTo>
                        <a:pt x="892" y="6"/>
                        <a:pt x="846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1"/>
                <p:cNvSpPr/>
                <p:nvPr/>
              </p:nvSpPr>
              <p:spPr>
                <a:xfrm>
                  <a:off x="6490304" y="3031833"/>
                  <a:ext cx="92623" cy="99593"/>
                </a:xfrm>
                <a:custGeom>
                  <a:rect b="b" l="l" r="r" t="t"/>
                  <a:pathLst>
                    <a:path extrusionOk="0" h="3215" w="2990">
                      <a:moveTo>
                        <a:pt x="918" y="0"/>
                      </a:moveTo>
                      <a:cubicBezTo>
                        <a:pt x="1" y="24"/>
                        <a:pt x="2989" y="3215"/>
                        <a:pt x="2989" y="3215"/>
                      </a:cubicBezTo>
                      <a:cubicBezTo>
                        <a:pt x="2989" y="3215"/>
                        <a:pt x="1858" y="0"/>
                        <a:pt x="9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1"/>
                <p:cNvSpPr/>
                <p:nvPr/>
              </p:nvSpPr>
              <p:spPr>
                <a:xfrm>
                  <a:off x="6555512" y="2967864"/>
                  <a:ext cx="47705" cy="117467"/>
                </a:xfrm>
                <a:custGeom>
                  <a:rect b="b" l="l" r="r" t="t"/>
                  <a:pathLst>
                    <a:path extrusionOk="0" h="3792" w="1540">
                      <a:moveTo>
                        <a:pt x="624" y="0"/>
                      </a:moveTo>
                      <a:cubicBezTo>
                        <a:pt x="1" y="0"/>
                        <a:pt x="908" y="3792"/>
                        <a:pt x="908" y="3792"/>
                      </a:cubicBezTo>
                      <a:cubicBezTo>
                        <a:pt x="1003" y="3303"/>
                        <a:pt x="1539" y="422"/>
                        <a:pt x="729" y="29"/>
                      </a:cubicBezTo>
                      <a:cubicBezTo>
                        <a:pt x="690" y="9"/>
                        <a:pt x="655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1"/>
                <p:cNvSpPr/>
                <p:nvPr/>
              </p:nvSpPr>
              <p:spPr>
                <a:xfrm>
                  <a:off x="6582896" y="3053827"/>
                  <a:ext cx="77103" cy="77599"/>
                </a:xfrm>
                <a:custGeom>
                  <a:rect b="b" l="l" r="r" t="t"/>
                  <a:pathLst>
                    <a:path extrusionOk="0" h="2505" w="2489">
                      <a:moveTo>
                        <a:pt x="1620" y="1"/>
                      </a:moveTo>
                      <a:cubicBezTo>
                        <a:pt x="881" y="1"/>
                        <a:pt x="0" y="2505"/>
                        <a:pt x="0" y="2505"/>
                      </a:cubicBezTo>
                      <a:cubicBezTo>
                        <a:pt x="0" y="2505"/>
                        <a:pt x="2489" y="386"/>
                        <a:pt x="1750" y="28"/>
                      </a:cubicBezTo>
                      <a:cubicBezTo>
                        <a:pt x="1708" y="10"/>
                        <a:pt x="1664" y="1"/>
                        <a:pt x="162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1"/>
                <p:cNvSpPr/>
                <p:nvPr/>
              </p:nvSpPr>
              <p:spPr>
                <a:xfrm>
                  <a:off x="6576607" y="3125942"/>
                  <a:ext cx="78218" cy="68553"/>
                </a:xfrm>
                <a:custGeom>
                  <a:rect b="b" l="l" r="r" t="t"/>
                  <a:pathLst>
                    <a:path extrusionOk="0" h="2213" w="2525">
                      <a:moveTo>
                        <a:pt x="1853" y="0"/>
                      </a:moveTo>
                      <a:cubicBezTo>
                        <a:pt x="1234" y="0"/>
                        <a:pt x="1" y="2213"/>
                        <a:pt x="1" y="2213"/>
                      </a:cubicBezTo>
                      <a:cubicBezTo>
                        <a:pt x="1" y="2213"/>
                        <a:pt x="2525" y="463"/>
                        <a:pt x="1989" y="46"/>
                      </a:cubicBezTo>
                      <a:cubicBezTo>
                        <a:pt x="1948" y="15"/>
                        <a:pt x="1902" y="0"/>
                        <a:pt x="18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1"/>
                <p:cNvSpPr/>
                <p:nvPr/>
              </p:nvSpPr>
              <p:spPr>
                <a:xfrm>
                  <a:off x="6564062" y="3201620"/>
                  <a:ext cx="101854" cy="67748"/>
                </a:xfrm>
                <a:custGeom>
                  <a:rect b="b" l="l" r="r" t="t"/>
                  <a:pathLst>
                    <a:path extrusionOk="0" h="2187" w="3288">
                      <a:moveTo>
                        <a:pt x="1852" y="0"/>
                      </a:moveTo>
                      <a:cubicBezTo>
                        <a:pt x="730" y="0"/>
                        <a:pt x="1" y="2187"/>
                        <a:pt x="1" y="2187"/>
                      </a:cubicBezTo>
                      <a:cubicBezTo>
                        <a:pt x="1" y="2187"/>
                        <a:pt x="3287" y="306"/>
                        <a:pt x="2037" y="20"/>
                      </a:cubicBezTo>
                      <a:cubicBezTo>
                        <a:pt x="1974" y="7"/>
                        <a:pt x="1913" y="0"/>
                        <a:pt x="18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1"/>
                <p:cNvSpPr/>
                <p:nvPr/>
              </p:nvSpPr>
              <p:spPr>
                <a:xfrm>
                  <a:off x="6557804" y="3058349"/>
                  <a:ext cx="32124" cy="216719"/>
                </a:xfrm>
                <a:custGeom>
                  <a:rect b="b" l="l" r="r" t="t"/>
                  <a:pathLst>
                    <a:path extrusionOk="0" h="6996" w="1037">
                      <a:moveTo>
                        <a:pt x="828" y="0"/>
                      </a:moveTo>
                      <a:cubicBezTo>
                        <a:pt x="728" y="0"/>
                        <a:pt x="644" y="90"/>
                        <a:pt x="644" y="180"/>
                      </a:cubicBezTo>
                      <a:cubicBezTo>
                        <a:pt x="644" y="228"/>
                        <a:pt x="560" y="3561"/>
                        <a:pt x="12" y="6776"/>
                      </a:cubicBezTo>
                      <a:cubicBezTo>
                        <a:pt x="1" y="6871"/>
                        <a:pt x="60" y="6955"/>
                        <a:pt x="143" y="6990"/>
                      </a:cubicBezTo>
                      <a:lnTo>
                        <a:pt x="155" y="6990"/>
                      </a:lnTo>
                      <a:cubicBezTo>
                        <a:pt x="169" y="6994"/>
                        <a:pt x="183" y="6995"/>
                        <a:pt x="197" y="6995"/>
                      </a:cubicBezTo>
                      <a:cubicBezTo>
                        <a:pt x="289" y="6995"/>
                        <a:pt x="371" y="6929"/>
                        <a:pt x="382" y="6836"/>
                      </a:cubicBezTo>
                      <a:cubicBezTo>
                        <a:pt x="929" y="3585"/>
                        <a:pt x="1025" y="228"/>
                        <a:pt x="1025" y="204"/>
                      </a:cubicBezTo>
                      <a:cubicBezTo>
                        <a:pt x="1036" y="97"/>
                        <a:pt x="941" y="1"/>
                        <a:pt x="846" y="1"/>
                      </a:cubicBezTo>
                      <a:cubicBezTo>
                        <a:pt x="840" y="1"/>
                        <a:pt x="83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1"/>
                <p:cNvSpPr/>
                <p:nvPr/>
              </p:nvSpPr>
              <p:spPr>
                <a:xfrm>
                  <a:off x="6276776" y="3239847"/>
                  <a:ext cx="209501" cy="346979"/>
                </a:xfrm>
                <a:custGeom>
                  <a:rect b="b" l="l" r="r" t="t"/>
                  <a:pathLst>
                    <a:path extrusionOk="0" h="11201" w="6763">
                      <a:moveTo>
                        <a:pt x="2536" y="0"/>
                      </a:moveTo>
                      <a:cubicBezTo>
                        <a:pt x="2536" y="0"/>
                        <a:pt x="1429" y="1512"/>
                        <a:pt x="1131" y="1929"/>
                      </a:cubicBezTo>
                      <a:cubicBezTo>
                        <a:pt x="869" y="2346"/>
                        <a:pt x="0" y="10180"/>
                        <a:pt x="0" y="10180"/>
                      </a:cubicBezTo>
                      <a:cubicBezTo>
                        <a:pt x="0" y="10180"/>
                        <a:pt x="1544" y="11200"/>
                        <a:pt x="3332" y="11200"/>
                      </a:cubicBezTo>
                      <a:cubicBezTo>
                        <a:pt x="3893" y="11200"/>
                        <a:pt x="4479" y="11100"/>
                        <a:pt x="5048" y="10835"/>
                      </a:cubicBezTo>
                      <a:cubicBezTo>
                        <a:pt x="5048" y="10835"/>
                        <a:pt x="5298" y="7513"/>
                        <a:pt x="5703" y="6977"/>
                      </a:cubicBezTo>
                      <a:cubicBezTo>
                        <a:pt x="6120" y="6442"/>
                        <a:pt x="6453" y="5787"/>
                        <a:pt x="6572" y="4918"/>
                      </a:cubicBezTo>
                      <a:lnTo>
                        <a:pt x="6572" y="4918"/>
                      </a:lnTo>
                      <a:lnTo>
                        <a:pt x="4798" y="5299"/>
                      </a:lnTo>
                      <a:cubicBezTo>
                        <a:pt x="4798" y="5299"/>
                        <a:pt x="4965" y="4144"/>
                        <a:pt x="4917" y="3239"/>
                      </a:cubicBezTo>
                      <a:cubicBezTo>
                        <a:pt x="4917" y="3239"/>
                        <a:pt x="6763" y="2143"/>
                        <a:pt x="6548" y="1072"/>
                      </a:cubicBezTo>
                      <a:cubicBezTo>
                        <a:pt x="6467" y="641"/>
                        <a:pt x="6233" y="489"/>
                        <a:pt x="5948" y="489"/>
                      </a:cubicBezTo>
                      <a:cubicBezTo>
                        <a:pt x="5524" y="489"/>
                        <a:pt x="4987" y="823"/>
                        <a:pt x="4667" y="1072"/>
                      </a:cubicBezTo>
                      <a:cubicBezTo>
                        <a:pt x="4131" y="1489"/>
                        <a:pt x="3024" y="2215"/>
                        <a:pt x="3024" y="2215"/>
                      </a:cubicBezTo>
                      <a:lnTo>
                        <a:pt x="2536" y="0"/>
                      </a:lnTo>
                      <a:close/>
                    </a:path>
                  </a:pathLst>
                </a:custGeom>
                <a:solidFill>
                  <a:srgbClr val="F2CA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rect b="b" l="l" r="r" t="t"/>
                  <a:pathLst>
                    <a:path extrusionOk="0" h="11574" w="8454">
                      <a:moveTo>
                        <a:pt x="6275" y="1"/>
                      </a:moveTo>
                      <a:lnTo>
                        <a:pt x="0" y="1608"/>
                      </a:lnTo>
                      <a:lnTo>
                        <a:pt x="1024" y="6287"/>
                      </a:lnTo>
                      <a:lnTo>
                        <a:pt x="1512" y="8490"/>
                      </a:ln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475" y="7098"/>
                        <a:pt x="4012" y="6764"/>
                        <a:pt x="4438" y="6764"/>
                      </a:cubicBezTo>
                      <a:cubicBezTo>
                        <a:pt x="4725" y="6764"/>
                        <a:pt x="4962" y="6916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1"/>
                <p:cNvSpPr/>
                <p:nvPr/>
              </p:nvSpPr>
              <p:spPr>
                <a:xfrm>
                  <a:off x="6331730" y="3308431"/>
                  <a:ext cx="39125" cy="40983"/>
                </a:xfrm>
                <a:custGeom>
                  <a:rect b="b" l="l" r="r" t="t"/>
                  <a:pathLst>
                    <a:path extrusionOk="0" fill="none" h="1323" w="1263">
                      <a:moveTo>
                        <a:pt x="1262" y="1"/>
                      </a:moveTo>
                      <a:lnTo>
                        <a:pt x="0" y="1323"/>
                      </a:lnTo>
                    </a:path>
                  </a:pathLst>
                </a:custGeom>
                <a:noFill/>
                <a:ln cap="rnd" cmpd="sng" w="38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1"/>
                <p:cNvSpPr/>
                <p:nvPr/>
              </p:nvSpPr>
              <p:spPr>
                <a:xfrm>
                  <a:off x="6404001" y="3403965"/>
                  <a:ext cx="21808" cy="40612"/>
                </a:xfrm>
                <a:custGeom>
                  <a:rect b="b" l="l" r="r" t="t"/>
                  <a:pathLst>
                    <a:path extrusionOk="0" fill="none" h="1311" w="704">
                      <a:moveTo>
                        <a:pt x="703" y="1"/>
                      </a:moveTo>
                      <a:cubicBezTo>
                        <a:pt x="703" y="1"/>
                        <a:pt x="453" y="810"/>
                        <a:pt x="1" y="1310"/>
                      </a:cubicBezTo>
                    </a:path>
                  </a:pathLst>
                </a:custGeom>
                <a:noFill/>
                <a:ln cap="rnd" cmpd="sng" w="38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1"/>
                <p:cNvSpPr/>
                <p:nvPr/>
              </p:nvSpPr>
              <p:spPr>
                <a:xfrm>
                  <a:off x="6323986" y="3045463"/>
                  <a:ext cx="201385" cy="84507"/>
                </a:xfrm>
                <a:custGeom>
                  <a:rect b="b" l="l" r="r" t="t"/>
                  <a:pathLst>
                    <a:path extrusionOk="0" h="2728" w="6501">
                      <a:moveTo>
                        <a:pt x="6275" y="1"/>
                      </a:moveTo>
                      <a:lnTo>
                        <a:pt x="0" y="1596"/>
                      </a:lnTo>
                      <a:lnTo>
                        <a:pt x="250" y="2727"/>
                      </a:lnTo>
                      <a:lnTo>
                        <a:pt x="6501" y="1072"/>
                      </a:lnTo>
                      <a:lnTo>
                        <a:pt x="627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1"/>
                <p:cNvSpPr/>
                <p:nvPr/>
              </p:nvSpPr>
              <p:spPr>
                <a:xfrm>
                  <a:off x="6356791" y="3129102"/>
                  <a:ext cx="171182" cy="66880"/>
                </a:xfrm>
                <a:custGeom>
                  <a:rect b="b" l="l" r="r" t="t"/>
                  <a:pathLst>
                    <a:path extrusionOk="0" h="2159" w="5526">
                      <a:moveTo>
                        <a:pt x="4906" y="0"/>
                      </a:moveTo>
                      <a:cubicBezTo>
                        <a:pt x="4863" y="0"/>
                        <a:pt x="4819" y="5"/>
                        <a:pt x="4775" y="15"/>
                      </a:cubicBezTo>
                      <a:lnTo>
                        <a:pt x="489" y="1039"/>
                      </a:lnTo>
                      <a:cubicBezTo>
                        <a:pt x="191" y="1111"/>
                        <a:pt x="1" y="1432"/>
                        <a:pt x="72" y="1730"/>
                      </a:cubicBezTo>
                      <a:cubicBezTo>
                        <a:pt x="132" y="1980"/>
                        <a:pt x="370" y="2159"/>
                        <a:pt x="620" y="2159"/>
                      </a:cubicBezTo>
                      <a:cubicBezTo>
                        <a:pt x="644" y="2159"/>
                        <a:pt x="691" y="2159"/>
                        <a:pt x="751" y="2147"/>
                      </a:cubicBezTo>
                      <a:lnTo>
                        <a:pt x="5037" y="1111"/>
                      </a:lnTo>
                      <a:cubicBezTo>
                        <a:pt x="5335" y="1039"/>
                        <a:pt x="5525" y="730"/>
                        <a:pt x="5454" y="432"/>
                      </a:cubicBezTo>
                      <a:cubicBezTo>
                        <a:pt x="5392" y="177"/>
                        <a:pt x="5165" y="0"/>
                        <a:pt x="49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1"/>
                <p:cNvSpPr/>
                <p:nvPr/>
              </p:nvSpPr>
              <p:spPr>
                <a:xfrm>
                  <a:off x="6585839" y="3239847"/>
                  <a:ext cx="354104" cy="78218"/>
                </a:xfrm>
                <a:custGeom>
                  <a:rect b="b" l="l" r="r" t="t"/>
                  <a:pathLst>
                    <a:path extrusionOk="0" h="2525" w="11431">
                      <a:moveTo>
                        <a:pt x="465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lnTo>
                        <a:pt x="0" y="2060"/>
                      </a:lnTo>
                      <a:cubicBezTo>
                        <a:pt x="0" y="2322"/>
                        <a:pt x="203" y="2524"/>
                        <a:pt x="465" y="2524"/>
                      </a:cubicBezTo>
                      <a:lnTo>
                        <a:pt x="10966" y="2524"/>
                      </a:lnTo>
                      <a:cubicBezTo>
                        <a:pt x="11216" y="2524"/>
                        <a:pt x="11430" y="2322"/>
                        <a:pt x="11430" y="2060"/>
                      </a:cubicBezTo>
                      <a:lnTo>
                        <a:pt x="11430" y="453"/>
                      </a:lnTo>
                      <a:cubicBezTo>
                        <a:pt x="11430" y="203"/>
                        <a:pt x="11216" y="0"/>
                        <a:pt x="109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1"/>
                <p:cNvSpPr/>
                <p:nvPr/>
              </p:nvSpPr>
              <p:spPr>
                <a:xfrm>
                  <a:off x="6631933" y="3266394"/>
                  <a:ext cx="24751" cy="24751"/>
                </a:xfrm>
                <a:custGeom>
                  <a:rect b="b" l="l" r="r" t="t"/>
                  <a:pathLst>
                    <a:path extrusionOk="0" h="799" w="799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8" y="620"/>
                        <a:pt x="798" y="405"/>
                      </a:cubicBezTo>
                      <a:cubicBezTo>
                        <a:pt x="798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1"/>
                <p:cNvSpPr/>
                <p:nvPr/>
              </p:nvSpPr>
              <p:spPr>
                <a:xfrm>
                  <a:off x="6690574" y="3266394"/>
                  <a:ext cx="24751" cy="24751"/>
                </a:xfrm>
                <a:custGeom>
                  <a:rect b="b" l="l" r="r" t="t"/>
                  <a:pathLst>
                    <a:path extrusionOk="0" h="799" w="799">
                      <a:moveTo>
                        <a:pt x="394" y="1"/>
                      </a:moveTo>
                      <a:cubicBezTo>
                        <a:pt x="179" y="1"/>
                        <a:pt x="1" y="179"/>
                        <a:pt x="1" y="405"/>
                      </a:cubicBezTo>
                      <a:cubicBezTo>
                        <a:pt x="1" y="620"/>
                        <a:pt x="179" y="798"/>
                        <a:pt x="394" y="798"/>
                      </a:cubicBezTo>
                      <a:cubicBezTo>
                        <a:pt x="620" y="798"/>
                        <a:pt x="799" y="620"/>
                        <a:pt x="799" y="405"/>
                      </a:cubicBezTo>
                      <a:cubicBezTo>
                        <a:pt x="799" y="179"/>
                        <a:pt x="620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1"/>
                <p:cNvSpPr/>
                <p:nvPr/>
              </p:nvSpPr>
              <p:spPr>
                <a:xfrm>
                  <a:off x="6748502" y="3266394"/>
                  <a:ext cx="25092" cy="24751"/>
                </a:xfrm>
                <a:custGeom>
                  <a:rect b="b" l="l" r="r" t="t"/>
                  <a:pathLst>
                    <a:path extrusionOk="0" h="799" w="810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19" y="798"/>
                        <a:pt x="810" y="620"/>
                        <a:pt x="810" y="405"/>
                      </a:cubicBezTo>
                      <a:cubicBezTo>
                        <a:pt x="810" y="179"/>
                        <a:pt x="619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1"/>
                <p:cNvSpPr/>
                <p:nvPr/>
              </p:nvSpPr>
              <p:spPr>
                <a:xfrm>
                  <a:off x="6806399" y="3266394"/>
                  <a:ext cx="25092" cy="24751"/>
                </a:xfrm>
                <a:custGeom>
                  <a:rect b="b" l="l" r="r" t="t"/>
                  <a:pathLst>
                    <a:path extrusionOk="0" h="799" w="810">
                      <a:moveTo>
                        <a:pt x="405" y="1"/>
                      </a:moveTo>
                      <a:cubicBezTo>
                        <a:pt x="191" y="1"/>
                        <a:pt x="0" y="179"/>
                        <a:pt x="0" y="405"/>
                      </a:cubicBezTo>
                      <a:cubicBezTo>
                        <a:pt x="0" y="620"/>
                        <a:pt x="191" y="798"/>
                        <a:pt x="405" y="798"/>
                      </a:cubicBezTo>
                      <a:cubicBezTo>
                        <a:pt x="631" y="798"/>
                        <a:pt x="810" y="620"/>
                        <a:pt x="810" y="405"/>
                      </a:cubicBezTo>
                      <a:cubicBezTo>
                        <a:pt x="810" y="179"/>
                        <a:pt x="631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1"/>
                <p:cNvSpPr/>
                <p:nvPr/>
              </p:nvSpPr>
              <p:spPr>
                <a:xfrm>
                  <a:off x="6865039" y="3266394"/>
                  <a:ext cx="25123" cy="24751"/>
                </a:xfrm>
                <a:custGeom>
                  <a:rect b="b" l="l" r="r" t="t"/>
                  <a:pathLst>
                    <a:path extrusionOk="0" h="799" w="811">
                      <a:moveTo>
                        <a:pt x="405" y="1"/>
                      </a:moveTo>
                      <a:cubicBezTo>
                        <a:pt x="179" y="1"/>
                        <a:pt x="0" y="179"/>
                        <a:pt x="0" y="405"/>
                      </a:cubicBezTo>
                      <a:cubicBezTo>
                        <a:pt x="0" y="620"/>
                        <a:pt x="179" y="798"/>
                        <a:pt x="405" y="798"/>
                      </a:cubicBezTo>
                      <a:cubicBezTo>
                        <a:pt x="632" y="798"/>
                        <a:pt x="810" y="620"/>
                        <a:pt x="810" y="405"/>
                      </a:cubicBezTo>
                      <a:cubicBezTo>
                        <a:pt x="810" y="179"/>
                        <a:pt x="632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1"/>
                <p:cNvSpPr/>
                <p:nvPr/>
              </p:nvSpPr>
              <p:spPr>
                <a:xfrm>
                  <a:off x="6289291" y="3182043"/>
                  <a:ext cx="36151" cy="69637"/>
                </a:xfrm>
                <a:custGeom>
                  <a:rect b="b" l="l" r="r" t="t"/>
                  <a:pathLst>
                    <a:path extrusionOk="0" h="2248" w="1167">
                      <a:moveTo>
                        <a:pt x="766" y="1"/>
                      </a:moveTo>
                      <a:cubicBezTo>
                        <a:pt x="716" y="1"/>
                        <a:pt x="660" y="26"/>
                        <a:pt x="596" y="80"/>
                      </a:cubicBezTo>
                      <a:cubicBezTo>
                        <a:pt x="1" y="580"/>
                        <a:pt x="1084" y="2247"/>
                        <a:pt x="1084" y="2247"/>
                      </a:cubicBezTo>
                      <a:cubicBezTo>
                        <a:pt x="1116" y="1643"/>
                        <a:pt x="116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1"/>
                <p:cNvSpPr/>
                <p:nvPr/>
              </p:nvSpPr>
              <p:spPr>
                <a:xfrm>
                  <a:off x="6216835" y="3228633"/>
                  <a:ext cx="75802" cy="27942"/>
                </a:xfrm>
                <a:custGeom>
                  <a:rect b="b" l="l" r="r" t="t"/>
                  <a:pathLst>
                    <a:path extrusionOk="0" h="902" w="2447">
                      <a:moveTo>
                        <a:pt x="967" y="0"/>
                      </a:moveTo>
                      <a:cubicBezTo>
                        <a:pt x="843" y="0"/>
                        <a:pt x="723" y="30"/>
                        <a:pt x="613" y="100"/>
                      </a:cubicBezTo>
                      <a:cubicBezTo>
                        <a:pt x="1" y="505"/>
                        <a:pt x="1099" y="901"/>
                        <a:pt x="2046" y="901"/>
                      </a:cubicBezTo>
                      <a:cubicBezTo>
                        <a:pt x="2185" y="901"/>
                        <a:pt x="2320" y="893"/>
                        <a:pt x="2447" y="874"/>
                      </a:cubicBezTo>
                      <a:cubicBezTo>
                        <a:pt x="2447" y="874"/>
                        <a:pt x="1641" y="0"/>
                        <a:pt x="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1"/>
                <p:cNvSpPr/>
                <p:nvPr/>
              </p:nvSpPr>
              <p:spPr>
                <a:xfrm>
                  <a:off x="6244684" y="3135669"/>
                  <a:ext cx="34695" cy="30389"/>
                </a:xfrm>
                <a:custGeom>
                  <a:rect b="b" l="l" r="r" t="t"/>
                  <a:pathLst>
                    <a:path extrusionOk="0" h="981" w="1120">
                      <a:moveTo>
                        <a:pt x="557" y="0"/>
                      </a:moveTo>
                      <a:cubicBezTo>
                        <a:pt x="491" y="0"/>
                        <a:pt x="423" y="14"/>
                        <a:pt x="357" y="42"/>
                      </a:cubicBezTo>
                      <a:cubicBezTo>
                        <a:pt x="107" y="149"/>
                        <a:pt x="0" y="446"/>
                        <a:pt x="107" y="684"/>
                      </a:cubicBezTo>
                      <a:cubicBezTo>
                        <a:pt x="195" y="868"/>
                        <a:pt x="372" y="981"/>
                        <a:pt x="559" y="981"/>
                      </a:cubicBezTo>
                      <a:cubicBezTo>
                        <a:pt x="627" y="981"/>
                        <a:pt x="696" y="966"/>
                        <a:pt x="762" y="934"/>
                      </a:cubicBezTo>
                      <a:cubicBezTo>
                        <a:pt x="1012" y="827"/>
                        <a:pt x="1119" y="542"/>
                        <a:pt x="1012" y="292"/>
                      </a:cubicBezTo>
                      <a:cubicBezTo>
                        <a:pt x="924" y="107"/>
                        <a:pt x="745" y="0"/>
                        <a:pt x="55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1"/>
                <p:cNvSpPr/>
                <p:nvPr/>
              </p:nvSpPr>
              <p:spPr>
                <a:xfrm>
                  <a:off x="6323986" y="3045463"/>
                  <a:ext cx="261884" cy="358534"/>
                </a:xfrm>
                <a:custGeom>
                  <a:rect b="b" l="l" r="r" t="t"/>
                  <a:pathLst>
                    <a:path extrusionOk="0" fill="none" h="11574" w="8454">
                      <a:moveTo>
                        <a:pt x="1512" y="8490"/>
                      </a:moveTo>
                      <a:cubicBezTo>
                        <a:pt x="1512" y="8490"/>
                        <a:pt x="2619" y="7740"/>
                        <a:pt x="3155" y="7347"/>
                      </a:cubicBezTo>
                      <a:cubicBezTo>
                        <a:pt x="3691" y="6930"/>
                        <a:pt x="4834" y="6275"/>
                        <a:pt x="5048" y="7347"/>
                      </a:cubicBezTo>
                      <a:cubicBezTo>
                        <a:pt x="5251" y="8418"/>
                        <a:pt x="3405" y="9514"/>
                        <a:pt x="3405" y="9514"/>
                      </a:cubicBezTo>
                      <a:cubicBezTo>
                        <a:pt x="3453" y="10419"/>
                        <a:pt x="3286" y="11574"/>
                        <a:pt x="3286" y="11574"/>
                      </a:cubicBezTo>
                      <a:lnTo>
                        <a:pt x="8453" y="10264"/>
                      </a:lnTo>
                      <a:lnTo>
                        <a:pt x="6275" y="1"/>
                      </a:lnTo>
                      <a:lnTo>
                        <a:pt x="0" y="1608"/>
                      </a:lnTo>
                      <a:lnTo>
                        <a:pt x="1024" y="6287"/>
                      </a:lnTo>
                      <a:close/>
                    </a:path>
                  </a:pathLst>
                </a:custGeom>
                <a:noFill/>
                <a:ln cap="flat" cmpd="sng" w="3875">
                  <a:solidFill>
                    <a:srgbClr val="000000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829" name="Google Shape;829;p21"/>
            <p:cNvCxnSpPr/>
            <p:nvPr/>
          </p:nvCxnSpPr>
          <p:spPr>
            <a:xfrm rot="10800000">
              <a:off x="4924425" y="3873025"/>
              <a:ext cx="1978800" cy="150000"/>
            </a:xfrm>
            <a:prstGeom prst="bentConnector3">
              <a:avLst>
                <a:gd fmla="val 52827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30" name="Google Shape;830;p21"/>
          <p:cNvGrpSpPr/>
          <p:nvPr/>
        </p:nvGrpSpPr>
        <p:grpSpPr>
          <a:xfrm>
            <a:off x="3209544" y="1590674"/>
            <a:ext cx="2557100" cy="2445333"/>
            <a:chOff x="3277844" y="2519899"/>
            <a:chExt cx="2557100" cy="2445333"/>
          </a:xfrm>
        </p:grpSpPr>
        <p:sp>
          <p:nvSpPr>
            <p:cNvPr id="831" name="Google Shape;831;p21"/>
            <p:cNvSpPr/>
            <p:nvPr/>
          </p:nvSpPr>
          <p:spPr>
            <a:xfrm>
              <a:off x="3389209" y="2519899"/>
              <a:ext cx="2445736" cy="2445333"/>
            </a:xfrm>
            <a:custGeom>
              <a:rect b="b" l="l" r="r" t="t"/>
              <a:pathLst>
                <a:path extrusionOk="0" h="78939" w="78952">
                  <a:moveTo>
                    <a:pt x="39470" y="0"/>
                  </a:moveTo>
                  <a:cubicBezTo>
                    <a:pt x="17682" y="0"/>
                    <a:pt x="1" y="17669"/>
                    <a:pt x="1" y="39470"/>
                  </a:cubicBezTo>
                  <a:cubicBezTo>
                    <a:pt x="1" y="61270"/>
                    <a:pt x="17682" y="78939"/>
                    <a:pt x="39470" y="78939"/>
                  </a:cubicBezTo>
                  <a:cubicBezTo>
                    <a:pt x="61271" y="78939"/>
                    <a:pt x="78951" y="61270"/>
                    <a:pt x="78951" y="39470"/>
                  </a:cubicBezTo>
                  <a:cubicBezTo>
                    <a:pt x="78951" y="17669"/>
                    <a:pt x="61271" y="0"/>
                    <a:pt x="39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074121" y="2720881"/>
              <a:ext cx="1101343" cy="1310100"/>
            </a:xfrm>
            <a:custGeom>
              <a:rect b="b" l="l" r="r" t="t"/>
              <a:pathLst>
                <a:path extrusionOk="0" h="42292" w="35553">
                  <a:moveTo>
                    <a:pt x="22080" y="0"/>
                  </a:moveTo>
                  <a:cubicBezTo>
                    <a:pt x="19805" y="0"/>
                    <a:pt x="17661" y="921"/>
                    <a:pt x="17039" y="1240"/>
                  </a:cubicBezTo>
                  <a:cubicBezTo>
                    <a:pt x="17039" y="1240"/>
                    <a:pt x="16131" y="679"/>
                    <a:pt x="14656" y="679"/>
                  </a:cubicBezTo>
                  <a:cubicBezTo>
                    <a:pt x="13670" y="679"/>
                    <a:pt x="12430" y="929"/>
                    <a:pt x="11038" y="1763"/>
                  </a:cubicBezTo>
                  <a:cubicBezTo>
                    <a:pt x="7573" y="3859"/>
                    <a:pt x="7192" y="9026"/>
                    <a:pt x="6597" y="11372"/>
                  </a:cubicBezTo>
                  <a:cubicBezTo>
                    <a:pt x="6002" y="13729"/>
                    <a:pt x="2930" y="13955"/>
                    <a:pt x="2549" y="17765"/>
                  </a:cubicBezTo>
                  <a:cubicBezTo>
                    <a:pt x="2156" y="21575"/>
                    <a:pt x="4966" y="22945"/>
                    <a:pt x="4240" y="26135"/>
                  </a:cubicBezTo>
                  <a:cubicBezTo>
                    <a:pt x="3525" y="29338"/>
                    <a:pt x="1" y="32541"/>
                    <a:pt x="3859" y="36851"/>
                  </a:cubicBezTo>
                  <a:cubicBezTo>
                    <a:pt x="6555" y="39881"/>
                    <a:pt x="14268" y="42291"/>
                    <a:pt x="20492" y="42291"/>
                  </a:cubicBezTo>
                  <a:cubicBezTo>
                    <a:pt x="23145" y="42291"/>
                    <a:pt x="25527" y="41854"/>
                    <a:pt x="27135" y="40840"/>
                  </a:cubicBezTo>
                  <a:cubicBezTo>
                    <a:pt x="32493" y="37446"/>
                    <a:pt x="34315" y="34767"/>
                    <a:pt x="33600" y="31493"/>
                  </a:cubicBezTo>
                  <a:cubicBezTo>
                    <a:pt x="32886" y="28219"/>
                    <a:pt x="33993" y="26516"/>
                    <a:pt x="34315" y="25290"/>
                  </a:cubicBezTo>
                  <a:cubicBezTo>
                    <a:pt x="34553" y="24409"/>
                    <a:pt x="35553" y="21766"/>
                    <a:pt x="33207" y="19087"/>
                  </a:cubicBezTo>
                  <a:cubicBezTo>
                    <a:pt x="30850" y="16408"/>
                    <a:pt x="29814" y="15694"/>
                    <a:pt x="29814" y="12277"/>
                  </a:cubicBezTo>
                  <a:cubicBezTo>
                    <a:pt x="29814" y="8883"/>
                    <a:pt x="29350" y="4573"/>
                    <a:pt x="26278" y="1561"/>
                  </a:cubicBezTo>
                  <a:cubicBezTo>
                    <a:pt x="25073" y="384"/>
                    <a:pt x="23549" y="0"/>
                    <a:pt x="220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5223386" y="3455388"/>
              <a:ext cx="471385" cy="1014885"/>
            </a:xfrm>
            <a:custGeom>
              <a:rect b="b" l="l" r="r" t="t"/>
              <a:pathLst>
                <a:path extrusionOk="0" h="32762" w="15217">
                  <a:moveTo>
                    <a:pt x="9689" y="1"/>
                  </a:moveTo>
                  <a:cubicBezTo>
                    <a:pt x="7408" y="1"/>
                    <a:pt x="4691" y="2197"/>
                    <a:pt x="2906" y="9294"/>
                  </a:cubicBezTo>
                  <a:cubicBezTo>
                    <a:pt x="1" y="20843"/>
                    <a:pt x="822" y="32762"/>
                    <a:pt x="822" y="32762"/>
                  </a:cubicBezTo>
                  <a:cubicBezTo>
                    <a:pt x="10538" y="23618"/>
                    <a:pt x="15217" y="4865"/>
                    <a:pt x="13133" y="1924"/>
                  </a:cubicBezTo>
                  <a:cubicBezTo>
                    <a:pt x="12381" y="864"/>
                    <a:pt x="11121" y="1"/>
                    <a:pt x="9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5248850" y="3461522"/>
              <a:ext cx="312036" cy="1008751"/>
            </a:xfrm>
            <a:custGeom>
              <a:rect b="b" l="l" r="r" t="t"/>
              <a:pathLst>
                <a:path extrusionOk="0" fill="none" h="32564" w="10073">
                  <a:moveTo>
                    <a:pt x="10073" y="0"/>
                  </a:moveTo>
                  <a:lnTo>
                    <a:pt x="0" y="32564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5373875" y="3575829"/>
              <a:ext cx="85591" cy="212846"/>
            </a:xfrm>
            <a:custGeom>
              <a:rect b="b" l="l" r="r" t="t"/>
              <a:pathLst>
                <a:path extrusionOk="0" fill="none" h="6871" w="2763">
                  <a:moveTo>
                    <a:pt x="1" y="1"/>
                  </a:moveTo>
                  <a:lnTo>
                    <a:pt x="2763" y="687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5416655" y="3817794"/>
              <a:ext cx="191100" cy="110311"/>
            </a:xfrm>
            <a:custGeom>
              <a:rect b="b" l="l" r="r" t="t"/>
              <a:pathLst>
                <a:path extrusionOk="0" fill="none" h="3561" w="6169">
                  <a:moveTo>
                    <a:pt x="1" y="3560"/>
                  </a:moveTo>
                  <a:lnTo>
                    <a:pt x="6168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5282399" y="3890808"/>
              <a:ext cx="83020" cy="201787"/>
            </a:xfrm>
            <a:custGeom>
              <a:rect b="b" l="l" r="r" t="t"/>
              <a:pathLst>
                <a:path extrusionOk="0" fill="none" h="6514" w="2680">
                  <a:moveTo>
                    <a:pt x="1" y="1"/>
                  </a:moveTo>
                  <a:lnTo>
                    <a:pt x="2680" y="6514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5244792" y="3605722"/>
              <a:ext cx="531512" cy="1038645"/>
            </a:xfrm>
            <a:custGeom>
              <a:rect b="b" l="l" r="r" t="t"/>
              <a:pathLst>
                <a:path extrusionOk="0" h="33529" w="17158">
                  <a:moveTo>
                    <a:pt x="15752" y="0"/>
                  </a:moveTo>
                  <a:cubicBezTo>
                    <a:pt x="15752" y="0"/>
                    <a:pt x="15062" y="524"/>
                    <a:pt x="13835" y="1405"/>
                  </a:cubicBezTo>
                  <a:cubicBezTo>
                    <a:pt x="12621" y="2274"/>
                    <a:pt x="12169" y="5334"/>
                    <a:pt x="10514" y="5942"/>
                  </a:cubicBezTo>
                  <a:cubicBezTo>
                    <a:pt x="8859" y="6549"/>
                    <a:pt x="7037" y="8466"/>
                    <a:pt x="6858" y="10478"/>
                  </a:cubicBezTo>
                  <a:cubicBezTo>
                    <a:pt x="6680" y="12478"/>
                    <a:pt x="4096" y="13740"/>
                    <a:pt x="3536" y="14466"/>
                  </a:cubicBezTo>
                  <a:cubicBezTo>
                    <a:pt x="2977" y="15216"/>
                    <a:pt x="4108" y="18503"/>
                    <a:pt x="2215" y="21372"/>
                  </a:cubicBezTo>
                  <a:cubicBezTo>
                    <a:pt x="0" y="24741"/>
                    <a:pt x="3191" y="33528"/>
                    <a:pt x="3191" y="33528"/>
                  </a:cubicBezTo>
                  <a:cubicBezTo>
                    <a:pt x="3191" y="33528"/>
                    <a:pt x="10335" y="29052"/>
                    <a:pt x="11918" y="27027"/>
                  </a:cubicBezTo>
                  <a:cubicBezTo>
                    <a:pt x="13490" y="25015"/>
                    <a:pt x="12180" y="23979"/>
                    <a:pt x="12002" y="21622"/>
                  </a:cubicBezTo>
                  <a:cubicBezTo>
                    <a:pt x="11823" y="19277"/>
                    <a:pt x="15490" y="19110"/>
                    <a:pt x="15395" y="16776"/>
                  </a:cubicBezTo>
                  <a:cubicBezTo>
                    <a:pt x="15324" y="14443"/>
                    <a:pt x="14181" y="12919"/>
                    <a:pt x="15050" y="12038"/>
                  </a:cubicBezTo>
                  <a:cubicBezTo>
                    <a:pt x="15931" y="11168"/>
                    <a:pt x="17157" y="8466"/>
                    <a:pt x="15752" y="6370"/>
                  </a:cubicBezTo>
                  <a:cubicBezTo>
                    <a:pt x="14359" y="4275"/>
                    <a:pt x="15752" y="1"/>
                    <a:pt x="15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5343641" y="3606094"/>
              <a:ext cx="388768" cy="1038273"/>
            </a:xfrm>
            <a:custGeom>
              <a:rect b="b" l="l" r="r" t="t"/>
              <a:pathLst>
                <a:path extrusionOk="0" fill="none" h="33517" w="12550">
                  <a:moveTo>
                    <a:pt x="0" y="33516"/>
                  </a:moveTo>
                  <a:cubicBezTo>
                    <a:pt x="0" y="33516"/>
                    <a:pt x="4322" y="19050"/>
                    <a:pt x="12549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5334410" y="4224962"/>
              <a:ext cx="78218" cy="207332"/>
            </a:xfrm>
            <a:custGeom>
              <a:rect b="b" l="l" r="r" t="t"/>
              <a:pathLst>
                <a:path extrusionOk="0" fill="none" h="6693" w="2525">
                  <a:moveTo>
                    <a:pt x="1" y="1"/>
                  </a:moveTo>
                  <a:lnTo>
                    <a:pt x="2525" y="6692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5468294" y="4210589"/>
              <a:ext cx="185555" cy="63845"/>
            </a:xfrm>
            <a:custGeom>
              <a:rect b="b" l="l" r="r" t="t"/>
              <a:pathLst>
                <a:path extrusionOk="0" fill="none" h="2061" w="5990">
                  <a:moveTo>
                    <a:pt x="1" y="2060"/>
                  </a:moveTo>
                  <a:lnTo>
                    <a:pt x="5989" y="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5474552" y="3875319"/>
              <a:ext cx="53901" cy="234624"/>
            </a:xfrm>
            <a:custGeom>
              <a:rect b="b" l="l" r="r" t="t"/>
              <a:pathLst>
                <a:path extrusionOk="0" fill="none" h="7574" w="1740">
                  <a:moveTo>
                    <a:pt x="1" y="1"/>
                  </a:moveTo>
                  <a:lnTo>
                    <a:pt x="1739" y="7573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5613982" y="3803420"/>
              <a:ext cx="118427" cy="87419"/>
            </a:xfrm>
            <a:custGeom>
              <a:rect b="b" l="l" r="r" t="t"/>
              <a:pathLst>
                <a:path extrusionOk="0" fill="none" h="2822" w="3823">
                  <a:moveTo>
                    <a:pt x="0" y="2822"/>
                  </a:moveTo>
                  <a:lnTo>
                    <a:pt x="3822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3277844" y="3758782"/>
              <a:ext cx="531884" cy="962657"/>
            </a:xfrm>
            <a:custGeom>
              <a:rect b="b" l="l" r="r" t="t"/>
              <a:pathLst>
                <a:path extrusionOk="0" h="31076" w="17170">
                  <a:moveTo>
                    <a:pt x="3394" y="0"/>
                  </a:moveTo>
                  <a:cubicBezTo>
                    <a:pt x="3394" y="0"/>
                    <a:pt x="2786" y="5192"/>
                    <a:pt x="1381" y="8692"/>
                  </a:cubicBezTo>
                  <a:cubicBezTo>
                    <a:pt x="0" y="12192"/>
                    <a:pt x="1905" y="13812"/>
                    <a:pt x="3394" y="15824"/>
                  </a:cubicBezTo>
                  <a:cubicBezTo>
                    <a:pt x="4882" y="17836"/>
                    <a:pt x="4358" y="20432"/>
                    <a:pt x="5489" y="24599"/>
                  </a:cubicBezTo>
                  <a:cubicBezTo>
                    <a:pt x="6620" y="28766"/>
                    <a:pt x="14216" y="31076"/>
                    <a:pt x="14216" y="31076"/>
                  </a:cubicBezTo>
                  <a:cubicBezTo>
                    <a:pt x="14216" y="31076"/>
                    <a:pt x="16657" y="26551"/>
                    <a:pt x="16919" y="24622"/>
                  </a:cubicBezTo>
                  <a:cubicBezTo>
                    <a:pt x="17169" y="22682"/>
                    <a:pt x="15955" y="17753"/>
                    <a:pt x="15431" y="15550"/>
                  </a:cubicBezTo>
                  <a:cubicBezTo>
                    <a:pt x="14895" y="13347"/>
                    <a:pt x="11930" y="12180"/>
                    <a:pt x="11502" y="11478"/>
                  </a:cubicBezTo>
                  <a:cubicBezTo>
                    <a:pt x="11073" y="10776"/>
                    <a:pt x="12288" y="6144"/>
                    <a:pt x="8454" y="5108"/>
                  </a:cubicBezTo>
                  <a:cubicBezTo>
                    <a:pt x="4608" y="4049"/>
                    <a:pt x="3394" y="0"/>
                    <a:pt x="3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3383323" y="3758782"/>
              <a:ext cx="334929" cy="962657"/>
            </a:xfrm>
            <a:custGeom>
              <a:rect b="b" l="l" r="r" t="t"/>
              <a:pathLst>
                <a:path extrusionOk="0" fill="none" h="31076" w="10812">
                  <a:moveTo>
                    <a:pt x="0" y="0"/>
                  </a:moveTo>
                  <a:cubicBezTo>
                    <a:pt x="0" y="0"/>
                    <a:pt x="6287" y="20955"/>
                    <a:pt x="10811" y="31076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3306963" y="4112111"/>
              <a:ext cx="226507" cy="116568"/>
            </a:xfrm>
            <a:custGeom>
              <a:rect b="b" l="l" r="r" t="t"/>
              <a:pathLst>
                <a:path extrusionOk="0" fill="none" h="3763" w="7312">
                  <a:moveTo>
                    <a:pt x="1" y="1"/>
                  </a:moveTo>
                  <a:cubicBezTo>
                    <a:pt x="1" y="1"/>
                    <a:pt x="3692" y="2584"/>
                    <a:pt x="7311" y="3763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3503918" y="3928817"/>
              <a:ext cx="65703" cy="211731"/>
            </a:xfrm>
            <a:custGeom>
              <a:rect b="b" l="l" r="r" t="t"/>
              <a:pathLst>
                <a:path extrusionOk="0" fill="none" h="6835" w="2121">
                  <a:moveTo>
                    <a:pt x="1" y="6834"/>
                  </a:moveTo>
                  <a:cubicBezTo>
                    <a:pt x="1" y="6834"/>
                    <a:pt x="989" y="3191"/>
                    <a:pt x="2120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3427218" y="4415288"/>
              <a:ext cx="200672" cy="81533"/>
            </a:xfrm>
            <a:custGeom>
              <a:rect b="b" l="l" r="r" t="t"/>
              <a:pathLst>
                <a:path extrusionOk="0" fill="none" h="2632" w="6478">
                  <a:moveTo>
                    <a:pt x="0" y="0"/>
                  </a:moveTo>
                  <a:cubicBezTo>
                    <a:pt x="0" y="0"/>
                    <a:pt x="4775" y="2537"/>
                    <a:pt x="6477" y="2632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3598338" y="4180355"/>
              <a:ext cx="120286" cy="234964"/>
            </a:xfrm>
            <a:custGeom>
              <a:rect b="b" l="l" r="r" t="t"/>
              <a:pathLst>
                <a:path extrusionOk="0" fill="none" h="7585" w="3883">
                  <a:moveTo>
                    <a:pt x="1" y="7584"/>
                  </a:moveTo>
                  <a:cubicBezTo>
                    <a:pt x="1" y="7584"/>
                    <a:pt x="2656" y="3429"/>
                    <a:pt x="3882" y="0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4343378" y="2851110"/>
              <a:ext cx="506048" cy="711305"/>
            </a:xfrm>
            <a:custGeom>
              <a:rect b="b" l="l" r="r" t="t"/>
              <a:pathLst>
                <a:path extrusionOk="0" h="22962" w="16336">
                  <a:moveTo>
                    <a:pt x="8037" y="0"/>
                  </a:moveTo>
                  <a:cubicBezTo>
                    <a:pt x="8037" y="0"/>
                    <a:pt x="7323" y="3977"/>
                    <a:pt x="465" y="8680"/>
                  </a:cubicBezTo>
                  <a:cubicBezTo>
                    <a:pt x="465" y="8680"/>
                    <a:pt x="0" y="14550"/>
                    <a:pt x="977" y="16788"/>
                  </a:cubicBezTo>
                  <a:cubicBezTo>
                    <a:pt x="1965" y="19014"/>
                    <a:pt x="5227" y="22408"/>
                    <a:pt x="8502" y="22932"/>
                  </a:cubicBezTo>
                  <a:cubicBezTo>
                    <a:pt x="8627" y="22952"/>
                    <a:pt x="8753" y="22961"/>
                    <a:pt x="8882" y="22961"/>
                  </a:cubicBezTo>
                  <a:cubicBezTo>
                    <a:pt x="12117" y="22961"/>
                    <a:pt x="16336" y="16859"/>
                    <a:pt x="16336" y="16859"/>
                  </a:cubicBezTo>
                  <a:cubicBezTo>
                    <a:pt x="16336" y="16859"/>
                    <a:pt x="16014" y="13919"/>
                    <a:pt x="15681" y="10787"/>
                  </a:cubicBezTo>
                  <a:lnTo>
                    <a:pt x="15360" y="7644"/>
                  </a:lnTo>
                  <a:cubicBezTo>
                    <a:pt x="15360" y="7644"/>
                    <a:pt x="13062" y="6013"/>
                    <a:pt x="11561" y="3655"/>
                  </a:cubicBezTo>
                  <a:cubicBezTo>
                    <a:pt x="10061" y="1310"/>
                    <a:pt x="8037" y="0"/>
                    <a:pt x="8037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4273306" y="3173183"/>
              <a:ext cx="90764" cy="165544"/>
            </a:xfrm>
            <a:custGeom>
              <a:rect b="b" l="l" r="r" t="t"/>
              <a:pathLst>
                <a:path extrusionOk="0" h="5344" w="2930">
                  <a:moveTo>
                    <a:pt x="1563" y="0"/>
                  </a:moveTo>
                  <a:cubicBezTo>
                    <a:pt x="1472" y="0"/>
                    <a:pt x="1376" y="14"/>
                    <a:pt x="1274" y="45"/>
                  </a:cubicBezTo>
                  <a:cubicBezTo>
                    <a:pt x="429" y="319"/>
                    <a:pt x="0" y="4891"/>
                    <a:pt x="2929" y="5343"/>
                  </a:cubicBezTo>
                  <a:cubicBezTo>
                    <a:pt x="2643" y="4010"/>
                    <a:pt x="2584" y="2212"/>
                    <a:pt x="2620" y="759"/>
                  </a:cubicBezTo>
                  <a:cubicBezTo>
                    <a:pt x="2620" y="759"/>
                    <a:pt x="2240" y="0"/>
                    <a:pt x="1563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4445541" y="3144312"/>
              <a:ext cx="71217" cy="95937"/>
            </a:xfrm>
            <a:custGeom>
              <a:rect b="b" l="l" r="r" t="t"/>
              <a:pathLst>
                <a:path extrusionOk="0" h="3097" w="2299">
                  <a:moveTo>
                    <a:pt x="1155" y="1"/>
                  </a:moveTo>
                  <a:cubicBezTo>
                    <a:pt x="512" y="1"/>
                    <a:pt x="0" y="691"/>
                    <a:pt x="0" y="1548"/>
                  </a:cubicBezTo>
                  <a:cubicBezTo>
                    <a:pt x="0" y="2406"/>
                    <a:pt x="512" y="3096"/>
                    <a:pt x="1155" y="3096"/>
                  </a:cubicBezTo>
                  <a:cubicBezTo>
                    <a:pt x="1786" y="3096"/>
                    <a:pt x="2298" y="2406"/>
                    <a:pt x="2298" y="1548"/>
                  </a:cubicBezTo>
                  <a:cubicBezTo>
                    <a:pt x="2298" y="691"/>
                    <a:pt x="1786" y="1"/>
                    <a:pt x="1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4680103" y="3144312"/>
              <a:ext cx="71217" cy="95937"/>
            </a:xfrm>
            <a:custGeom>
              <a:rect b="b" l="l" r="r" t="t"/>
              <a:pathLst>
                <a:path extrusionOk="0" h="3097" w="2299">
                  <a:moveTo>
                    <a:pt x="1156" y="1"/>
                  </a:moveTo>
                  <a:cubicBezTo>
                    <a:pt x="525" y="1"/>
                    <a:pt x="1" y="691"/>
                    <a:pt x="1" y="1548"/>
                  </a:cubicBezTo>
                  <a:cubicBezTo>
                    <a:pt x="1" y="2406"/>
                    <a:pt x="525" y="3096"/>
                    <a:pt x="1156" y="3096"/>
                  </a:cubicBezTo>
                  <a:cubicBezTo>
                    <a:pt x="1787" y="3096"/>
                    <a:pt x="2299" y="2406"/>
                    <a:pt x="2299" y="1548"/>
                  </a:cubicBezTo>
                  <a:cubicBezTo>
                    <a:pt x="2299" y="691"/>
                    <a:pt x="1787" y="1"/>
                    <a:pt x="11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4548820" y="3107449"/>
              <a:ext cx="47241" cy="201013"/>
            </a:xfrm>
            <a:custGeom>
              <a:rect b="b" l="l" r="r" t="t"/>
              <a:pathLst>
                <a:path extrusionOk="0" h="6489" w="1525">
                  <a:moveTo>
                    <a:pt x="1310" y="0"/>
                  </a:moveTo>
                  <a:cubicBezTo>
                    <a:pt x="1215" y="0"/>
                    <a:pt x="1119" y="83"/>
                    <a:pt x="1119" y="191"/>
                  </a:cubicBezTo>
                  <a:cubicBezTo>
                    <a:pt x="1119" y="226"/>
                    <a:pt x="1072" y="2643"/>
                    <a:pt x="417" y="3798"/>
                  </a:cubicBezTo>
                  <a:cubicBezTo>
                    <a:pt x="84" y="4405"/>
                    <a:pt x="0" y="5013"/>
                    <a:pt x="215" y="5536"/>
                  </a:cubicBezTo>
                  <a:cubicBezTo>
                    <a:pt x="393" y="5977"/>
                    <a:pt x="798" y="6334"/>
                    <a:pt x="1250" y="6477"/>
                  </a:cubicBezTo>
                  <a:cubicBezTo>
                    <a:pt x="1274" y="6489"/>
                    <a:pt x="1298" y="6489"/>
                    <a:pt x="1310" y="6489"/>
                  </a:cubicBezTo>
                  <a:cubicBezTo>
                    <a:pt x="1393" y="6489"/>
                    <a:pt x="1477" y="6429"/>
                    <a:pt x="1489" y="6334"/>
                  </a:cubicBezTo>
                  <a:cubicBezTo>
                    <a:pt x="1524" y="6239"/>
                    <a:pt x="1465" y="6120"/>
                    <a:pt x="1358" y="6084"/>
                  </a:cubicBezTo>
                  <a:cubicBezTo>
                    <a:pt x="1012" y="5977"/>
                    <a:pt x="715" y="5727"/>
                    <a:pt x="584" y="5382"/>
                  </a:cubicBezTo>
                  <a:cubicBezTo>
                    <a:pt x="465" y="5108"/>
                    <a:pt x="405" y="4632"/>
                    <a:pt x="762" y="4001"/>
                  </a:cubicBezTo>
                  <a:cubicBezTo>
                    <a:pt x="1465" y="2750"/>
                    <a:pt x="1512" y="310"/>
                    <a:pt x="1512" y="202"/>
                  </a:cubicBezTo>
                  <a:cubicBezTo>
                    <a:pt x="1512" y="83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4485378" y="3359575"/>
              <a:ext cx="31380" cy="18617"/>
            </a:xfrm>
            <a:custGeom>
              <a:rect b="b" l="l" r="r" t="t"/>
              <a:pathLst>
                <a:path extrusionOk="0" h="601" w="1013">
                  <a:moveTo>
                    <a:pt x="221" y="0"/>
                  </a:moveTo>
                  <a:cubicBezTo>
                    <a:pt x="140" y="0"/>
                    <a:pt x="66" y="54"/>
                    <a:pt x="48" y="136"/>
                  </a:cubicBezTo>
                  <a:cubicBezTo>
                    <a:pt x="0" y="243"/>
                    <a:pt x="60" y="362"/>
                    <a:pt x="167" y="386"/>
                  </a:cubicBezTo>
                  <a:lnTo>
                    <a:pt x="715" y="576"/>
                  </a:lnTo>
                  <a:cubicBezTo>
                    <a:pt x="727" y="600"/>
                    <a:pt x="762" y="600"/>
                    <a:pt x="774" y="600"/>
                  </a:cubicBezTo>
                  <a:cubicBezTo>
                    <a:pt x="858" y="600"/>
                    <a:pt x="941" y="553"/>
                    <a:pt x="965" y="457"/>
                  </a:cubicBezTo>
                  <a:cubicBezTo>
                    <a:pt x="1012" y="362"/>
                    <a:pt x="953" y="243"/>
                    <a:pt x="846" y="207"/>
                  </a:cubicBezTo>
                  <a:lnTo>
                    <a:pt x="298" y="17"/>
                  </a:lnTo>
                  <a:cubicBezTo>
                    <a:pt x="273" y="5"/>
                    <a:pt x="246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4520786" y="3359141"/>
              <a:ext cx="174837" cy="27167"/>
            </a:xfrm>
            <a:custGeom>
              <a:rect b="b" l="l" r="r" t="t"/>
              <a:pathLst>
                <a:path extrusionOk="0" h="877" w="5644">
                  <a:moveTo>
                    <a:pt x="5414" y="0"/>
                  </a:moveTo>
                  <a:cubicBezTo>
                    <a:pt x="5387" y="0"/>
                    <a:pt x="5360" y="6"/>
                    <a:pt x="5334" y="19"/>
                  </a:cubicBezTo>
                  <a:cubicBezTo>
                    <a:pt x="4484" y="369"/>
                    <a:pt x="3326" y="462"/>
                    <a:pt x="2328" y="462"/>
                  </a:cubicBezTo>
                  <a:cubicBezTo>
                    <a:pt x="1188" y="462"/>
                    <a:pt x="258" y="340"/>
                    <a:pt x="238" y="340"/>
                  </a:cubicBezTo>
                  <a:cubicBezTo>
                    <a:pt x="232" y="340"/>
                    <a:pt x="225" y="339"/>
                    <a:pt x="218" y="339"/>
                  </a:cubicBezTo>
                  <a:cubicBezTo>
                    <a:pt x="119" y="339"/>
                    <a:pt x="35" y="419"/>
                    <a:pt x="12" y="519"/>
                  </a:cubicBezTo>
                  <a:cubicBezTo>
                    <a:pt x="0" y="626"/>
                    <a:pt x="96" y="733"/>
                    <a:pt x="191" y="745"/>
                  </a:cubicBezTo>
                  <a:cubicBezTo>
                    <a:pt x="274" y="757"/>
                    <a:pt x="1191" y="876"/>
                    <a:pt x="2322" y="876"/>
                  </a:cubicBezTo>
                  <a:cubicBezTo>
                    <a:pt x="3346" y="876"/>
                    <a:pt x="4572" y="769"/>
                    <a:pt x="5489" y="388"/>
                  </a:cubicBezTo>
                  <a:cubicBezTo>
                    <a:pt x="5596" y="340"/>
                    <a:pt x="5644" y="221"/>
                    <a:pt x="5596" y="114"/>
                  </a:cubicBezTo>
                  <a:cubicBezTo>
                    <a:pt x="5561" y="44"/>
                    <a:pt x="5488" y="0"/>
                    <a:pt x="54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4409762" y="3055747"/>
              <a:ext cx="125056" cy="26641"/>
            </a:xfrm>
            <a:custGeom>
              <a:rect b="b" l="l" r="r" t="t"/>
              <a:pathLst>
                <a:path extrusionOk="0" h="860" w="4037">
                  <a:moveTo>
                    <a:pt x="2197" y="1"/>
                  </a:moveTo>
                  <a:cubicBezTo>
                    <a:pt x="1597" y="1"/>
                    <a:pt x="883" y="114"/>
                    <a:pt x="132" y="478"/>
                  </a:cubicBezTo>
                  <a:cubicBezTo>
                    <a:pt x="48" y="526"/>
                    <a:pt x="1" y="645"/>
                    <a:pt x="48" y="740"/>
                  </a:cubicBezTo>
                  <a:cubicBezTo>
                    <a:pt x="72" y="824"/>
                    <a:pt x="143" y="859"/>
                    <a:pt x="227" y="859"/>
                  </a:cubicBezTo>
                  <a:cubicBezTo>
                    <a:pt x="251" y="859"/>
                    <a:pt x="286" y="847"/>
                    <a:pt x="310" y="847"/>
                  </a:cubicBezTo>
                  <a:cubicBezTo>
                    <a:pt x="994" y="519"/>
                    <a:pt x="1652" y="418"/>
                    <a:pt x="2204" y="418"/>
                  </a:cubicBezTo>
                  <a:cubicBezTo>
                    <a:pt x="3093" y="418"/>
                    <a:pt x="3708" y="681"/>
                    <a:pt x="3715" y="681"/>
                  </a:cubicBezTo>
                  <a:cubicBezTo>
                    <a:pt x="3744" y="694"/>
                    <a:pt x="3774" y="699"/>
                    <a:pt x="3802" y="699"/>
                  </a:cubicBezTo>
                  <a:cubicBezTo>
                    <a:pt x="3881" y="699"/>
                    <a:pt x="3954" y="655"/>
                    <a:pt x="3989" y="586"/>
                  </a:cubicBezTo>
                  <a:cubicBezTo>
                    <a:pt x="4037" y="478"/>
                    <a:pt x="3989" y="359"/>
                    <a:pt x="3882" y="312"/>
                  </a:cubicBezTo>
                  <a:cubicBezTo>
                    <a:pt x="3838" y="297"/>
                    <a:pt x="3167" y="1"/>
                    <a:pt x="21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4662043" y="3051782"/>
              <a:ext cx="140917" cy="23357"/>
            </a:xfrm>
            <a:custGeom>
              <a:rect b="b" l="l" r="r" t="t"/>
              <a:pathLst>
                <a:path extrusionOk="0" h="754" w="4549">
                  <a:moveTo>
                    <a:pt x="2336" y="0"/>
                  </a:moveTo>
                  <a:cubicBezTo>
                    <a:pt x="1119" y="0"/>
                    <a:pt x="218" y="345"/>
                    <a:pt x="155" y="368"/>
                  </a:cubicBezTo>
                  <a:cubicBezTo>
                    <a:pt x="60" y="392"/>
                    <a:pt x="0" y="511"/>
                    <a:pt x="36" y="618"/>
                  </a:cubicBezTo>
                  <a:cubicBezTo>
                    <a:pt x="63" y="700"/>
                    <a:pt x="139" y="754"/>
                    <a:pt x="221" y="754"/>
                  </a:cubicBezTo>
                  <a:cubicBezTo>
                    <a:pt x="246" y="754"/>
                    <a:pt x="273" y="749"/>
                    <a:pt x="298" y="737"/>
                  </a:cubicBezTo>
                  <a:cubicBezTo>
                    <a:pt x="314" y="729"/>
                    <a:pt x="1175" y="407"/>
                    <a:pt x="2334" y="407"/>
                  </a:cubicBezTo>
                  <a:cubicBezTo>
                    <a:pt x="2920" y="407"/>
                    <a:pt x="3583" y="489"/>
                    <a:pt x="4251" y="737"/>
                  </a:cubicBezTo>
                  <a:cubicBezTo>
                    <a:pt x="4287" y="749"/>
                    <a:pt x="4299" y="749"/>
                    <a:pt x="4322" y="749"/>
                  </a:cubicBezTo>
                  <a:cubicBezTo>
                    <a:pt x="4418" y="749"/>
                    <a:pt x="4489" y="714"/>
                    <a:pt x="4513" y="618"/>
                  </a:cubicBezTo>
                  <a:cubicBezTo>
                    <a:pt x="4549" y="511"/>
                    <a:pt x="4501" y="416"/>
                    <a:pt x="4406" y="368"/>
                  </a:cubicBezTo>
                  <a:cubicBezTo>
                    <a:pt x="3680" y="92"/>
                    <a:pt x="2966" y="0"/>
                    <a:pt x="2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4113586" y="3193411"/>
              <a:ext cx="78218" cy="494958"/>
            </a:xfrm>
            <a:custGeom>
              <a:rect b="b" l="l" r="r" t="t"/>
              <a:pathLst>
                <a:path extrusionOk="0" h="15978" w="2525">
                  <a:moveTo>
                    <a:pt x="2288" y="1"/>
                  </a:moveTo>
                  <a:cubicBezTo>
                    <a:pt x="2246" y="1"/>
                    <a:pt x="2204" y="16"/>
                    <a:pt x="2168" y="47"/>
                  </a:cubicBezTo>
                  <a:cubicBezTo>
                    <a:pt x="2084" y="130"/>
                    <a:pt x="144" y="1773"/>
                    <a:pt x="48" y="4964"/>
                  </a:cubicBezTo>
                  <a:cubicBezTo>
                    <a:pt x="1" y="6643"/>
                    <a:pt x="465" y="7595"/>
                    <a:pt x="930" y="8500"/>
                  </a:cubicBezTo>
                  <a:cubicBezTo>
                    <a:pt x="1346" y="9357"/>
                    <a:pt x="1751" y="10155"/>
                    <a:pt x="1787" y="11560"/>
                  </a:cubicBezTo>
                  <a:cubicBezTo>
                    <a:pt x="1882" y="14441"/>
                    <a:pt x="1108" y="15644"/>
                    <a:pt x="1108" y="15668"/>
                  </a:cubicBezTo>
                  <a:cubicBezTo>
                    <a:pt x="1049" y="15751"/>
                    <a:pt x="1072" y="15882"/>
                    <a:pt x="1168" y="15942"/>
                  </a:cubicBezTo>
                  <a:cubicBezTo>
                    <a:pt x="1191" y="15965"/>
                    <a:pt x="1227" y="15977"/>
                    <a:pt x="1275" y="15977"/>
                  </a:cubicBezTo>
                  <a:cubicBezTo>
                    <a:pt x="1334" y="15977"/>
                    <a:pt x="1406" y="15942"/>
                    <a:pt x="1430" y="15882"/>
                  </a:cubicBezTo>
                  <a:cubicBezTo>
                    <a:pt x="1465" y="15823"/>
                    <a:pt x="2287" y="14572"/>
                    <a:pt x="2192" y="11536"/>
                  </a:cubicBezTo>
                  <a:cubicBezTo>
                    <a:pt x="2144" y="10048"/>
                    <a:pt x="1715" y="9179"/>
                    <a:pt x="1287" y="8322"/>
                  </a:cubicBezTo>
                  <a:cubicBezTo>
                    <a:pt x="834" y="7417"/>
                    <a:pt x="406" y="6560"/>
                    <a:pt x="453" y="4976"/>
                  </a:cubicBezTo>
                  <a:cubicBezTo>
                    <a:pt x="525" y="1976"/>
                    <a:pt x="2406" y="380"/>
                    <a:pt x="2418" y="368"/>
                  </a:cubicBezTo>
                  <a:cubicBezTo>
                    <a:pt x="2501" y="285"/>
                    <a:pt x="2525" y="166"/>
                    <a:pt x="2442" y="83"/>
                  </a:cubicBezTo>
                  <a:cubicBezTo>
                    <a:pt x="2401" y="28"/>
                    <a:pt x="2344" y="1"/>
                    <a:pt x="22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5088758" y="3380825"/>
              <a:ext cx="73819" cy="384617"/>
            </a:xfrm>
            <a:custGeom>
              <a:rect b="b" l="l" r="r" t="t"/>
              <a:pathLst>
                <a:path extrusionOk="0" h="12416" w="2383">
                  <a:moveTo>
                    <a:pt x="1020" y="1"/>
                  </a:moveTo>
                  <a:cubicBezTo>
                    <a:pt x="981" y="1"/>
                    <a:pt x="941" y="11"/>
                    <a:pt x="906" y="33"/>
                  </a:cubicBezTo>
                  <a:cubicBezTo>
                    <a:pt x="823" y="93"/>
                    <a:pt x="787" y="224"/>
                    <a:pt x="846" y="307"/>
                  </a:cubicBezTo>
                  <a:cubicBezTo>
                    <a:pt x="870" y="343"/>
                    <a:pt x="1977" y="2129"/>
                    <a:pt x="1977" y="4093"/>
                  </a:cubicBezTo>
                  <a:cubicBezTo>
                    <a:pt x="1977" y="6022"/>
                    <a:pt x="1656" y="7510"/>
                    <a:pt x="834" y="9237"/>
                  </a:cubicBezTo>
                  <a:cubicBezTo>
                    <a:pt x="49" y="10927"/>
                    <a:pt x="13" y="12154"/>
                    <a:pt x="13" y="12201"/>
                  </a:cubicBezTo>
                  <a:cubicBezTo>
                    <a:pt x="1" y="12320"/>
                    <a:pt x="96" y="12416"/>
                    <a:pt x="215" y="12416"/>
                  </a:cubicBezTo>
                  <a:cubicBezTo>
                    <a:pt x="311" y="12416"/>
                    <a:pt x="406" y="12320"/>
                    <a:pt x="418" y="12190"/>
                  </a:cubicBezTo>
                  <a:cubicBezTo>
                    <a:pt x="418" y="12178"/>
                    <a:pt x="453" y="10987"/>
                    <a:pt x="1204" y="9392"/>
                  </a:cubicBezTo>
                  <a:cubicBezTo>
                    <a:pt x="2037" y="7606"/>
                    <a:pt x="2382" y="6070"/>
                    <a:pt x="2382" y="4081"/>
                  </a:cubicBezTo>
                  <a:cubicBezTo>
                    <a:pt x="2382" y="1998"/>
                    <a:pt x="1239" y="164"/>
                    <a:pt x="1192" y="93"/>
                  </a:cubicBezTo>
                  <a:cubicBezTo>
                    <a:pt x="1154" y="32"/>
                    <a:pt x="1088" y="1"/>
                    <a:pt x="10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4584971" y="2844295"/>
              <a:ext cx="240478" cy="249152"/>
            </a:xfrm>
            <a:custGeom>
              <a:rect b="b" l="l" r="r" t="t"/>
              <a:pathLst>
                <a:path extrusionOk="0" h="8043" w="7763">
                  <a:moveTo>
                    <a:pt x="234" y="1"/>
                  </a:moveTo>
                  <a:cubicBezTo>
                    <a:pt x="198" y="1"/>
                    <a:pt x="163" y="10"/>
                    <a:pt x="131" y="30"/>
                  </a:cubicBezTo>
                  <a:cubicBezTo>
                    <a:pt x="48" y="65"/>
                    <a:pt x="0" y="208"/>
                    <a:pt x="60" y="292"/>
                  </a:cubicBezTo>
                  <a:cubicBezTo>
                    <a:pt x="71" y="327"/>
                    <a:pt x="1334" y="2590"/>
                    <a:pt x="2560" y="4149"/>
                  </a:cubicBezTo>
                  <a:cubicBezTo>
                    <a:pt x="4358" y="6471"/>
                    <a:pt x="7346" y="7971"/>
                    <a:pt x="7465" y="8031"/>
                  </a:cubicBezTo>
                  <a:cubicBezTo>
                    <a:pt x="7501" y="8043"/>
                    <a:pt x="7525" y="8043"/>
                    <a:pt x="7561" y="8043"/>
                  </a:cubicBezTo>
                  <a:cubicBezTo>
                    <a:pt x="7632" y="8043"/>
                    <a:pt x="7703" y="8007"/>
                    <a:pt x="7727" y="7924"/>
                  </a:cubicBezTo>
                  <a:cubicBezTo>
                    <a:pt x="7763" y="7828"/>
                    <a:pt x="7739" y="7709"/>
                    <a:pt x="7632" y="7662"/>
                  </a:cubicBezTo>
                  <a:cubicBezTo>
                    <a:pt x="7608" y="7650"/>
                    <a:pt x="4608" y="6138"/>
                    <a:pt x="2869" y="3899"/>
                  </a:cubicBezTo>
                  <a:cubicBezTo>
                    <a:pt x="1667" y="2351"/>
                    <a:pt x="417" y="125"/>
                    <a:pt x="405" y="101"/>
                  </a:cubicBezTo>
                  <a:cubicBezTo>
                    <a:pt x="373" y="38"/>
                    <a:pt x="304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4193632" y="3457464"/>
              <a:ext cx="812540" cy="570637"/>
            </a:xfrm>
            <a:custGeom>
              <a:rect b="b" l="l" r="r" t="t"/>
              <a:pathLst>
                <a:path extrusionOk="0" h="18421" w="26230">
                  <a:moveTo>
                    <a:pt x="18955" y="0"/>
                  </a:moveTo>
                  <a:lnTo>
                    <a:pt x="18955" y="0"/>
                  </a:lnTo>
                  <a:cubicBezTo>
                    <a:pt x="17457" y="1620"/>
                    <a:pt x="15442" y="3374"/>
                    <a:pt x="13710" y="3374"/>
                  </a:cubicBezTo>
                  <a:cubicBezTo>
                    <a:pt x="13584" y="3374"/>
                    <a:pt x="13459" y="3365"/>
                    <a:pt x="13336" y="3346"/>
                  </a:cubicBezTo>
                  <a:cubicBezTo>
                    <a:pt x="12062" y="3131"/>
                    <a:pt x="10799" y="2512"/>
                    <a:pt x="9668" y="1679"/>
                  </a:cubicBezTo>
                  <a:lnTo>
                    <a:pt x="9668" y="1679"/>
                  </a:lnTo>
                  <a:cubicBezTo>
                    <a:pt x="9716" y="3774"/>
                    <a:pt x="9716" y="8072"/>
                    <a:pt x="8990" y="9727"/>
                  </a:cubicBezTo>
                  <a:cubicBezTo>
                    <a:pt x="8013" y="11966"/>
                    <a:pt x="1" y="13097"/>
                    <a:pt x="1" y="13097"/>
                  </a:cubicBezTo>
                  <a:cubicBezTo>
                    <a:pt x="1" y="13097"/>
                    <a:pt x="5954" y="17716"/>
                    <a:pt x="13728" y="18371"/>
                  </a:cubicBezTo>
                  <a:cubicBezTo>
                    <a:pt x="14135" y="18405"/>
                    <a:pt x="14533" y="18421"/>
                    <a:pt x="14923" y="18421"/>
                  </a:cubicBezTo>
                  <a:cubicBezTo>
                    <a:pt x="21995" y="18421"/>
                    <a:pt x="26230" y="13180"/>
                    <a:pt x="26230" y="13180"/>
                  </a:cubicBezTo>
                  <a:cubicBezTo>
                    <a:pt x="26230" y="13180"/>
                    <a:pt x="20277" y="12930"/>
                    <a:pt x="18812" y="9727"/>
                  </a:cubicBezTo>
                  <a:cubicBezTo>
                    <a:pt x="18098" y="8180"/>
                    <a:pt x="18634" y="2691"/>
                    <a:pt x="18955" y="0"/>
                  </a:cubicBezTo>
                  <a:close/>
                </a:path>
              </a:pathLst>
            </a:custGeom>
            <a:solidFill>
              <a:srgbClr val="F2CA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3513521" y="3570624"/>
              <a:ext cx="437093" cy="912938"/>
            </a:xfrm>
            <a:custGeom>
              <a:rect b="b" l="l" r="r" t="t"/>
              <a:pathLst>
                <a:path extrusionOk="0" h="29471" w="14110">
                  <a:moveTo>
                    <a:pt x="6358" y="0"/>
                  </a:moveTo>
                  <a:cubicBezTo>
                    <a:pt x="6137" y="0"/>
                    <a:pt x="5903" y="24"/>
                    <a:pt x="5656" y="74"/>
                  </a:cubicBezTo>
                  <a:cubicBezTo>
                    <a:pt x="1917" y="836"/>
                    <a:pt x="0" y="9599"/>
                    <a:pt x="2263" y="16314"/>
                  </a:cubicBezTo>
                  <a:cubicBezTo>
                    <a:pt x="4525" y="23029"/>
                    <a:pt x="10442" y="27815"/>
                    <a:pt x="10442" y="27815"/>
                  </a:cubicBezTo>
                  <a:cubicBezTo>
                    <a:pt x="12371" y="29220"/>
                    <a:pt x="14109" y="29470"/>
                    <a:pt x="14109" y="29470"/>
                  </a:cubicBezTo>
                  <a:lnTo>
                    <a:pt x="12704" y="27256"/>
                  </a:lnTo>
                  <a:cubicBezTo>
                    <a:pt x="11323" y="25041"/>
                    <a:pt x="10883" y="13349"/>
                    <a:pt x="10442" y="8920"/>
                  </a:cubicBezTo>
                  <a:cubicBezTo>
                    <a:pt x="10042" y="4772"/>
                    <a:pt x="9486" y="0"/>
                    <a:pt x="6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3602396" y="3573629"/>
              <a:ext cx="348218" cy="910305"/>
            </a:xfrm>
            <a:custGeom>
              <a:rect b="b" l="l" r="r" t="t"/>
              <a:pathLst>
                <a:path extrusionOk="0" fill="none" h="29386" w="11241">
                  <a:moveTo>
                    <a:pt x="2787" y="0"/>
                  </a:moveTo>
                  <a:cubicBezTo>
                    <a:pt x="2787" y="0"/>
                    <a:pt x="1" y="19717"/>
                    <a:pt x="11240" y="29385"/>
                  </a:cubicBez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3563302" y="3770956"/>
              <a:ext cx="129858" cy="178183"/>
            </a:xfrm>
            <a:custGeom>
              <a:rect b="b" l="l" r="r" t="t"/>
              <a:pathLst>
                <a:path extrusionOk="0" fill="none" h="5752" w="4192">
                  <a:moveTo>
                    <a:pt x="1" y="0"/>
                  </a:moveTo>
                  <a:lnTo>
                    <a:pt x="4192" y="5751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3718221" y="3846944"/>
              <a:ext cx="118799" cy="232362"/>
            </a:xfrm>
            <a:custGeom>
              <a:rect b="b" l="l" r="r" t="t"/>
              <a:pathLst>
                <a:path extrusionOk="0" fill="none" h="7501" w="3835">
                  <a:moveTo>
                    <a:pt x="0" y="7501"/>
                  </a:moveTo>
                  <a:lnTo>
                    <a:pt x="3834" y="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3615685" y="4154519"/>
              <a:ext cx="174125" cy="119914"/>
            </a:xfrm>
            <a:custGeom>
              <a:rect b="b" l="l" r="r" t="t"/>
              <a:pathLst>
                <a:path extrusionOk="0" fill="none" h="3871" w="5621">
                  <a:moveTo>
                    <a:pt x="0" y="1"/>
                  </a:moveTo>
                  <a:lnTo>
                    <a:pt x="5620" y="3870"/>
                  </a:lnTo>
                </a:path>
              </a:pathLst>
            </a:custGeom>
            <a:noFill/>
            <a:ln cap="rnd" cmpd="sng" w="3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3620858" y="3862959"/>
              <a:ext cx="1947060" cy="1050013"/>
            </a:xfrm>
            <a:custGeom>
              <a:rect b="b" l="l" r="r" t="t"/>
              <a:pathLst>
                <a:path extrusionOk="0" h="33896" w="62854">
                  <a:moveTo>
                    <a:pt x="18242" y="1"/>
                  </a:moveTo>
                  <a:cubicBezTo>
                    <a:pt x="17215" y="1"/>
                    <a:pt x="13256" y="259"/>
                    <a:pt x="10990" y="4091"/>
                  </a:cubicBezTo>
                  <a:cubicBezTo>
                    <a:pt x="8370" y="8544"/>
                    <a:pt x="3322" y="19962"/>
                    <a:pt x="1655" y="25796"/>
                  </a:cubicBezTo>
                  <a:cubicBezTo>
                    <a:pt x="0" y="31630"/>
                    <a:pt x="4965" y="33547"/>
                    <a:pt x="12275" y="33547"/>
                  </a:cubicBezTo>
                  <a:cubicBezTo>
                    <a:pt x="17157" y="33547"/>
                    <a:pt x="32617" y="33896"/>
                    <a:pt x="43647" y="33896"/>
                  </a:cubicBezTo>
                  <a:cubicBezTo>
                    <a:pt x="49162" y="33896"/>
                    <a:pt x="53570" y="33809"/>
                    <a:pt x="54995" y="33547"/>
                  </a:cubicBezTo>
                  <a:cubicBezTo>
                    <a:pt x="59269" y="32761"/>
                    <a:pt x="62139" y="32939"/>
                    <a:pt x="62496" y="28665"/>
                  </a:cubicBezTo>
                  <a:cubicBezTo>
                    <a:pt x="62853" y="24415"/>
                    <a:pt x="54650" y="6531"/>
                    <a:pt x="53793" y="4436"/>
                  </a:cubicBezTo>
                  <a:cubicBezTo>
                    <a:pt x="52942" y="2413"/>
                    <a:pt x="49263" y="69"/>
                    <a:pt x="45164" y="69"/>
                  </a:cubicBezTo>
                  <a:cubicBezTo>
                    <a:pt x="45017" y="69"/>
                    <a:pt x="44869" y="72"/>
                    <a:pt x="44720" y="78"/>
                  </a:cubicBezTo>
                  <a:cubicBezTo>
                    <a:pt x="44720" y="78"/>
                    <a:pt x="40495" y="5319"/>
                    <a:pt x="33415" y="5319"/>
                  </a:cubicBezTo>
                  <a:cubicBezTo>
                    <a:pt x="33025" y="5319"/>
                    <a:pt x="32626" y="5303"/>
                    <a:pt x="32218" y="5269"/>
                  </a:cubicBezTo>
                  <a:cubicBezTo>
                    <a:pt x="24444" y="4626"/>
                    <a:pt x="18491" y="7"/>
                    <a:pt x="18491" y="7"/>
                  </a:cubicBezTo>
                  <a:cubicBezTo>
                    <a:pt x="18491" y="7"/>
                    <a:pt x="18402" y="1"/>
                    <a:pt x="18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4026199" y="4373251"/>
              <a:ext cx="1136379" cy="279882"/>
            </a:xfrm>
            <a:custGeom>
              <a:rect b="b" l="l" r="r" t="t"/>
              <a:pathLst>
                <a:path extrusionOk="0" h="9035" w="36684">
                  <a:moveTo>
                    <a:pt x="0" y="0"/>
                  </a:moveTo>
                  <a:lnTo>
                    <a:pt x="976" y="7108"/>
                  </a:lnTo>
                  <a:lnTo>
                    <a:pt x="3608" y="7823"/>
                  </a:lnTo>
                  <a:cubicBezTo>
                    <a:pt x="3608" y="7823"/>
                    <a:pt x="14348" y="9034"/>
                    <a:pt x="21478" y="9034"/>
                  </a:cubicBezTo>
                  <a:cubicBezTo>
                    <a:pt x="23316" y="9034"/>
                    <a:pt x="24914" y="8954"/>
                    <a:pt x="26027" y="8751"/>
                  </a:cubicBezTo>
                  <a:cubicBezTo>
                    <a:pt x="31444" y="7775"/>
                    <a:pt x="36278" y="6251"/>
                    <a:pt x="36278" y="6251"/>
                  </a:cubicBezTo>
                  <a:lnTo>
                    <a:pt x="36683" y="1357"/>
                  </a:lnTo>
                  <a:lnTo>
                    <a:pt x="36683" y="1357"/>
                  </a:lnTo>
                  <a:cubicBezTo>
                    <a:pt x="36683" y="1358"/>
                    <a:pt x="31563" y="8017"/>
                    <a:pt x="20765" y="8017"/>
                  </a:cubicBezTo>
                  <a:cubicBezTo>
                    <a:pt x="20167" y="8017"/>
                    <a:pt x="19552" y="7997"/>
                    <a:pt x="18919" y="7954"/>
                  </a:cubicBezTo>
                  <a:cubicBezTo>
                    <a:pt x="6823" y="713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5F5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3779432" y="4555058"/>
              <a:ext cx="359649" cy="64588"/>
            </a:xfrm>
            <a:custGeom>
              <a:rect b="b" l="l" r="r" t="t"/>
              <a:pathLst>
                <a:path extrusionOk="0" h="2085" w="11610">
                  <a:moveTo>
                    <a:pt x="4621" y="0"/>
                  </a:moveTo>
                  <a:cubicBezTo>
                    <a:pt x="2066" y="0"/>
                    <a:pt x="174" y="1672"/>
                    <a:pt x="96" y="1739"/>
                  </a:cubicBezTo>
                  <a:cubicBezTo>
                    <a:pt x="13" y="1811"/>
                    <a:pt x="1" y="1930"/>
                    <a:pt x="72" y="2025"/>
                  </a:cubicBezTo>
                  <a:cubicBezTo>
                    <a:pt x="117" y="2064"/>
                    <a:pt x="173" y="2085"/>
                    <a:pt x="228" y="2085"/>
                  </a:cubicBezTo>
                  <a:cubicBezTo>
                    <a:pt x="274" y="2085"/>
                    <a:pt x="320" y="2070"/>
                    <a:pt x="358" y="2037"/>
                  </a:cubicBezTo>
                  <a:cubicBezTo>
                    <a:pt x="369" y="2015"/>
                    <a:pt x="2208" y="394"/>
                    <a:pt x="4613" y="394"/>
                  </a:cubicBezTo>
                  <a:cubicBezTo>
                    <a:pt x="4776" y="394"/>
                    <a:pt x="4941" y="402"/>
                    <a:pt x="5109" y="418"/>
                  </a:cubicBezTo>
                  <a:cubicBezTo>
                    <a:pt x="7787" y="668"/>
                    <a:pt x="11264" y="2049"/>
                    <a:pt x="11300" y="2073"/>
                  </a:cubicBezTo>
                  <a:cubicBezTo>
                    <a:pt x="11324" y="2085"/>
                    <a:pt x="11347" y="2085"/>
                    <a:pt x="11371" y="2085"/>
                  </a:cubicBezTo>
                  <a:cubicBezTo>
                    <a:pt x="11467" y="2085"/>
                    <a:pt x="11538" y="2025"/>
                    <a:pt x="11562" y="1977"/>
                  </a:cubicBezTo>
                  <a:cubicBezTo>
                    <a:pt x="11609" y="1870"/>
                    <a:pt x="11562" y="1751"/>
                    <a:pt x="11467" y="1715"/>
                  </a:cubicBezTo>
                  <a:cubicBezTo>
                    <a:pt x="11419" y="1692"/>
                    <a:pt x="7895" y="299"/>
                    <a:pt x="5156" y="25"/>
                  </a:cubicBezTo>
                  <a:cubicBezTo>
                    <a:pt x="4975" y="8"/>
                    <a:pt x="4796" y="0"/>
                    <a:pt x="46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3882339" y="4489975"/>
              <a:ext cx="99624" cy="83206"/>
            </a:xfrm>
            <a:custGeom>
              <a:rect b="b" l="l" r="r" t="t"/>
              <a:pathLst>
                <a:path extrusionOk="0" h="2686" w="3216">
                  <a:moveTo>
                    <a:pt x="240" y="1"/>
                  </a:moveTo>
                  <a:cubicBezTo>
                    <a:pt x="169" y="1"/>
                    <a:pt x="99" y="35"/>
                    <a:pt x="60" y="90"/>
                  </a:cubicBezTo>
                  <a:cubicBezTo>
                    <a:pt x="1" y="185"/>
                    <a:pt x="24" y="316"/>
                    <a:pt x="120" y="376"/>
                  </a:cubicBezTo>
                  <a:cubicBezTo>
                    <a:pt x="132" y="387"/>
                    <a:pt x="1679" y="1447"/>
                    <a:pt x="2870" y="2614"/>
                  </a:cubicBezTo>
                  <a:cubicBezTo>
                    <a:pt x="2906" y="2662"/>
                    <a:pt x="2965" y="2685"/>
                    <a:pt x="3001" y="2685"/>
                  </a:cubicBezTo>
                  <a:cubicBezTo>
                    <a:pt x="3061" y="2685"/>
                    <a:pt x="3108" y="2662"/>
                    <a:pt x="3144" y="2602"/>
                  </a:cubicBezTo>
                  <a:cubicBezTo>
                    <a:pt x="3215" y="2531"/>
                    <a:pt x="3215" y="2400"/>
                    <a:pt x="3144" y="2316"/>
                  </a:cubicBezTo>
                  <a:cubicBezTo>
                    <a:pt x="1929" y="1114"/>
                    <a:pt x="358" y="42"/>
                    <a:pt x="346" y="30"/>
                  </a:cubicBezTo>
                  <a:cubicBezTo>
                    <a:pt x="313" y="10"/>
                    <a:pt x="277" y="1"/>
                    <a:pt x="2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4016968" y="4346642"/>
              <a:ext cx="45754" cy="246829"/>
            </a:xfrm>
            <a:custGeom>
              <a:rect b="b" l="l" r="r" t="t"/>
              <a:pathLst>
                <a:path extrusionOk="0" h="7968" w="1477">
                  <a:moveTo>
                    <a:pt x="202" y="1"/>
                  </a:moveTo>
                  <a:cubicBezTo>
                    <a:pt x="195" y="1"/>
                    <a:pt x="187" y="1"/>
                    <a:pt x="179" y="2"/>
                  </a:cubicBezTo>
                  <a:cubicBezTo>
                    <a:pt x="72" y="14"/>
                    <a:pt x="0" y="121"/>
                    <a:pt x="12" y="228"/>
                  </a:cubicBezTo>
                  <a:lnTo>
                    <a:pt x="1072" y="7789"/>
                  </a:lnTo>
                  <a:cubicBezTo>
                    <a:pt x="1084" y="7884"/>
                    <a:pt x="1155" y="7967"/>
                    <a:pt x="1262" y="7967"/>
                  </a:cubicBezTo>
                  <a:cubicBezTo>
                    <a:pt x="1262" y="7967"/>
                    <a:pt x="1274" y="7967"/>
                    <a:pt x="1298" y="7943"/>
                  </a:cubicBezTo>
                  <a:cubicBezTo>
                    <a:pt x="1393" y="7931"/>
                    <a:pt x="1477" y="7824"/>
                    <a:pt x="1453" y="7729"/>
                  </a:cubicBezTo>
                  <a:lnTo>
                    <a:pt x="405" y="169"/>
                  </a:lnTo>
                  <a:cubicBezTo>
                    <a:pt x="383" y="69"/>
                    <a:pt x="300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5086559" y="4542234"/>
              <a:ext cx="291777" cy="51237"/>
            </a:xfrm>
            <a:custGeom>
              <a:rect b="b" l="l" r="r" t="t"/>
              <a:pathLst>
                <a:path extrusionOk="0" h="1654" w="9419">
                  <a:moveTo>
                    <a:pt x="5405" y="0"/>
                  </a:moveTo>
                  <a:cubicBezTo>
                    <a:pt x="2775" y="0"/>
                    <a:pt x="288" y="1182"/>
                    <a:pt x="132" y="1260"/>
                  </a:cubicBezTo>
                  <a:cubicBezTo>
                    <a:pt x="48" y="1308"/>
                    <a:pt x="1" y="1427"/>
                    <a:pt x="48" y="1534"/>
                  </a:cubicBezTo>
                  <a:cubicBezTo>
                    <a:pt x="72" y="1606"/>
                    <a:pt x="143" y="1653"/>
                    <a:pt x="227" y="1653"/>
                  </a:cubicBezTo>
                  <a:cubicBezTo>
                    <a:pt x="251" y="1653"/>
                    <a:pt x="286" y="1629"/>
                    <a:pt x="310" y="1629"/>
                  </a:cubicBezTo>
                  <a:cubicBezTo>
                    <a:pt x="350" y="1614"/>
                    <a:pt x="2849" y="421"/>
                    <a:pt x="5434" y="421"/>
                  </a:cubicBezTo>
                  <a:cubicBezTo>
                    <a:pt x="6724" y="421"/>
                    <a:pt x="8035" y="718"/>
                    <a:pt x="9073" y="1606"/>
                  </a:cubicBezTo>
                  <a:cubicBezTo>
                    <a:pt x="9115" y="1632"/>
                    <a:pt x="9162" y="1647"/>
                    <a:pt x="9207" y="1647"/>
                  </a:cubicBezTo>
                  <a:cubicBezTo>
                    <a:pt x="9264" y="1647"/>
                    <a:pt x="9319" y="1623"/>
                    <a:pt x="9359" y="1570"/>
                  </a:cubicBezTo>
                  <a:cubicBezTo>
                    <a:pt x="9418" y="1487"/>
                    <a:pt x="9418" y="1367"/>
                    <a:pt x="9335" y="1296"/>
                  </a:cubicBezTo>
                  <a:cubicBezTo>
                    <a:pt x="8195" y="323"/>
                    <a:pt x="6780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5143743" y="4372880"/>
              <a:ext cx="22149" cy="194012"/>
            </a:xfrm>
            <a:custGeom>
              <a:rect b="b" l="l" r="r" t="t"/>
              <a:pathLst>
                <a:path extrusionOk="0" h="6263" w="715">
                  <a:moveTo>
                    <a:pt x="500" y="0"/>
                  </a:moveTo>
                  <a:cubicBezTo>
                    <a:pt x="405" y="0"/>
                    <a:pt x="310" y="96"/>
                    <a:pt x="310" y="191"/>
                  </a:cubicBezTo>
                  <a:lnTo>
                    <a:pt x="12" y="6061"/>
                  </a:lnTo>
                  <a:cubicBezTo>
                    <a:pt x="0" y="6168"/>
                    <a:pt x="83" y="6263"/>
                    <a:pt x="202" y="6263"/>
                  </a:cubicBezTo>
                  <a:cubicBezTo>
                    <a:pt x="310" y="6263"/>
                    <a:pt x="405" y="6180"/>
                    <a:pt x="417" y="6072"/>
                  </a:cubicBezTo>
                  <a:lnTo>
                    <a:pt x="714" y="215"/>
                  </a:lnTo>
                  <a:cubicBezTo>
                    <a:pt x="714" y="107"/>
                    <a:pt x="619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5186895" y="4451810"/>
              <a:ext cx="132801" cy="103279"/>
            </a:xfrm>
            <a:custGeom>
              <a:rect b="b" l="l" r="r" t="t"/>
              <a:pathLst>
                <a:path extrusionOk="0" h="3334" w="4287">
                  <a:moveTo>
                    <a:pt x="4077" y="1"/>
                  </a:moveTo>
                  <a:cubicBezTo>
                    <a:pt x="4055" y="1"/>
                    <a:pt x="4033" y="4"/>
                    <a:pt x="4012" y="12"/>
                  </a:cubicBezTo>
                  <a:cubicBezTo>
                    <a:pt x="2012" y="679"/>
                    <a:pt x="143" y="2917"/>
                    <a:pt x="60" y="3001"/>
                  </a:cubicBezTo>
                  <a:cubicBezTo>
                    <a:pt x="0" y="3096"/>
                    <a:pt x="0" y="3215"/>
                    <a:pt x="95" y="3286"/>
                  </a:cubicBezTo>
                  <a:cubicBezTo>
                    <a:pt x="143" y="3322"/>
                    <a:pt x="179" y="3334"/>
                    <a:pt x="226" y="3334"/>
                  </a:cubicBezTo>
                  <a:cubicBezTo>
                    <a:pt x="286" y="3334"/>
                    <a:pt x="333" y="3298"/>
                    <a:pt x="357" y="3251"/>
                  </a:cubicBezTo>
                  <a:cubicBezTo>
                    <a:pt x="381" y="3239"/>
                    <a:pt x="2238" y="1024"/>
                    <a:pt x="4132" y="393"/>
                  </a:cubicBezTo>
                  <a:cubicBezTo>
                    <a:pt x="4251" y="369"/>
                    <a:pt x="4286" y="250"/>
                    <a:pt x="4262" y="143"/>
                  </a:cubicBezTo>
                  <a:cubicBezTo>
                    <a:pt x="4235" y="50"/>
                    <a:pt x="4156" y="1"/>
                    <a:pt x="4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4493123" y="3457464"/>
              <a:ext cx="287719" cy="137881"/>
            </a:xfrm>
            <a:custGeom>
              <a:rect b="b" l="l" r="r" t="t"/>
              <a:pathLst>
                <a:path extrusionOk="0" h="4451" w="9288">
                  <a:moveTo>
                    <a:pt x="9287" y="0"/>
                  </a:moveTo>
                  <a:lnTo>
                    <a:pt x="9287" y="0"/>
                  </a:lnTo>
                  <a:cubicBezTo>
                    <a:pt x="7789" y="1620"/>
                    <a:pt x="5774" y="3374"/>
                    <a:pt x="4042" y="3374"/>
                  </a:cubicBezTo>
                  <a:cubicBezTo>
                    <a:pt x="3916" y="3374"/>
                    <a:pt x="3791" y="3365"/>
                    <a:pt x="3668" y="3346"/>
                  </a:cubicBezTo>
                  <a:cubicBezTo>
                    <a:pt x="2394" y="3131"/>
                    <a:pt x="1131" y="2512"/>
                    <a:pt x="0" y="1679"/>
                  </a:cubicBezTo>
                  <a:lnTo>
                    <a:pt x="0" y="1679"/>
                  </a:lnTo>
                  <a:cubicBezTo>
                    <a:pt x="1" y="1679"/>
                    <a:pt x="3310" y="4451"/>
                    <a:pt x="6910" y="4451"/>
                  </a:cubicBezTo>
                  <a:cubicBezTo>
                    <a:pt x="7564" y="4451"/>
                    <a:pt x="8228" y="4359"/>
                    <a:pt x="8882" y="4143"/>
                  </a:cubicBezTo>
                  <a:cubicBezTo>
                    <a:pt x="8990" y="2596"/>
                    <a:pt x="9156" y="1084"/>
                    <a:pt x="92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4363668" y="3255335"/>
              <a:ext cx="92963" cy="60871"/>
            </a:xfrm>
            <a:custGeom>
              <a:rect b="b" l="l" r="r" t="t"/>
              <a:pathLst>
                <a:path extrusionOk="0" h="1965" w="3001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1" y="1524"/>
                    <a:pt x="3001" y="977"/>
                  </a:cubicBezTo>
                  <a:cubicBezTo>
                    <a:pt x="3001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3620858" y="4566520"/>
              <a:ext cx="1937828" cy="347010"/>
            </a:xfrm>
            <a:custGeom>
              <a:rect b="b" l="l" r="r" t="t"/>
              <a:pathLst>
                <a:path extrusionOk="0" h="11202" w="62556">
                  <a:moveTo>
                    <a:pt x="2655" y="0"/>
                  </a:moveTo>
                  <a:cubicBezTo>
                    <a:pt x="2250" y="1131"/>
                    <a:pt x="1905" y="2179"/>
                    <a:pt x="1655" y="3096"/>
                  </a:cubicBezTo>
                  <a:cubicBezTo>
                    <a:pt x="0" y="8930"/>
                    <a:pt x="4965" y="10847"/>
                    <a:pt x="12275" y="10847"/>
                  </a:cubicBezTo>
                  <a:cubicBezTo>
                    <a:pt x="17157" y="10847"/>
                    <a:pt x="32617" y="11201"/>
                    <a:pt x="43647" y="11201"/>
                  </a:cubicBezTo>
                  <a:cubicBezTo>
                    <a:pt x="49162" y="11201"/>
                    <a:pt x="53570" y="11113"/>
                    <a:pt x="54995" y="10847"/>
                  </a:cubicBezTo>
                  <a:cubicBezTo>
                    <a:pt x="59269" y="10061"/>
                    <a:pt x="62139" y="10239"/>
                    <a:pt x="62496" y="5965"/>
                  </a:cubicBezTo>
                  <a:cubicBezTo>
                    <a:pt x="62556" y="5179"/>
                    <a:pt x="62329" y="3929"/>
                    <a:pt x="61913" y="2417"/>
                  </a:cubicBezTo>
                  <a:cubicBezTo>
                    <a:pt x="61091" y="4513"/>
                    <a:pt x="59448" y="7382"/>
                    <a:pt x="56317" y="8227"/>
                  </a:cubicBezTo>
                  <a:cubicBezTo>
                    <a:pt x="53729" y="8939"/>
                    <a:pt x="42122" y="9400"/>
                    <a:pt x="30686" y="9400"/>
                  </a:cubicBezTo>
                  <a:cubicBezTo>
                    <a:pt x="19551" y="9400"/>
                    <a:pt x="8577" y="8963"/>
                    <a:pt x="6251" y="7894"/>
                  </a:cubicBezTo>
                  <a:cubicBezTo>
                    <a:pt x="3846" y="6775"/>
                    <a:pt x="2953" y="3215"/>
                    <a:pt x="2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4734345" y="3255335"/>
              <a:ext cx="92963" cy="60871"/>
            </a:xfrm>
            <a:custGeom>
              <a:rect b="b" l="l" r="r" t="t"/>
              <a:pathLst>
                <a:path extrusionOk="0" h="1965" w="3001">
                  <a:moveTo>
                    <a:pt x="1500" y="0"/>
                  </a:moveTo>
                  <a:cubicBezTo>
                    <a:pt x="667" y="0"/>
                    <a:pt x="0" y="441"/>
                    <a:pt x="0" y="977"/>
                  </a:cubicBezTo>
                  <a:cubicBezTo>
                    <a:pt x="0" y="1524"/>
                    <a:pt x="667" y="1965"/>
                    <a:pt x="1500" y="1965"/>
                  </a:cubicBezTo>
                  <a:cubicBezTo>
                    <a:pt x="2334" y="1965"/>
                    <a:pt x="3000" y="1524"/>
                    <a:pt x="3000" y="977"/>
                  </a:cubicBezTo>
                  <a:cubicBezTo>
                    <a:pt x="3000" y="441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DF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4093327" y="4335614"/>
              <a:ext cx="1037158" cy="618187"/>
            </a:xfrm>
            <a:custGeom>
              <a:rect b="b" l="l" r="r" t="t"/>
              <a:pathLst>
                <a:path extrusionOk="0" h="19956" w="33481">
                  <a:moveTo>
                    <a:pt x="0" y="1"/>
                  </a:moveTo>
                  <a:lnTo>
                    <a:pt x="2750" y="19956"/>
                  </a:lnTo>
                  <a:lnTo>
                    <a:pt x="30563" y="19956"/>
                  </a:lnTo>
                  <a:lnTo>
                    <a:pt x="33480" y="1"/>
                  </a:lnTo>
                  <a:close/>
                </a:path>
              </a:pathLst>
            </a:custGeom>
            <a:solidFill>
              <a:srgbClr val="EAE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4093327" y="4302437"/>
              <a:ext cx="1037158" cy="33208"/>
            </a:xfrm>
            <a:custGeom>
              <a:rect b="b" l="l" r="r" t="t"/>
              <a:pathLst>
                <a:path extrusionOk="0" h="1072" w="33481">
                  <a:moveTo>
                    <a:pt x="619" y="0"/>
                  </a:moveTo>
                  <a:lnTo>
                    <a:pt x="0" y="1072"/>
                  </a:lnTo>
                  <a:lnTo>
                    <a:pt x="33480" y="1072"/>
                  </a:lnTo>
                  <a:lnTo>
                    <a:pt x="330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4507496" y="4570578"/>
              <a:ext cx="184440" cy="184440"/>
            </a:xfrm>
            <a:custGeom>
              <a:rect b="b" l="l" r="r" t="t"/>
              <a:pathLst>
                <a:path extrusionOk="0" h="5954" w="5954">
                  <a:moveTo>
                    <a:pt x="2977" y="0"/>
                  </a:moveTo>
                  <a:cubicBezTo>
                    <a:pt x="1334" y="0"/>
                    <a:pt x="1" y="1334"/>
                    <a:pt x="1" y="2977"/>
                  </a:cubicBezTo>
                  <a:cubicBezTo>
                    <a:pt x="1" y="4620"/>
                    <a:pt x="1334" y="5953"/>
                    <a:pt x="2977" y="5953"/>
                  </a:cubicBezTo>
                  <a:cubicBezTo>
                    <a:pt x="4620" y="5953"/>
                    <a:pt x="5954" y="4620"/>
                    <a:pt x="5954" y="2977"/>
                  </a:cubicBezTo>
                  <a:cubicBezTo>
                    <a:pt x="5954" y="1334"/>
                    <a:pt x="4620" y="0"/>
                    <a:pt x="29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21"/>
          <p:cNvSpPr txBox="1"/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 qualche dubbio? Non avere paura e chiedi!</a:t>
            </a:r>
            <a:endParaRPr/>
          </a:p>
        </p:txBody>
      </p:sp>
      <p:grpSp>
        <p:nvGrpSpPr>
          <p:cNvPr id="884" name="Google Shape;884;p21"/>
          <p:cNvGrpSpPr/>
          <p:nvPr/>
        </p:nvGrpSpPr>
        <p:grpSpPr>
          <a:xfrm>
            <a:off x="944550" y="2009775"/>
            <a:ext cx="1189800" cy="589807"/>
            <a:chOff x="944550" y="1879125"/>
            <a:chExt cx="1189800" cy="589807"/>
          </a:xfrm>
        </p:grpSpPr>
        <p:sp>
          <p:nvSpPr>
            <p:cNvPr id="885" name="Google Shape;885;p21"/>
            <p:cNvSpPr txBox="1"/>
            <p:nvPr/>
          </p:nvSpPr>
          <p:spPr>
            <a:xfrm>
              <a:off x="944550" y="18791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3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Chiedere a chi e piu esperto</a:t>
              </a:r>
              <a:r>
                <a:rPr b="1" lang="en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.</a:t>
              </a:r>
              <a:endParaRPr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86" name="Google Shape;886;p21"/>
            <p:cNvSpPr txBox="1"/>
            <p:nvPr/>
          </p:nvSpPr>
          <p:spPr>
            <a:xfrm>
              <a:off x="944550" y="206303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87" name="Google Shape;887;p21"/>
          <p:cNvGrpSpPr/>
          <p:nvPr/>
        </p:nvGrpSpPr>
        <p:grpSpPr>
          <a:xfrm>
            <a:off x="7009575" y="2008725"/>
            <a:ext cx="1230800" cy="571457"/>
            <a:chOff x="7009575" y="2008725"/>
            <a:chExt cx="1230800" cy="571457"/>
          </a:xfrm>
        </p:grpSpPr>
        <p:sp>
          <p:nvSpPr>
            <p:cNvPr id="888" name="Google Shape;888;p21"/>
            <p:cNvSpPr txBox="1"/>
            <p:nvPr/>
          </p:nvSpPr>
          <p:spPr>
            <a:xfrm>
              <a:off x="7050575" y="20087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3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Partecipa attivamente a questo tipo di lezioni</a:t>
              </a:r>
              <a:endParaRPr b="1" i="1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89" name="Google Shape;889;p21"/>
            <p:cNvSpPr txBox="1"/>
            <p:nvPr/>
          </p:nvSpPr>
          <p:spPr>
            <a:xfrm>
              <a:off x="7009575" y="217428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90" name="Google Shape;890;p21"/>
          <p:cNvGrpSpPr/>
          <p:nvPr/>
        </p:nvGrpSpPr>
        <p:grpSpPr>
          <a:xfrm>
            <a:off x="944550" y="3893124"/>
            <a:ext cx="1189800" cy="462507"/>
            <a:chOff x="944550" y="3899225"/>
            <a:chExt cx="1189800" cy="462507"/>
          </a:xfrm>
        </p:grpSpPr>
        <p:sp>
          <p:nvSpPr>
            <p:cNvPr id="891" name="Google Shape;891;p21"/>
            <p:cNvSpPr txBox="1"/>
            <p:nvPr/>
          </p:nvSpPr>
          <p:spPr>
            <a:xfrm>
              <a:off x="944550" y="3899225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0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Internet e la tecnologia possono sembrare pericolosi ma con la giusta consapevolezza non bisogna avere paura</a:t>
              </a:r>
              <a:endParaRPr b="1" i="1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92" name="Google Shape;892;p21"/>
            <p:cNvSpPr txBox="1"/>
            <p:nvPr/>
          </p:nvSpPr>
          <p:spPr>
            <a:xfrm>
              <a:off x="944550" y="3955832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93" name="Google Shape;893;p21"/>
          <p:cNvGrpSpPr/>
          <p:nvPr/>
        </p:nvGrpSpPr>
        <p:grpSpPr>
          <a:xfrm>
            <a:off x="7009575" y="3852100"/>
            <a:ext cx="1210300" cy="503533"/>
            <a:chOff x="7009575" y="3858201"/>
            <a:chExt cx="1210300" cy="503533"/>
          </a:xfrm>
        </p:grpSpPr>
        <p:sp>
          <p:nvSpPr>
            <p:cNvPr id="894" name="Google Shape;894;p21"/>
            <p:cNvSpPr txBox="1"/>
            <p:nvPr/>
          </p:nvSpPr>
          <p:spPr>
            <a:xfrm>
              <a:off x="7030075" y="3858201"/>
              <a:ext cx="1189800" cy="1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Davanti ad un problema non farti prendere dal panico</a:t>
              </a:r>
              <a:endParaRPr b="1" i="1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95" name="Google Shape;895;p21"/>
            <p:cNvSpPr txBox="1"/>
            <p:nvPr/>
          </p:nvSpPr>
          <p:spPr>
            <a:xfrm>
              <a:off x="7009575" y="3955834"/>
              <a:ext cx="1189800" cy="4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