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04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2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0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3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AA1AB-3B0D-4419-9D64-29A38D521701}" type="datetimeFigureOut">
              <a:rPr lang="en-US" smtClean="0"/>
              <a:t>10/07/2017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0AC2-85A6-49F5-B28D-A77A7837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2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2247" y="1680882"/>
            <a:ext cx="8727141" cy="35769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This is a ruet admission assistant project.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 this project we are going to redesign the admission page of ruet.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This project will help the student to get admitted more efficiently and dynamically.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14047" y="632013"/>
            <a:ext cx="2205318" cy="8875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</a:rPr>
              <a:t>What?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896035"/>
            <a:ext cx="8791575" cy="336176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 the previous version of ruet admission page, many thing were done manually. we try To do them automatically.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Beautiful </a:t>
            </a:r>
            <a:r>
              <a:rPr lang="en-US" sz="2400" dirty="0" err="1" smtClean="0">
                <a:solidFill>
                  <a:schemeClr val="tx1"/>
                </a:solidFill>
              </a:rPr>
              <a:t>css</a:t>
            </a:r>
            <a:r>
              <a:rPr lang="en-US" sz="2400" dirty="0" smtClean="0">
                <a:solidFill>
                  <a:schemeClr val="tx1"/>
                </a:solidFill>
              </a:rPr>
              <a:t> design to draw attention of student.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Some dynamic feature, so that many information can be updated.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096435" y="941294"/>
            <a:ext cx="1896036" cy="8068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Why?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896035"/>
            <a:ext cx="9620811" cy="419548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Registration and login option for every student and admin.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Online subject choice list.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Edit option of personal information and subject choice list.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Student to admin direct mailing option.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Sorting the result automatically.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Some useful options for the admins.</a:t>
            </a:r>
          </a:p>
          <a:p>
            <a:pPr marL="457200" indent="-457200"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Automatically </a:t>
            </a:r>
            <a:r>
              <a:rPr lang="en-US" sz="2400" dirty="0" smtClean="0">
                <a:solidFill>
                  <a:schemeClr val="tx1"/>
                </a:solidFill>
              </a:rPr>
              <a:t>department allocation system.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83741" y="806823"/>
            <a:ext cx="2608730" cy="9681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Features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87905" y="833716"/>
            <a:ext cx="3778624" cy="12102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What’s new?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86953" y="2164976"/>
            <a:ext cx="2702860" cy="102197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7217" y="2164976"/>
            <a:ext cx="0" cy="109817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42213" y="2164976"/>
            <a:ext cx="2761128" cy="71717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9589" y="3442447"/>
            <a:ext cx="3119717" cy="18019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Dynamic department allocation.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10904" y="3442447"/>
            <a:ext cx="3204882" cy="193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Online subject choice option.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67384" y="3263153"/>
            <a:ext cx="3377450" cy="1936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Update option for every information.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42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152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2017-10-06T23:12:24Z</dcterms:created>
  <dcterms:modified xsi:type="dcterms:W3CDTF">2017-10-07T00:00:18Z</dcterms:modified>
</cp:coreProperties>
</file>