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3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6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5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3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3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5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9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1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obayerabedi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86" y="2079190"/>
            <a:ext cx="6452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am currently a CSE undergraduate in Khulna University of Engineering and Technology. I am very enthusiastic about solving problem and enjoy to learn new things which made me think.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686" y="214898"/>
            <a:ext cx="4935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M </a:t>
            </a:r>
            <a:r>
              <a:rPr lang="en-US" sz="2000" dirty="0" err="1"/>
              <a:t>Zobayer</a:t>
            </a:r>
            <a:r>
              <a:rPr lang="en-US" sz="2000" dirty="0"/>
              <a:t> </a:t>
            </a:r>
            <a:r>
              <a:rPr lang="en-US" sz="2000" dirty="0" err="1"/>
              <a:t>Abedin</a:t>
            </a:r>
            <a:endParaRPr lang="en-US" sz="2000" dirty="0"/>
          </a:p>
          <a:p>
            <a:r>
              <a:rPr lang="en-US" sz="2000" dirty="0"/>
              <a:t>E-mail: </a:t>
            </a:r>
            <a:r>
              <a:rPr lang="en-US" sz="2000" dirty="0">
                <a:hlinkClick r:id="rId2"/>
              </a:rPr>
              <a:t>zobayerabedin@gmail.com</a:t>
            </a:r>
            <a:endParaRPr lang="en-US" sz="2000" dirty="0"/>
          </a:p>
          <a:p>
            <a:r>
              <a:rPr lang="en-US" sz="2000" dirty="0"/>
              <a:t>Contact No : 01633193674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686" y="3964876"/>
            <a:ext cx="186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Experience</a:t>
            </a:r>
            <a:r>
              <a:rPr lang="en-US" sz="2400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885" y="4630437"/>
            <a:ext cx="43241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sz="2000" dirty="0" err="1"/>
              <a:t>CodeChef</a:t>
            </a:r>
            <a:br>
              <a:rPr lang="en-US" sz="1575" dirty="0"/>
            </a:br>
            <a:r>
              <a:rPr lang="en-US" dirty="0"/>
              <a:t>Problems setter, Judge</a:t>
            </a:r>
          </a:p>
          <a:p>
            <a:r>
              <a:rPr lang="en-US" sz="1125" dirty="0"/>
              <a:t>        </a:t>
            </a:r>
            <a:r>
              <a:rPr lang="en-US" sz="1600" dirty="0"/>
              <a:t>January 2023 – February 2023(1 month</a:t>
            </a:r>
            <a:r>
              <a:rPr lang="en-US" sz="1125" dirty="0"/>
              <a:t>)</a:t>
            </a:r>
          </a:p>
          <a:p>
            <a:r>
              <a:rPr lang="en-US" sz="1013" dirty="0"/>
              <a:t>         </a:t>
            </a:r>
            <a:r>
              <a:rPr lang="en-US" sz="1400" dirty="0"/>
              <a:t>One of the problem Setter in </a:t>
            </a:r>
            <a:r>
              <a:rPr lang="en-US" sz="1400" dirty="0" err="1"/>
              <a:t>CodeChef</a:t>
            </a:r>
            <a:r>
              <a:rPr lang="en-US" sz="1400" dirty="0"/>
              <a:t> Starter 73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70885" y="1667714"/>
            <a:ext cx="1035944" cy="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0885" y="6177001"/>
            <a:ext cx="6201177" cy="192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sz="2000" dirty="0"/>
              <a:t>Special Group Interested in Programming Contest(SGIPC)	</a:t>
            </a:r>
            <a:br>
              <a:rPr lang="en-US" sz="1575" dirty="0"/>
            </a:br>
            <a:r>
              <a:rPr lang="en-US" dirty="0"/>
              <a:t>Batch Representative(19</a:t>
            </a:r>
            <a:r>
              <a:rPr lang="en-US" baseline="30000" dirty="0"/>
              <a:t>th</a:t>
            </a:r>
            <a:r>
              <a:rPr lang="en-US" dirty="0"/>
              <a:t> batch)</a:t>
            </a:r>
          </a:p>
          <a:p>
            <a:r>
              <a:rPr lang="en-US" sz="1125" dirty="0"/>
              <a:t>        </a:t>
            </a:r>
            <a:r>
              <a:rPr lang="en-US" sz="1600" dirty="0"/>
              <a:t>February 2023 – Current</a:t>
            </a:r>
          </a:p>
          <a:p>
            <a:r>
              <a:rPr lang="en-US" sz="1125" dirty="0"/>
              <a:t>        </a:t>
            </a:r>
          </a:p>
          <a:p>
            <a:r>
              <a:rPr lang="en-US" sz="1125" dirty="0"/>
              <a:t>        </a:t>
            </a:r>
            <a:r>
              <a:rPr lang="en-US" dirty="0"/>
              <a:t>Assistant Contest Manager</a:t>
            </a:r>
          </a:p>
          <a:p>
            <a:r>
              <a:rPr lang="en-US" sz="1125" dirty="0"/>
              <a:t>        </a:t>
            </a:r>
            <a:r>
              <a:rPr lang="en-US" sz="1600" dirty="0"/>
              <a:t>February 2022 – January 2023(1 year)</a:t>
            </a:r>
          </a:p>
        </p:txBody>
      </p:sp>
    </p:spTree>
    <p:extLst>
      <p:ext uri="{BB962C8B-B14F-4D97-AF65-F5344CB8AC3E}">
        <p14:creationId xmlns:p14="http://schemas.microsoft.com/office/powerpoint/2010/main" val="74989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028" y="1649512"/>
            <a:ext cx="1448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Education: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714" y="2300755"/>
            <a:ext cx="6285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dirty="0"/>
              <a:t>Khulna University of Engineering and Technology</a:t>
            </a:r>
            <a:br>
              <a:rPr lang="en-US" dirty="0"/>
            </a:br>
            <a:r>
              <a:rPr lang="en-US" dirty="0"/>
              <a:t>Bachelor of Engineering – BE, Computer Science and Technology(CSE)</a:t>
            </a:r>
          </a:p>
          <a:p>
            <a:r>
              <a:rPr lang="en-US" dirty="0"/>
              <a:t>      (2019 - 2025)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07227" y="1214790"/>
            <a:ext cx="1035944" cy="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2027" y="3583966"/>
            <a:ext cx="620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dirty="0"/>
              <a:t>Notre Dame College 	</a:t>
            </a:r>
            <a:br>
              <a:rPr lang="en-US" dirty="0"/>
            </a:br>
            <a:r>
              <a:rPr lang="en-US" dirty="0"/>
              <a:t>HSC (2017- 2019)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028" y="5172499"/>
            <a:ext cx="2859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Awards-Achievement</a:t>
            </a:r>
            <a:r>
              <a:rPr lang="en-US" sz="1013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411" y="5508350"/>
            <a:ext cx="62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dirty="0"/>
              <a:t>Intra KUET Programming Champion (2022)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07227" y="4723336"/>
            <a:ext cx="1035944" cy="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8411" y="5976733"/>
            <a:ext cx="6201177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dirty="0"/>
              <a:t>Candidate Master(CM) in </a:t>
            </a:r>
            <a:r>
              <a:rPr lang="en-US" i="1" dirty="0" err="1"/>
              <a:t>Codeforces</a:t>
            </a:r>
            <a:endParaRPr lang="en-US" i="1" dirty="0"/>
          </a:p>
          <a:p>
            <a:r>
              <a:rPr lang="en-US" sz="1125" dirty="0"/>
              <a:t>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271" y="6514811"/>
            <a:ext cx="620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in ICPC Dhaka Regional (2023</a:t>
            </a:r>
            <a:r>
              <a:rPr lang="en-US" sz="1575" dirty="0"/>
              <a:t>)</a:t>
            </a:r>
            <a:endParaRPr lang="en-US" sz="1125" dirty="0"/>
          </a:p>
        </p:txBody>
      </p:sp>
    </p:spTree>
    <p:extLst>
      <p:ext uri="{BB962C8B-B14F-4D97-AF65-F5344CB8AC3E}">
        <p14:creationId xmlns:p14="http://schemas.microsoft.com/office/powerpoint/2010/main" val="88533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</TotalTime>
  <Words>171</Words>
  <Application>Microsoft Office PowerPoint</Application>
  <PresentationFormat>A4 Paper (210x297 mm)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Language Lab</dc:creator>
  <cp:lastModifiedBy>Zobayer Abedin</cp:lastModifiedBy>
  <cp:revision>13</cp:revision>
  <dcterms:created xsi:type="dcterms:W3CDTF">2024-02-15T05:47:40Z</dcterms:created>
  <dcterms:modified xsi:type="dcterms:W3CDTF">2024-02-29T04:53:40Z</dcterms:modified>
</cp:coreProperties>
</file>