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23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CE29-82AD-45B3-AEF2-6BA340DD0E5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6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CE29-82AD-45B3-AEF2-6BA340DD0E5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5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CE29-82AD-45B3-AEF2-6BA340DD0E5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5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CE29-82AD-45B3-AEF2-6BA340DD0E5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3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CE29-82AD-45B3-AEF2-6BA340DD0E5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3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CE29-82AD-45B3-AEF2-6BA340DD0E5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5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CE29-82AD-45B3-AEF2-6BA340DD0E5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CE29-82AD-45B3-AEF2-6BA340DD0E5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9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CE29-82AD-45B3-AEF2-6BA340DD0E5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1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CE29-82AD-45B3-AEF2-6BA340DD0E5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7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CE29-82AD-45B3-AEF2-6BA340DD0E5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0CE29-82AD-45B3-AEF2-6BA340DD0E5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3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obayerabedin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5686" y="3666737"/>
            <a:ext cx="5976603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I am currently a CSE undergraduate in Khulna University of Engineering and Technology. I am very enthusiastic about solving problem and enjoy to learn new things which made me think.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686" y="2991552"/>
            <a:ext cx="2463085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S M </a:t>
            </a:r>
            <a:r>
              <a:rPr lang="en-US" sz="1013" dirty="0" err="1"/>
              <a:t>Zobayer</a:t>
            </a:r>
            <a:r>
              <a:rPr lang="en-US" sz="1013" dirty="0"/>
              <a:t> </a:t>
            </a:r>
            <a:r>
              <a:rPr lang="en-US" sz="1013" dirty="0" err="1"/>
              <a:t>Abedin</a:t>
            </a:r>
            <a:endParaRPr lang="en-US" sz="1013" dirty="0"/>
          </a:p>
          <a:p>
            <a:r>
              <a:rPr lang="en-US" sz="1013" dirty="0"/>
              <a:t>E-mail: </a:t>
            </a:r>
            <a:r>
              <a:rPr lang="en-US" sz="1013" dirty="0">
                <a:hlinkClick r:id="rId2"/>
              </a:rPr>
              <a:t>zobayerabedin@gmail.com</a:t>
            </a:r>
            <a:endParaRPr lang="en-US" sz="1013" dirty="0"/>
          </a:p>
          <a:p>
            <a:r>
              <a:rPr lang="en-US" sz="1013" dirty="0"/>
              <a:t>Contact No : 01633193674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5686" y="4301499"/>
            <a:ext cx="144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Experience</a:t>
            </a:r>
            <a:r>
              <a:rPr lang="en-US" sz="1013" dirty="0"/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0885" y="4630436"/>
            <a:ext cx="3962669" cy="87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8" indent="-257178">
              <a:buFont typeface="Calibri" panose="020F0502020204030204" pitchFamily="34" charset="0"/>
              <a:buChar char="•"/>
            </a:pPr>
            <a:r>
              <a:rPr lang="en-US" sz="1575" dirty="0" err="1"/>
              <a:t>CodeChef</a:t>
            </a:r>
            <a:br>
              <a:rPr lang="en-US" sz="1575" dirty="0"/>
            </a:br>
            <a:r>
              <a:rPr lang="en-US" sz="1350" dirty="0"/>
              <a:t>Problems setter, Judge</a:t>
            </a:r>
          </a:p>
          <a:p>
            <a:r>
              <a:rPr lang="en-US" sz="1125" dirty="0"/>
              <a:t>        January 2023 – February 2023(1 month)</a:t>
            </a:r>
          </a:p>
          <a:p>
            <a:r>
              <a:rPr lang="en-US" sz="1013" dirty="0"/>
              <a:t>         One of the problem Setter in </a:t>
            </a:r>
            <a:r>
              <a:rPr lang="en-US" sz="1013" dirty="0" err="1"/>
              <a:t>CodeChef</a:t>
            </a:r>
            <a:r>
              <a:rPr lang="en-US" sz="1013" dirty="0"/>
              <a:t> Starter 73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70884" y="4190519"/>
            <a:ext cx="1035944" cy="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0885" y="5524883"/>
            <a:ext cx="6201177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8" indent="-257178">
              <a:buFont typeface="Calibri" panose="020F0502020204030204" pitchFamily="34" charset="0"/>
              <a:buChar char="•"/>
            </a:pPr>
            <a:r>
              <a:rPr lang="en-US" sz="1575" dirty="0"/>
              <a:t>Special Group Interested in Programming Contest(SGIPC)	</a:t>
            </a:r>
            <a:br>
              <a:rPr lang="en-US" sz="1575" dirty="0"/>
            </a:br>
            <a:r>
              <a:rPr lang="en-US" sz="1350" dirty="0"/>
              <a:t>Batch Representative(19</a:t>
            </a:r>
            <a:r>
              <a:rPr lang="en-US" sz="1350" baseline="30000" dirty="0"/>
              <a:t>th</a:t>
            </a:r>
            <a:r>
              <a:rPr lang="en-US" sz="1350" dirty="0"/>
              <a:t> batch)</a:t>
            </a:r>
          </a:p>
          <a:p>
            <a:r>
              <a:rPr lang="en-US" sz="1125" dirty="0"/>
              <a:t>        February 2023 – Current</a:t>
            </a:r>
          </a:p>
          <a:p>
            <a:r>
              <a:rPr lang="en-US" sz="1125" dirty="0"/>
              <a:t>        </a:t>
            </a:r>
          </a:p>
          <a:p>
            <a:r>
              <a:rPr lang="en-US" sz="1125" dirty="0"/>
              <a:t>        </a:t>
            </a:r>
            <a:r>
              <a:rPr lang="en-US" sz="1350" dirty="0"/>
              <a:t>Assistant Contest Manager</a:t>
            </a:r>
          </a:p>
          <a:p>
            <a:r>
              <a:rPr lang="en-US" sz="1125" dirty="0"/>
              <a:t>        February 2022 – January 2023(1 year)</a:t>
            </a:r>
          </a:p>
        </p:txBody>
      </p:sp>
    </p:spTree>
    <p:extLst>
      <p:ext uri="{BB962C8B-B14F-4D97-AF65-F5344CB8AC3E}">
        <p14:creationId xmlns:p14="http://schemas.microsoft.com/office/powerpoint/2010/main" val="74989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030" y="3288385"/>
            <a:ext cx="144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Education</a:t>
            </a:r>
            <a:r>
              <a:rPr lang="en-US" sz="1013" dirty="0"/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227" y="3617323"/>
            <a:ext cx="6285804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8" indent="-257178">
              <a:buFont typeface="Calibri" panose="020F0502020204030204" pitchFamily="34" charset="0"/>
              <a:buChar char="•"/>
            </a:pPr>
            <a:r>
              <a:rPr lang="en-US" sz="1575" dirty="0"/>
              <a:t>Khulna University of Engineering and Technology</a:t>
            </a:r>
            <a:br>
              <a:rPr lang="en-US" sz="1575" dirty="0"/>
            </a:br>
            <a:r>
              <a:rPr lang="en-US" sz="1575" dirty="0"/>
              <a:t>Bachelor of Engineering – BE, Computer Science and Technology(CSE)</a:t>
            </a:r>
          </a:p>
          <a:p>
            <a:r>
              <a:rPr lang="en-US" sz="1350" dirty="0"/>
              <a:t>      (2019 - 2025</a:t>
            </a:r>
            <a:r>
              <a:rPr lang="en-US" sz="1575" dirty="0"/>
              <a:t>)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07228" y="3177405"/>
            <a:ext cx="1035944" cy="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7228" y="4511771"/>
            <a:ext cx="620117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8" indent="-257178">
              <a:buFont typeface="Calibri" panose="020F0502020204030204" pitchFamily="34" charset="0"/>
              <a:buChar char="•"/>
            </a:pPr>
            <a:r>
              <a:rPr lang="en-US" sz="1575" dirty="0"/>
              <a:t>Notre Dame College 	</a:t>
            </a:r>
            <a:br>
              <a:rPr lang="en-US" sz="1575" dirty="0"/>
            </a:br>
            <a:r>
              <a:rPr lang="en-US" sz="1575" dirty="0"/>
              <a:t>HSC</a:t>
            </a:r>
            <a:r>
              <a:rPr lang="en-US" sz="1125" dirty="0"/>
              <a:t> </a:t>
            </a:r>
            <a:r>
              <a:rPr lang="en-US" sz="1350" dirty="0"/>
              <a:t>(2017- 2019)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028" y="5172499"/>
            <a:ext cx="285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Awards-Achievement</a:t>
            </a:r>
            <a:r>
              <a:rPr lang="en-US" sz="1013" dirty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7227" y="5501436"/>
            <a:ext cx="6285804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8" indent="-257178">
              <a:buFont typeface="Calibri" panose="020F0502020204030204" pitchFamily="34" charset="0"/>
              <a:buChar char="•"/>
            </a:pPr>
            <a:r>
              <a:rPr lang="en-US" sz="1575" dirty="0"/>
              <a:t>Intra KUET </a:t>
            </a:r>
            <a:r>
              <a:rPr lang="en-US" sz="1575"/>
              <a:t>Programming Champion (</a:t>
            </a:r>
            <a:r>
              <a:rPr lang="en-US" sz="1575" dirty="0"/>
              <a:t>2022)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07227" y="5130597"/>
            <a:ext cx="1035944" cy="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7228" y="5837651"/>
            <a:ext cx="62011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8" indent="-257178">
              <a:buFont typeface="Calibri" panose="020F0502020204030204" pitchFamily="34" charset="0"/>
              <a:buChar char="•"/>
            </a:pPr>
            <a:r>
              <a:rPr lang="en-US" sz="1575" dirty="0"/>
              <a:t>Candidate Master(CM) in </a:t>
            </a:r>
            <a:r>
              <a:rPr lang="en-US" sz="1575" i="1" dirty="0" err="1"/>
              <a:t>Codeforces</a:t>
            </a:r>
            <a:endParaRPr lang="en-US" sz="1350" i="1" dirty="0"/>
          </a:p>
          <a:p>
            <a:r>
              <a:rPr lang="en-US" sz="1125" dirty="0"/>
              <a:t>   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7228" y="6207020"/>
            <a:ext cx="6201177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8" indent="-257178">
              <a:buFont typeface="Calibri" panose="020F0502020204030204" pitchFamily="34" charset="0"/>
              <a:buChar char="•"/>
            </a:pPr>
            <a:r>
              <a:rPr lang="en-US" sz="1575" dirty="0"/>
              <a:t>8</a:t>
            </a:r>
            <a:r>
              <a:rPr lang="en-US" sz="1575" baseline="30000" dirty="0"/>
              <a:t>th</a:t>
            </a:r>
            <a:r>
              <a:rPr lang="en-US" sz="1575" dirty="0"/>
              <a:t> in ICPC Dhaka Regional (2023)</a:t>
            </a:r>
            <a:endParaRPr lang="en-US" sz="1125" dirty="0"/>
          </a:p>
        </p:txBody>
      </p:sp>
    </p:spTree>
    <p:extLst>
      <p:ext uri="{BB962C8B-B14F-4D97-AF65-F5344CB8AC3E}">
        <p14:creationId xmlns:p14="http://schemas.microsoft.com/office/powerpoint/2010/main" val="88533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</TotalTime>
  <Words>171</Words>
  <Application>Microsoft Office PowerPoint</Application>
  <PresentationFormat>A4 Paper (210x297 mm)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Language Lab</dc:creator>
  <cp:lastModifiedBy>Zobayer Abedin</cp:lastModifiedBy>
  <cp:revision>12</cp:revision>
  <dcterms:created xsi:type="dcterms:W3CDTF">2024-02-15T05:47:40Z</dcterms:created>
  <dcterms:modified xsi:type="dcterms:W3CDTF">2024-02-29T04:45:55Z</dcterms:modified>
</cp:coreProperties>
</file>