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6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CE29-82AD-45B3-AEF2-6BA340DD0E5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BCB6-0DF5-406D-9759-0476C3BB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zobayerabedi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5686" y="2279244"/>
            <a:ext cx="6452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am currently a CSE undergraduate in Khulna University of Engineering and Technology. I am very enthusiastic about solving problem and enjoy to learn new things which made me think.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686" y="470954"/>
            <a:ext cx="4935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 M </a:t>
            </a:r>
            <a:r>
              <a:rPr lang="en-US" sz="2000" dirty="0" err="1"/>
              <a:t>Zobayer</a:t>
            </a:r>
            <a:r>
              <a:rPr lang="en-US" sz="2000" dirty="0"/>
              <a:t> </a:t>
            </a:r>
            <a:r>
              <a:rPr lang="en-US" sz="2000" dirty="0" err="1"/>
              <a:t>Abedin</a:t>
            </a:r>
            <a:endParaRPr lang="en-US" sz="2000" dirty="0"/>
          </a:p>
          <a:p>
            <a:r>
              <a:rPr lang="en-US" sz="2000" dirty="0"/>
              <a:t>E-mail: </a:t>
            </a:r>
            <a:r>
              <a:rPr lang="en-US" sz="2000" dirty="0">
                <a:hlinkClick r:id="rId2"/>
              </a:rPr>
              <a:t>zobayerabedin@gmail.com</a:t>
            </a:r>
            <a:endParaRPr lang="en-US" sz="2000" dirty="0"/>
          </a:p>
          <a:p>
            <a:r>
              <a:rPr lang="en-US" sz="2000" dirty="0"/>
              <a:t>Contact No : 01633193674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686" y="3964876"/>
            <a:ext cx="186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Experience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885" y="4630437"/>
            <a:ext cx="43241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2000" dirty="0" err="1"/>
              <a:t>CodeChef</a:t>
            </a:r>
            <a:br>
              <a:rPr lang="en-US" sz="1575" dirty="0"/>
            </a:br>
            <a:r>
              <a:rPr lang="en-US" dirty="0"/>
              <a:t>Problems setter, Judge</a:t>
            </a:r>
          </a:p>
          <a:p>
            <a:r>
              <a:rPr lang="en-US" sz="1125" dirty="0"/>
              <a:t>        </a:t>
            </a:r>
            <a:r>
              <a:rPr lang="en-US" sz="1600" dirty="0"/>
              <a:t>January 2023 – February 2023(1 month</a:t>
            </a:r>
            <a:r>
              <a:rPr lang="en-US" sz="1125" dirty="0"/>
              <a:t>)</a:t>
            </a:r>
          </a:p>
          <a:p>
            <a:r>
              <a:rPr lang="en-US" sz="1013" dirty="0"/>
              <a:t>         </a:t>
            </a:r>
            <a:r>
              <a:rPr lang="en-US" sz="1400" dirty="0"/>
              <a:t>One of the problem Setter in </a:t>
            </a:r>
            <a:r>
              <a:rPr lang="en-US" sz="1400" dirty="0" err="1"/>
              <a:t>CodeChef</a:t>
            </a:r>
            <a:r>
              <a:rPr lang="en-US" sz="1400" dirty="0"/>
              <a:t> Starter 73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70885" y="1765361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0885" y="6177001"/>
            <a:ext cx="620117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sz="2000" dirty="0"/>
              <a:t>Special Group Interested in Programming Contest(SGIPC)	</a:t>
            </a:r>
          </a:p>
          <a:p>
            <a:r>
              <a:rPr lang="en-US" sz="2000" dirty="0"/>
              <a:t>     </a:t>
            </a:r>
            <a:r>
              <a:rPr lang="en-US" dirty="0"/>
              <a:t>President</a:t>
            </a:r>
          </a:p>
          <a:p>
            <a:r>
              <a:rPr lang="en-US" sz="2000" dirty="0"/>
              <a:t>     </a:t>
            </a:r>
            <a:r>
              <a:rPr lang="en-US" sz="1600" dirty="0"/>
              <a:t>February 2024 – Current</a:t>
            </a:r>
          </a:p>
          <a:p>
            <a:br>
              <a:rPr lang="en-US" sz="1575" dirty="0"/>
            </a:br>
            <a:r>
              <a:rPr lang="en-US" sz="1575" dirty="0"/>
              <a:t>      </a:t>
            </a:r>
            <a:r>
              <a:rPr lang="en-US" dirty="0"/>
              <a:t>Batch Representative(19</a:t>
            </a:r>
            <a:r>
              <a:rPr lang="en-US" baseline="30000" dirty="0"/>
              <a:t>th</a:t>
            </a:r>
            <a:r>
              <a:rPr lang="en-US" dirty="0"/>
              <a:t> batch)</a:t>
            </a:r>
          </a:p>
          <a:p>
            <a:r>
              <a:rPr lang="en-US" sz="1125" dirty="0"/>
              <a:t>         </a:t>
            </a:r>
            <a:r>
              <a:rPr lang="en-US" sz="1600" dirty="0"/>
              <a:t>February 2023 – January 2023(1 year)</a:t>
            </a:r>
          </a:p>
          <a:p>
            <a:r>
              <a:rPr lang="en-US" sz="1125" dirty="0"/>
              <a:t>        </a:t>
            </a:r>
          </a:p>
          <a:p>
            <a:r>
              <a:rPr lang="en-US" sz="1125" dirty="0"/>
              <a:t>         </a:t>
            </a:r>
            <a:r>
              <a:rPr lang="en-US" dirty="0"/>
              <a:t>Assistant Contest Manager</a:t>
            </a:r>
          </a:p>
          <a:p>
            <a:r>
              <a:rPr lang="en-US" sz="1125" dirty="0"/>
              <a:t>         </a:t>
            </a:r>
            <a:r>
              <a:rPr lang="en-US" sz="1600" dirty="0"/>
              <a:t>February 2022 – January 2023(1 year)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9F605-432B-0227-0DBE-051E9E89F9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346" y="141707"/>
            <a:ext cx="1883968" cy="174122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028" y="1649512"/>
            <a:ext cx="1448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Education: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14" y="2300755"/>
            <a:ext cx="634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Khulna University of Engineering and Technology</a:t>
            </a:r>
            <a:br>
              <a:rPr lang="en-US" dirty="0"/>
            </a:br>
            <a:r>
              <a:rPr lang="en-US" dirty="0"/>
              <a:t>Bachelor of Engineering – BE, Computer Science and Technology(CSE)</a:t>
            </a:r>
          </a:p>
          <a:p>
            <a:r>
              <a:rPr lang="en-US" dirty="0"/>
              <a:t>      (2019 - 2025)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07227" y="1214790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2027" y="3583966"/>
            <a:ext cx="62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Notre Dame College 	</a:t>
            </a:r>
            <a:br>
              <a:rPr lang="en-US" dirty="0"/>
            </a:br>
            <a:r>
              <a:rPr lang="en-US" dirty="0"/>
              <a:t>HSC (2017- 2019)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072" y="5726668"/>
            <a:ext cx="2859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Awards-Achievement</a:t>
            </a:r>
            <a:r>
              <a:rPr lang="en-US" sz="1013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113" y="6266864"/>
            <a:ext cx="628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Intra KUET Programming Champion (2022)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8411" y="5449340"/>
            <a:ext cx="1035944" cy="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113" y="6690855"/>
            <a:ext cx="620117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Candidate Master(CM) in </a:t>
            </a:r>
            <a:r>
              <a:rPr lang="en-US" i="1" dirty="0" err="1"/>
              <a:t>Codeforces</a:t>
            </a:r>
            <a:endParaRPr lang="en-US" i="1" dirty="0"/>
          </a:p>
          <a:p>
            <a:r>
              <a:rPr lang="en-US" sz="1125" dirty="0"/>
              <a:t>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411" y="7190817"/>
            <a:ext cx="620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in ICPC Dhaka Regional (2023</a:t>
            </a:r>
            <a:r>
              <a:rPr lang="en-US" sz="1575" dirty="0"/>
              <a:t>)</a:t>
            </a:r>
            <a:endParaRPr lang="en-US" sz="11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4F5A0-DC7E-424B-9851-C729DE2CEA3D}"/>
              </a:ext>
            </a:extLst>
          </p:cNvPr>
          <p:cNvSpPr txBox="1"/>
          <p:nvPr/>
        </p:nvSpPr>
        <p:spPr>
          <a:xfrm>
            <a:off x="339271" y="7693016"/>
            <a:ext cx="6201177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/>
              <a:t>Master in </a:t>
            </a:r>
            <a:r>
              <a:rPr lang="en-US" i="1" dirty="0" err="1"/>
              <a:t>Codechef</a:t>
            </a:r>
            <a:endParaRPr lang="en-US" i="1" dirty="0"/>
          </a:p>
          <a:p>
            <a:r>
              <a:rPr lang="en-US" sz="1125" dirty="0"/>
              <a:t>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03C7C-DAC6-29A5-5862-870D37574F00}"/>
              </a:ext>
            </a:extLst>
          </p:cNvPr>
          <p:cNvSpPr txBox="1"/>
          <p:nvPr/>
        </p:nvSpPr>
        <p:spPr>
          <a:xfrm>
            <a:off x="199714" y="4317194"/>
            <a:ext cx="620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8" indent="-257178">
              <a:buFont typeface="Calibri" panose="020F0502020204030204" pitchFamily="34" charset="0"/>
              <a:buChar char="•"/>
            </a:pPr>
            <a:r>
              <a:rPr lang="en-US" dirty="0" err="1"/>
              <a:t>Galimpur</a:t>
            </a:r>
            <a:r>
              <a:rPr lang="en-US" dirty="0"/>
              <a:t> </a:t>
            </a:r>
            <a:r>
              <a:rPr lang="en-US" dirty="0" err="1"/>
              <a:t>Rahmania</a:t>
            </a:r>
            <a:r>
              <a:rPr lang="en-US" dirty="0"/>
              <a:t> High School	</a:t>
            </a:r>
            <a:br>
              <a:rPr lang="en-US" dirty="0"/>
            </a:br>
            <a:r>
              <a:rPr lang="en-US" dirty="0"/>
              <a:t>SSC (2017- 2015)</a:t>
            </a:r>
          </a:p>
        </p:txBody>
      </p:sp>
    </p:spTree>
    <p:extLst>
      <p:ext uri="{BB962C8B-B14F-4D97-AF65-F5344CB8AC3E}">
        <p14:creationId xmlns:p14="http://schemas.microsoft.com/office/powerpoint/2010/main" val="88533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197</Words>
  <Application>Microsoft Office PowerPoint</Application>
  <PresentationFormat>A4 Paper (210x297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Zobayer Abedin</cp:lastModifiedBy>
  <cp:revision>18</cp:revision>
  <dcterms:created xsi:type="dcterms:W3CDTF">2024-02-15T05:47:40Z</dcterms:created>
  <dcterms:modified xsi:type="dcterms:W3CDTF">2024-02-29T05:07:46Z</dcterms:modified>
</cp:coreProperties>
</file>