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7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CE29-82AD-45B3-AEF2-6BA340DD0E5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obayerabed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218" y="1142310"/>
            <a:ext cx="1062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currently a CSE undergraduate in Khulna University of Engineering and Technology. I am very enthusiastic about solving problem and enjoy to learn new things which made me think.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218" y="-58019"/>
            <a:ext cx="437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 M </a:t>
            </a:r>
            <a:r>
              <a:rPr lang="en-US" sz="3600" dirty="0" err="1" smtClean="0"/>
              <a:t>Zobayer</a:t>
            </a:r>
            <a:r>
              <a:rPr lang="en-US" sz="3600" dirty="0" smtClean="0"/>
              <a:t> </a:t>
            </a:r>
            <a:r>
              <a:rPr lang="en-US" sz="3600" dirty="0" err="1" smtClean="0"/>
              <a:t>Abedin</a:t>
            </a:r>
            <a:endParaRPr lang="en-US" sz="3600" dirty="0" smtClean="0"/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zobayerabedin@gmail.com</a:t>
            </a:r>
            <a:endParaRPr lang="en-US" dirty="0" smtClean="0"/>
          </a:p>
          <a:p>
            <a:r>
              <a:rPr lang="en-US" dirty="0" smtClean="0"/>
              <a:t>Contact No : 01633193674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218" y="2270776"/>
            <a:ext cx="257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Experience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7127" y="2855551"/>
            <a:ext cx="7044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•"/>
            </a:pPr>
            <a:r>
              <a:rPr lang="en-US" sz="2800" dirty="0" err="1" smtClean="0"/>
              <a:t>CodeChef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Problems setter, Judge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January 2023 – February 2023(1 month)</a:t>
            </a:r>
          </a:p>
          <a:p>
            <a:r>
              <a:rPr lang="en-US" dirty="0" smtClean="0"/>
              <a:t>         One of the problem Setter in </a:t>
            </a:r>
            <a:r>
              <a:rPr lang="en-US" dirty="0" err="1" smtClean="0"/>
              <a:t>CodeChef</a:t>
            </a:r>
            <a:r>
              <a:rPr lang="en-US" dirty="0" smtClean="0"/>
              <a:t> Starter 73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7127" y="2073478"/>
            <a:ext cx="1841679" cy="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7126" y="4445681"/>
            <a:ext cx="110243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•"/>
            </a:pPr>
            <a:r>
              <a:rPr lang="en-US" sz="2800" dirty="0" smtClean="0"/>
              <a:t>Special Group Interested in Programming Contest(SGIPC)</a:t>
            </a: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400" dirty="0" smtClean="0"/>
              <a:t>Batch Representative(19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batch)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February 2023 – Current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</a:p>
          <a:p>
            <a:r>
              <a:rPr lang="en-US" sz="2000" dirty="0" smtClean="0"/>
              <a:t>        </a:t>
            </a:r>
            <a:r>
              <a:rPr lang="en-US" sz="2400" dirty="0" smtClean="0"/>
              <a:t>Assistant Contest Manager</a:t>
            </a:r>
          </a:p>
          <a:p>
            <a:r>
              <a:rPr lang="en-US" sz="2000" dirty="0" smtClean="0"/>
              <a:t>        February 2022 – January 2023(1 year)</a:t>
            </a:r>
          </a:p>
        </p:txBody>
      </p:sp>
    </p:spTree>
    <p:extLst>
      <p:ext uri="{BB962C8B-B14F-4D97-AF65-F5344CB8AC3E}">
        <p14:creationId xmlns:p14="http://schemas.microsoft.com/office/powerpoint/2010/main" val="7498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273" y="469685"/>
            <a:ext cx="257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Education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181" y="1054460"/>
            <a:ext cx="11174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•"/>
            </a:pPr>
            <a:r>
              <a:rPr lang="en-US" sz="2800" dirty="0" smtClean="0"/>
              <a:t>Khulna University of Engineering and Technology</a:t>
            </a:r>
            <a:br>
              <a:rPr lang="en-US" sz="2800" dirty="0" smtClean="0"/>
            </a:br>
            <a:r>
              <a:rPr lang="en-US" sz="2800" dirty="0" smtClean="0"/>
              <a:t>Bachelor of Engineering – BE, Computer Science and Technology(CSE)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(2019 - 2025</a:t>
            </a:r>
            <a:r>
              <a:rPr lang="en-US" sz="2800" dirty="0" smtClean="0"/>
              <a:t>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6182" y="272387"/>
            <a:ext cx="1841679" cy="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6181" y="2644590"/>
            <a:ext cx="1102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•"/>
            </a:pPr>
            <a:r>
              <a:rPr lang="en-US" sz="2800" dirty="0" smtClean="0"/>
              <a:t>Notre Dame College 	</a:t>
            </a:r>
            <a:br>
              <a:rPr lang="en-US" sz="2800" dirty="0" smtClean="0"/>
            </a:br>
            <a:r>
              <a:rPr lang="en-US" sz="2800" dirty="0" smtClean="0"/>
              <a:t>HSC</a:t>
            </a:r>
            <a:r>
              <a:rPr lang="en-US" sz="2000" dirty="0"/>
              <a:t> </a:t>
            </a:r>
            <a:r>
              <a:rPr lang="en-US" sz="2400" dirty="0" smtClean="0"/>
              <a:t>(2017- 2019)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272" y="3819221"/>
            <a:ext cx="5083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Awards-Achievement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181" y="4403996"/>
            <a:ext cx="1117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•"/>
            </a:pPr>
            <a:r>
              <a:rPr lang="en-US" sz="2800" dirty="0" smtClean="0"/>
              <a:t>Intra KUET </a:t>
            </a:r>
            <a:r>
              <a:rPr lang="en-US" sz="2800" smtClean="0"/>
              <a:t>Programming Champion (</a:t>
            </a:r>
            <a:r>
              <a:rPr lang="en-US" sz="2800" dirty="0" smtClean="0"/>
              <a:t>2022)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46181" y="3744727"/>
            <a:ext cx="1841679" cy="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6181" y="5001710"/>
            <a:ext cx="11024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•"/>
            </a:pPr>
            <a:r>
              <a:rPr lang="en-US" sz="2800" dirty="0" smtClean="0"/>
              <a:t>Candidate Master(CM) in </a:t>
            </a:r>
            <a:r>
              <a:rPr lang="en-US" sz="2800" i="1" dirty="0" err="1" smtClean="0"/>
              <a:t>Codeforces</a:t>
            </a:r>
            <a:endParaRPr lang="en-US" sz="2400" i="1" dirty="0" smtClean="0"/>
          </a:p>
          <a:p>
            <a:r>
              <a:rPr lang="en-US" sz="2000" dirty="0" smtClean="0"/>
              <a:t>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180" y="5658368"/>
            <a:ext cx="1102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•"/>
            </a:pPr>
            <a:r>
              <a:rPr lang="en-US" sz="2800" dirty="0" smtClean="0"/>
              <a:t>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in ICPC Dhaka Regional (2023)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53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Language Lab</cp:lastModifiedBy>
  <cp:revision>11</cp:revision>
  <dcterms:created xsi:type="dcterms:W3CDTF">2024-02-15T05:47:40Z</dcterms:created>
  <dcterms:modified xsi:type="dcterms:W3CDTF">2024-02-15T06:26:59Z</dcterms:modified>
</cp:coreProperties>
</file>