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5211-61B5-0352-6B08-072EE1AD9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0E1DA-99A8-B38E-ECFF-76DF856AF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AFEB-EDCF-F293-9413-F6B4116F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3D6-F8A9-4BFF-BE64-E2A1233A443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61AD-7FF4-F3B5-5D5B-986F6CF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6553-8804-9EAF-BD36-8F82C46E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0305-3D26-4808-A1E0-ECC40D1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0D3F-E439-769B-01D1-9024AA64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940BD-1C1A-2781-4751-74120E934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14341-CE0E-5A6A-1794-96469E96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3D6-F8A9-4BFF-BE64-E2A1233A443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B983E-FBD5-2A30-DA67-C6F722C0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EA15-80B9-FA0C-C9F6-2BB40E6A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0305-3D26-4808-A1E0-ECC40D1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001AE-4F1F-35D2-29D3-C2EB3A797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D7358-DEE0-C3AC-35A0-47B394A10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4EB0-EDBB-1FBB-CD4A-757F76EB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3D6-F8A9-4BFF-BE64-E2A1233A443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5109-80FE-B3EB-1A14-3F7BA3E2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150CA-034B-3903-18EB-211FA688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0305-3D26-4808-A1E0-ECC40D1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0A62-C61B-F5F2-A167-4713BADF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EC6C-0323-FB6C-9D4F-8C1CD47C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6D3F3-F75D-4D5E-9183-F62F5B51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3D6-F8A9-4BFF-BE64-E2A1233A443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F7EC-CF20-F5BD-7195-9140A08B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1651E-3EA3-47DB-1585-EC1DA338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0305-3D26-4808-A1E0-ECC40D1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0C56-2553-C0DA-CB01-871ABC0C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C9613-4EF5-D1A5-DFDC-AD80D852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9589-E33D-3DD2-44E4-C62590A1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3D6-F8A9-4BFF-BE64-E2A1233A443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E5DB8-0664-828F-B349-16AB953D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CD78-5B9F-9306-9A69-F170FC87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0305-3D26-4808-A1E0-ECC40D1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4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6A39-BA13-EDED-40C4-EA1F854A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57D1-2078-698C-986F-DA1DCE432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F6E53-20BE-D0ED-86BD-0590CEF8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A9EF8-EA43-AF24-3865-605C6188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3D6-F8A9-4BFF-BE64-E2A1233A443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046DC-47DA-F346-B5C4-CBA9354C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834A5-6DF1-5385-4550-26338306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0305-3D26-4808-A1E0-ECC40D1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6A94-7836-3931-7D98-F94D25CE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FFD71-A1B1-FF41-D06E-AC750AB4D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BAB57-B8AA-9EE6-A977-ECA16296A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FD3CA-042E-57BF-780D-0E926FE14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D2A1F-393F-F076-58CF-C5E22BC1F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C7B2E-AB0E-9F01-4305-F0D69295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3D6-F8A9-4BFF-BE64-E2A1233A443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5CB42-6AAB-B43D-616A-4D433DA3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5545A-8236-97F3-479C-BDF735BA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0305-3D26-4808-A1E0-ECC40D1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9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F10F-6039-7192-7CB3-2E4887E3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DE21D-EA49-C227-8998-C4B7D072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3D6-F8A9-4BFF-BE64-E2A1233A443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49E2D-472C-A214-6541-B78FA816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DD429-2BBC-B9F9-E8EC-C6322AE5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0305-3D26-4808-A1E0-ECC40D1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FC460-2548-2C7B-1881-3B319AC6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3D6-F8A9-4BFF-BE64-E2A1233A443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6051E-C5D4-217D-F3EB-5DD020B4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EF8C-9667-2C40-42E9-7F15E5AA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0305-3D26-4808-A1E0-ECC40D1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942D-6972-03F5-1B92-F647709D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4859-EE8E-046A-EFE8-B0C738DF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C2E2-FE10-0343-5213-CD4D073E3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32B6A-0060-9655-3C93-CCE0C416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3D6-F8A9-4BFF-BE64-E2A1233A443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7108B-BAF8-DDC4-9F8D-2B5344CF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58C16-7B93-04D0-18D5-C2421FC6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0305-3D26-4808-A1E0-ECC40D1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22C3-8ED5-FEEB-A17D-07DB9762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DBE15-23E1-10F2-216B-CE0F4E023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1C79D-E3D6-A0C4-5EC9-672D17CDC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1F8CA-CA58-9855-E2E2-AB8F16F7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3D6-F8A9-4BFF-BE64-E2A1233A443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513A-B85C-14FD-5D7D-A71A3FF5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4896-640F-A27A-68B8-6AB79D2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0305-3D26-4808-A1E0-ECC40D1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DF3BA-8544-172E-F7C7-EB2BAF1A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FE545-7F3E-13D6-53B4-E47490A1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CAF0-7EDE-0833-3648-3ED675E33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F3D6-F8A9-4BFF-BE64-E2A1233A443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E271-DDA5-7238-8059-2CF41AE6C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E9AD-170F-3C5D-5F9B-9B381269B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0305-3D26-4808-A1E0-ECC40D1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A6A285DA-0B39-2F94-F928-4B9CC0A57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33350"/>
            <a:ext cx="988695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56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87A2-12E2-AA75-1549-34F646F1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4131-0CC7-66E4-266A-A4E6ED61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No description available.">
            <a:extLst>
              <a:ext uri="{FF2B5EF4-FFF2-40B4-BE49-F238E27FC236}">
                <a16:creationId xmlns:a16="http://schemas.microsoft.com/office/drawing/2014/main" id="{407091F3-41BD-C655-C973-23A5250F2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943100"/>
            <a:ext cx="11963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73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6EF3-A9E0-A833-73E0-D1050608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F9E0-BAE8-4B1E-9DE9-2565897F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No description available.">
            <a:extLst>
              <a:ext uri="{FF2B5EF4-FFF2-40B4-BE49-F238E27FC236}">
                <a16:creationId xmlns:a16="http://schemas.microsoft.com/office/drawing/2014/main" id="{F99FA639-5963-08A9-65AB-429262CC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33350"/>
            <a:ext cx="10772775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23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08BAD8-6A58-9900-B5CD-3470B8D2259E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12919A-3DA9-771D-3D56-EF820813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243"/>
            <a:ext cx="12088072" cy="35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69CFF-ABEB-CB69-A245-1D840A0E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7" y="1307196"/>
            <a:ext cx="12111486" cy="42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1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B7599D-C5B6-C569-B289-31DBA8BB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119"/>
            <a:ext cx="12192000" cy="305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029C-1931-85A1-0554-2416AB39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9197-8F22-10A2-F3FE-F723B0BD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No description available.">
            <a:extLst>
              <a:ext uri="{FF2B5EF4-FFF2-40B4-BE49-F238E27FC236}">
                <a16:creationId xmlns:a16="http://schemas.microsoft.com/office/drawing/2014/main" id="{9CD1FFAA-5718-25F9-1ABB-FB0B88CB7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85725"/>
            <a:ext cx="10868025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9A70-3807-F8FC-78EE-23C32BB9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2FE9-3B8D-55F6-C669-BC3F4F41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No description available.">
            <a:extLst>
              <a:ext uri="{FF2B5EF4-FFF2-40B4-BE49-F238E27FC236}">
                <a16:creationId xmlns:a16="http://schemas.microsoft.com/office/drawing/2014/main" id="{F6B5DA39-2267-7961-77BE-04541ABC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014538"/>
            <a:ext cx="119253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6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953C-EE53-FB4F-1005-E41C244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D3EC-D564-4951-FC4C-212A5FF1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No description available.">
            <a:extLst>
              <a:ext uri="{FF2B5EF4-FFF2-40B4-BE49-F238E27FC236}">
                <a16:creationId xmlns:a16="http://schemas.microsoft.com/office/drawing/2014/main" id="{301D09A3-2558-A668-90C0-BC413446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228850"/>
            <a:ext cx="11925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80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B7C3-75F8-8E50-0594-3D12D570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6685-C1B3-495B-F295-79FBB063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E2C8-ECF5-4EDE-4E9F-F028D72C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9" y="1928003"/>
            <a:ext cx="11828082" cy="30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7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o description available.">
            <a:extLst>
              <a:ext uri="{FF2B5EF4-FFF2-40B4-BE49-F238E27FC236}">
                <a16:creationId xmlns:a16="http://schemas.microsoft.com/office/drawing/2014/main" id="{6B758B04-804C-6D5F-A23A-66CF5E562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2413"/>
            <a:ext cx="92964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4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E931-C94B-7979-1D90-D2E5F385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No description available.">
            <a:extLst>
              <a:ext uri="{FF2B5EF4-FFF2-40B4-BE49-F238E27FC236}">
                <a16:creationId xmlns:a16="http://schemas.microsoft.com/office/drawing/2014/main" id="{206176A3-7C06-AE1A-CFAC-D53ECFA4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704850"/>
            <a:ext cx="1191577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9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ledesma</dc:creator>
  <cp:lastModifiedBy>ivan ledesma</cp:lastModifiedBy>
  <cp:revision>3</cp:revision>
  <dcterms:created xsi:type="dcterms:W3CDTF">2023-07-31T13:04:00Z</dcterms:created>
  <dcterms:modified xsi:type="dcterms:W3CDTF">2023-07-31T14:23:52Z</dcterms:modified>
</cp:coreProperties>
</file>