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5"/>
  </p:notesMasterIdLst>
  <p:sldIdLst>
    <p:sldId id="256" r:id="rId2"/>
    <p:sldId id="258" r:id="rId3"/>
    <p:sldId id="257" r:id="rId4"/>
    <p:sldId id="260" r:id="rId5"/>
    <p:sldId id="261" r:id="rId6"/>
    <p:sldId id="263" r:id="rId7"/>
    <p:sldId id="264" r:id="rId8"/>
    <p:sldId id="265" r:id="rId9"/>
    <p:sldId id="266" r:id="rId10"/>
    <p:sldId id="272" r:id="rId11"/>
    <p:sldId id="285" r:id="rId12"/>
    <p:sldId id="279" r:id="rId13"/>
    <p:sldId id="267" r:id="rId14"/>
  </p:sldIdLst>
  <p:sldSz cx="9144000" cy="5143500" type="screen16x9"/>
  <p:notesSz cx="6858000" cy="9144000"/>
  <p:embeddedFontLst>
    <p:embeddedFont>
      <p:font typeface="Julius Sans One" panose="020B0604020202020204" charset="0"/>
      <p:regular r:id="rId16"/>
    </p:embeddedFont>
    <p:embeddedFont>
      <p:font typeface="Questrial" panose="020B0604020202020204" charset="0"/>
      <p:regular r:id="rId17"/>
    </p:embeddedFont>
    <p:embeddedFont>
      <p:font typeface="Didact Gothic" panose="020B0604020202020204" charset="0"/>
      <p:regular r:id="rId18"/>
    </p:embeddedFont>
    <p:embeddedFont>
      <p:font typeface="Montserrat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464">
          <p15:clr>
            <a:srgbClr val="9AA0A6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2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4DC78B9-B96F-46FC-8E62-3B66EF022FAE}">
  <a:tblStyle styleId="{04DC78B9-B96F-46FC-8E62-3B66EF022FA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660" y="52"/>
      </p:cViewPr>
      <p:guideLst>
        <p:guide pos="4464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416607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8f4bd2034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8f4bd2034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45991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a1249ffcf0_1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a1249ffcf0_1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04857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a8cc62eee0_9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a8cc62eee0_9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05416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a1249ffcf0_1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a1249ffcf0_1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34633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a1249ffcf0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a1249ffcf0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6637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8f6f6f201e_0_7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8f6f6f201e_0_7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0784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f6f6f201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f6f6f201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8442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9f2cce1ec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9f2cce1ec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6541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a1249ffcf0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a1249ffcf0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6584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9f2cce1ec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9f2cce1ec4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3247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a1249ffcf0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a1249ffcf0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7535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a1249ffcf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a1249ffcf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55176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a1249ffcf0_1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a1249ffcf0_1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1578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5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3537625" y="711975"/>
            <a:ext cx="7035600" cy="3277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1255025"/>
            <a:ext cx="4322700" cy="3891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1034200" y="0"/>
            <a:ext cx="10867800" cy="5143500"/>
          </a:xfrm>
          <a:prstGeom prst="triangle">
            <a:avLst>
              <a:gd name="adj" fmla="val 498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Julius Sans One"/>
              <a:buNone/>
              <a:defRPr sz="4000" b="1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299250" y="4154375"/>
            <a:ext cx="3829200" cy="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solidFill>
          <a:schemeClr val="accent5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-169300" y="-64500"/>
            <a:ext cx="4451100" cy="5272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" name="Google Shape;60;p13"/>
          <p:cNvCxnSpPr/>
          <p:nvPr/>
        </p:nvCxnSpPr>
        <p:spPr>
          <a:xfrm rot="10800000">
            <a:off x="-1604675" y="1624350"/>
            <a:ext cx="4819800" cy="4419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5690650" y="1883225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2" hasCustomPrompt="1"/>
          </p:nvPr>
        </p:nvSpPr>
        <p:spPr>
          <a:xfrm>
            <a:off x="4810771" y="1164068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3" hasCustomPrompt="1"/>
          </p:nvPr>
        </p:nvSpPr>
        <p:spPr>
          <a:xfrm>
            <a:off x="4810771" y="2031990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4"/>
          </p:nvPr>
        </p:nvSpPr>
        <p:spPr>
          <a:xfrm>
            <a:off x="5690650" y="3628275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5"/>
          </p:nvPr>
        </p:nvSpPr>
        <p:spPr>
          <a:xfrm>
            <a:off x="5690650" y="1044000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6"/>
          </p:nvPr>
        </p:nvSpPr>
        <p:spPr>
          <a:xfrm>
            <a:off x="5690650" y="2760350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7" hasCustomPrompt="1"/>
          </p:nvPr>
        </p:nvSpPr>
        <p:spPr>
          <a:xfrm>
            <a:off x="4810771" y="2880418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8" hasCustomPrompt="1"/>
          </p:nvPr>
        </p:nvSpPr>
        <p:spPr>
          <a:xfrm>
            <a:off x="4810771" y="3748340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5690650" y="1319545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9"/>
          </p:nvPr>
        </p:nvSpPr>
        <p:spPr>
          <a:xfrm>
            <a:off x="5690650" y="3045420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3"/>
          </p:nvPr>
        </p:nvSpPr>
        <p:spPr>
          <a:xfrm>
            <a:off x="5690650" y="2162698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4"/>
          </p:nvPr>
        </p:nvSpPr>
        <p:spPr>
          <a:xfrm>
            <a:off x="5690650" y="3907748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5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5">
    <p:bg>
      <p:bgPr>
        <a:solidFill>
          <a:schemeClr val="accent5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/>
          <p:nvPr/>
        </p:nvSpPr>
        <p:spPr>
          <a:xfrm>
            <a:off x="4796125" y="-217575"/>
            <a:ext cx="4347900" cy="561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76" name="Google Shape;76;p14"/>
          <p:cNvSpPr txBox="1">
            <a:spLocks noGrp="1"/>
          </p:cNvSpPr>
          <p:nvPr>
            <p:ph type="title"/>
          </p:nvPr>
        </p:nvSpPr>
        <p:spPr>
          <a:xfrm>
            <a:off x="713225" y="1440200"/>
            <a:ext cx="3858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subTitle" idx="1"/>
          </p:nvPr>
        </p:nvSpPr>
        <p:spPr>
          <a:xfrm>
            <a:off x="713225" y="2263300"/>
            <a:ext cx="3400800" cy="13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8" name="Google Shape;78;p14"/>
          <p:cNvSpPr/>
          <p:nvPr/>
        </p:nvSpPr>
        <p:spPr>
          <a:xfrm>
            <a:off x="842850" y="539500"/>
            <a:ext cx="800100" cy="857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1">
    <p:bg>
      <p:bgPr>
        <a:solidFill>
          <a:schemeClr val="accent5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/>
          <p:nvPr/>
        </p:nvSpPr>
        <p:spPr>
          <a:xfrm>
            <a:off x="1348225" y="695250"/>
            <a:ext cx="6572100" cy="375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5"/>
          <p:cNvSpPr/>
          <p:nvPr/>
        </p:nvSpPr>
        <p:spPr>
          <a:xfrm rot="10800000">
            <a:off x="3133650" y="-22775"/>
            <a:ext cx="2876700" cy="1295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2517475" y="2351960"/>
            <a:ext cx="4109100" cy="14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2984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298450" algn="just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1687950" y="1521325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30">
    <p:bg>
      <p:bgPr>
        <a:solidFill>
          <a:schemeClr val="accent5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/>
          <p:nvPr/>
        </p:nvSpPr>
        <p:spPr>
          <a:xfrm rot="-5400000">
            <a:off x="5236050" y="1293550"/>
            <a:ext cx="3924900" cy="3891000"/>
          </a:xfrm>
          <a:prstGeom prst="rtTriangle">
            <a:avLst/>
          </a:prstGeom>
          <a:solidFill>
            <a:srgbClr val="6868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7"/>
          <p:cNvSpPr/>
          <p:nvPr/>
        </p:nvSpPr>
        <p:spPr>
          <a:xfrm rot="10800000" flipH="1">
            <a:off x="37875" y="150"/>
            <a:ext cx="9106200" cy="4469700"/>
          </a:xfrm>
          <a:prstGeom prst="triangl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7"/>
          <p:cNvSpPr/>
          <p:nvPr/>
        </p:nvSpPr>
        <p:spPr>
          <a:xfrm flipH="1">
            <a:off x="3580800" y="1387275"/>
            <a:ext cx="9554400" cy="4859700"/>
          </a:xfrm>
          <a:prstGeom prst="triangle">
            <a:avLst>
              <a:gd name="adj" fmla="val 49428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ctrTitle"/>
          </p:nvPr>
        </p:nvSpPr>
        <p:spPr>
          <a:xfrm>
            <a:off x="1690800" y="1232050"/>
            <a:ext cx="5762400" cy="5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subTitle" idx="1"/>
          </p:nvPr>
        </p:nvSpPr>
        <p:spPr>
          <a:xfrm>
            <a:off x="3058800" y="1873367"/>
            <a:ext cx="3026400" cy="9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8">
    <p:bg>
      <p:bgPr>
        <a:solidFill>
          <a:schemeClr val="accent5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>
            <a:spLocks noGrp="1"/>
          </p:cNvSpPr>
          <p:nvPr>
            <p:ph type="body" idx="1"/>
          </p:nvPr>
        </p:nvSpPr>
        <p:spPr>
          <a:xfrm>
            <a:off x="2078825" y="4335775"/>
            <a:ext cx="5229300" cy="4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21"/>
          <p:cNvSpPr/>
          <p:nvPr/>
        </p:nvSpPr>
        <p:spPr>
          <a:xfrm>
            <a:off x="-519650" y="2386850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29" name="Google Shape;129;p21"/>
          <p:cNvSpPr/>
          <p:nvPr/>
        </p:nvSpPr>
        <p:spPr>
          <a:xfrm>
            <a:off x="-738725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30" name="Google Shape;130;p21"/>
          <p:cNvSpPr/>
          <p:nvPr/>
        </p:nvSpPr>
        <p:spPr>
          <a:xfrm rot="10800000">
            <a:off x="67278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31" name="Google Shape;131;p21"/>
          <p:cNvSpPr/>
          <p:nvPr/>
        </p:nvSpPr>
        <p:spPr>
          <a:xfrm rot="10800000">
            <a:off x="5092750" y="-15226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5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13225" y="1424150"/>
            <a:ext cx="607500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508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/>
          <p:nvPr/>
        </p:nvSpPr>
        <p:spPr>
          <a:xfrm flipH="1">
            <a:off x="5808550" y="1533900"/>
            <a:ext cx="4800600" cy="4800600"/>
          </a:xfrm>
          <a:prstGeom prst="rtTriangl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dos columnas " type="twoColTx">
  <p:cSld name="TITLE_AND_TWO_COLUMNS">
    <p:bg>
      <p:bgPr>
        <a:solidFill>
          <a:schemeClr val="accent5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subTitle" idx="1"/>
          </p:nvPr>
        </p:nvSpPr>
        <p:spPr>
          <a:xfrm>
            <a:off x="833927" y="2641577"/>
            <a:ext cx="31008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2"/>
          </p:nvPr>
        </p:nvSpPr>
        <p:spPr>
          <a:xfrm>
            <a:off x="5209273" y="2641577"/>
            <a:ext cx="31008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1554977" y="1985760"/>
            <a:ext cx="1658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 idx="3"/>
          </p:nvPr>
        </p:nvSpPr>
        <p:spPr>
          <a:xfrm>
            <a:off x="5930323" y="1985760"/>
            <a:ext cx="1658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/>
          <p:nvPr/>
        </p:nvSpPr>
        <p:spPr>
          <a:xfrm rot="10800000">
            <a:off x="3588450" y="-22625"/>
            <a:ext cx="1967100" cy="8859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ítulo " type="titleOnly">
  <p:cSld name="TITLE_ONLY">
    <p:bg>
      <p:bgPr>
        <a:solidFill>
          <a:schemeClr val="accent5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6"/>
          <p:cNvSpPr/>
          <p:nvPr/>
        </p:nvSpPr>
        <p:spPr>
          <a:xfrm flipH="1">
            <a:off x="7024500" y="2600625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3" name="Google Shape;33;p6"/>
          <p:cNvSpPr/>
          <p:nvPr/>
        </p:nvSpPr>
        <p:spPr>
          <a:xfrm flipH="1">
            <a:off x="7128800" y="260062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4" name="Google Shape;34;p6"/>
          <p:cNvSpPr/>
          <p:nvPr/>
        </p:nvSpPr>
        <p:spPr>
          <a:xfrm rot="10800000" flipH="1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5" name="Google Shape;35;p6"/>
          <p:cNvSpPr/>
          <p:nvPr/>
        </p:nvSpPr>
        <p:spPr>
          <a:xfrm rot="10800000" flipH="1">
            <a:off x="-1681400" y="-15226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5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713225" y="2204605"/>
            <a:ext cx="3850200" cy="6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713225" y="923025"/>
            <a:ext cx="4220700" cy="9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805050" y="1840500"/>
            <a:ext cx="7533900" cy="14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6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accent5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0" y="457200"/>
            <a:ext cx="9144000" cy="46863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9"/>
          <p:cNvSpPr/>
          <p:nvPr/>
        </p:nvSpPr>
        <p:spPr>
          <a:xfrm rot="5400000">
            <a:off x="-64425" y="64350"/>
            <a:ext cx="4243200" cy="4114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9"/>
          <p:cNvSpPr/>
          <p:nvPr/>
        </p:nvSpPr>
        <p:spPr>
          <a:xfrm rot="-5400000" flipH="1">
            <a:off x="4941700" y="26525"/>
            <a:ext cx="4364700" cy="4227600"/>
          </a:xfrm>
          <a:prstGeom prst="rtTriangl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ctrTitle"/>
          </p:nvPr>
        </p:nvSpPr>
        <p:spPr>
          <a:xfrm>
            <a:off x="1690800" y="2470300"/>
            <a:ext cx="5762400" cy="6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3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218725" y="3334300"/>
            <a:ext cx="4706400" cy="7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5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-50" y="5600"/>
            <a:ext cx="9144000" cy="5143500"/>
          </a:xfrm>
          <a:prstGeom prst="rect">
            <a:avLst/>
          </a:prstGeom>
          <a:solidFill>
            <a:schemeClr val="lt1">
              <a:alpha val="235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0"/>
          <p:cNvSpPr/>
          <p:nvPr/>
        </p:nvSpPr>
        <p:spPr>
          <a:xfrm>
            <a:off x="4312400" y="3669275"/>
            <a:ext cx="4886400" cy="105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4572000" y="3729575"/>
            <a:ext cx="3858900" cy="7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5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0"/>
          <p:cNvSpPr/>
          <p:nvPr/>
        </p:nvSpPr>
        <p:spPr>
          <a:xfrm rot="5400000">
            <a:off x="-341212" y="-788137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52" name="Google Shape;52;p10"/>
          <p:cNvSpPr/>
          <p:nvPr/>
        </p:nvSpPr>
        <p:spPr>
          <a:xfrm rot="5400000">
            <a:off x="-436462" y="-1007212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00"/>
              <a:buFont typeface="Julius Sans One"/>
              <a:buNone/>
              <a:defRPr sz="27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  <p:sldLayoutId id="2147483660" r:id="rId11"/>
    <p:sldLayoutId id="2147483661" r:id="rId12"/>
    <p:sldLayoutId id="2147483663" r:id="rId13"/>
    <p:sldLayoutId id="2147483667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>
            <a:spLocks noGrp="1"/>
          </p:cNvSpPr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Reservasi</a:t>
            </a:r>
            <a:br>
              <a:rPr lang="en" dirty="0" smtClean="0"/>
            </a:br>
            <a:r>
              <a:rPr lang="en" dirty="0" smtClean="0"/>
              <a:t>Hotel</a:t>
            </a:r>
            <a:endParaRPr dirty="0"/>
          </a:p>
        </p:txBody>
      </p:sp>
      <p:sp>
        <p:nvSpPr>
          <p:cNvPr id="227" name="Google Shape;227;p36"/>
          <p:cNvSpPr txBox="1">
            <a:spLocks noGrp="1"/>
          </p:cNvSpPr>
          <p:nvPr>
            <p:ph type="subTitle" idx="1"/>
          </p:nvPr>
        </p:nvSpPr>
        <p:spPr>
          <a:xfrm>
            <a:off x="4299250" y="4154375"/>
            <a:ext cx="3829200" cy="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Kelompok 8</a:t>
            </a:r>
            <a:endParaRPr dirty="0"/>
          </a:p>
        </p:txBody>
      </p:sp>
      <p:cxnSp>
        <p:nvCxnSpPr>
          <p:cNvPr id="228" name="Google Shape;228;p36"/>
          <p:cNvCxnSpPr/>
          <p:nvPr/>
        </p:nvCxnSpPr>
        <p:spPr>
          <a:xfrm>
            <a:off x="7402150" y="4016555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2"/>
          <p:cNvSpPr txBox="1">
            <a:spLocks noGrp="1"/>
          </p:cNvSpPr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Single room</a:t>
            </a:r>
            <a:endParaRPr dirty="0"/>
          </a:p>
        </p:txBody>
      </p:sp>
      <p:sp>
        <p:nvSpPr>
          <p:cNvPr id="422" name="Google Shape;422;p52"/>
          <p:cNvSpPr txBox="1">
            <a:spLocks noGrp="1"/>
          </p:cNvSpPr>
          <p:nvPr>
            <p:ph type="body" idx="1"/>
          </p:nvPr>
        </p:nvSpPr>
        <p:spPr>
          <a:xfrm>
            <a:off x="2078825" y="4335775"/>
            <a:ext cx="5229300" cy="4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your multimedia content here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cxnSp>
        <p:nvCxnSpPr>
          <p:cNvPr id="428" name="Google Shape;428;p52"/>
          <p:cNvCxnSpPr/>
          <p:nvPr/>
        </p:nvCxnSpPr>
        <p:spPr>
          <a:xfrm>
            <a:off x="4248450" y="126346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646" y="1467596"/>
            <a:ext cx="6763657" cy="189699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65"/>
          <p:cNvSpPr txBox="1">
            <a:spLocks noGrp="1"/>
          </p:cNvSpPr>
          <p:nvPr>
            <p:ph type="body" idx="1"/>
          </p:nvPr>
        </p:nvSpPr>
        <p:spPr>
          <a:xfrm>
            <a:off x="713225" y="3826264"/>
            <a:ext cx="6075000" cy="9997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7" name="Google Shape;687;p65"/>
          <p:cNvSpPr txBox="1">
            <a:spLocks noGrp="1"/>
          </p:cNvSpPr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Twin room</a:t>
            </a:r>
            <a:endParaRPr dirty="0"/>
          </a:p>
        </p:txBody>
      </p:sp>
      <p:cxnSp>
        <p:nvCxnSpPr>
          <p:cNvPr id="688" name="Google Shape;688;p65"/>
          <p:cNvCxnSpPr/>
          <p:nvPr/>
        </p:nvCxnSpPr>
        <p:spPr>
          <a:xfrm>
            <a:off x="814975" y="126346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75" y="1467737"/>
            <a:ext cx="7112000" cy="201136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59"/>
          <p:cNvSpPr txBox="1">
            <a:spLocks noGrp="1"/>
          </p:cNvSpPr>
          <p:nvPr>
            <p:ph type="title"/>
          </p:nvPr>
        </p:nvSpPr>
        <p:spPr>
          <a:xfrm>
            <a:off x="892050" y="407635"/>
            <a:ext cx="7359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Triple room</a:t>
            </a:r>
            <a:endParaRPr dirty="0"/>
          </a:p>
        </p:txBody>
      </p:sp>
      <p:sp>
        <p:nvSpPr>
          <p:cNvPr id="607" name="Google Shape;607;p59"/>
          <p:cNvSpPr txBox="1"/>
          <p:nvPr/>
        </p:nvSpPr>
        <p:spPr>
          <a:xfrm flipH="1">
            <a:off x="2293620" y="3916680"/>
            <a:ext cx="4975858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cxnSp>
        <p:nvCxnSpPr>
          <p:cNvPr id="610" name="Google Shape;610;p59"/>
          <p:cNvCxnSpPr/>
          <p:nvPr/>
        </p:nvCxnSpPr>
        <p:spPr>
          <a:xfrm>
            <a:off x="4248450" y="113392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050" y="1387410"/>
            <a:ext cx="7228152" cy="207809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7"/>
          <p:cNvSpPr txBox="1">
            <a:spLocks noGrp="1"/>
          </p:cNvSpPr>
          <p:nvPr>
            <p:ph type="title"/>
          </p:nvPr>
        </p:nvSpPr>
        <p:spPr>
          <a:xfrm>
            <a:off x="805050" y="1840500"/>
            <a:ext cx="7533900" cy="14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</a:t>
            </a:r>
            <a:r>
              <a:rPr lang="en" dirty="0" smtClean="0"/>
              <a:t>hank you</a:t>
            </a:r>
            <a:endParaRPr dirty="0"/>
          </a:p>
        </p:txBody>
      </p:sp>
      <p:cxnSp>
        <p:nvCxnSpPr>
          <p:cNvPr id="337" name="Google Shape;337;p47"/>
          <p:cNvCxnSpPr/>
          <p:nvPr/>
        </p:nvCxnSpPr>
        <p:spPr>
          <a:xfrm>
            <a:off x="2785750" y="3053395"/>
            <a:ext cx="3472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 txBox="1">
            <a:spLocks noGrp="1"/>
          </p:cNvSpPr>
          <p:nvPr>
            <p:ph type="title" idx="15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lt1"/>
                </a:solidFill>
              </a:rPr>
              <a:t>Daftar</a:t>
            </a:r>
            <a:br>
              <a:rPr lang="en" b="1" dirty="0" smtClean="0">
                <a:solidFill>
                  <a:schemeClr val="lt1"/>
                </a:solidFill>
              </a:rPr>
            </a:br>
            <a:r>
              <a:rPr lang="en" dirty="0" smtClean="0"/>
              <a:t>isi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242" name="Google Shape;242;p38"/>
          <p:cNvSpPr txBox="1">
            <a:spLocks noGrp="1"/>
          </p:cNvSpPr>
          <p:nvPr>
            <p:ph type="title" idx="5"/>
          </p:nvPr>
        </p:nvSpPr>
        <p:spPr>
          <a:xfrm>
            <a:off x="5692243" y="1164068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pENDAHULUAN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43" name="Google Shape;243;p38"/>
          <p:cNvSpPr txBox="1">
            <a:spLocks noGrp="1"/>
          </p:cNvSpPr>
          <p:nvPr>
            <p:ph type="title"/>
          </p:nvPr>
        </p:nvSpPr>
        <p:spPr>
          <a:xfrm>
            <a:off x="5690650" y="2055025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R</a:t>
            </a:r>
            <a:r>
              <a:rPr lang="en" dirty="0" smtClean="0"/>
              <a:t>umusan &amp; batasan</a:t>
            </a:r>
            <a:br>
              <a:rPr lang="en" dirty="0" smtClean="0"/>
            </a:br>
            <a:r>
              <a:rPr lang="en" dirty="0" smtClean="0"/>
              <a:t>masalah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45" name="Google Shape;245;p38"/>
          <p:cNvSpPr txBox="1">
            <a:spLocks noGrp="1"/>
          </p:cNvSpPr>
          <p:nvPr>
            <p:ph type="title" idx="2"/>
          </p:nvPr>
        </p:nvSpPr>
        <p:spPr>
          <a:xfrm>
            <a:off x="4810771" y="1164068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46" name="Google Shape;246;p38"/>
          <p:cNvSpPr txBox="1">
            <a:spLocks noGrp="1"/>
          </p:cNvSpPr>
          <p:nvPr>
            <p:ph type="title" idx="3"/>
          </p:nvPr>
        </p:nvSpPr>
        <p:spPr>
          <a:xfrm>
            <a:off x="4810771" y="2031990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47" name="Google Shape;247;p38"/>
          <p:cNvSpPr txBox="1">
            <a:spLocks noGrp="1"/>
          </p:cNvSpPr>
          <p:nvPr>
            <p:ph type="title" idx="6"/>
          </p:nvPr>
        </p:nvSpPr>
        <p:spPr>
          <a:xfrm>
            <a:off x="5690650" y="2880418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Struktur</a:t>
            </a:r>
            <a:r>
              <a:rPr lang="en" dirty="0" smtClean="0"/>
              <a:t> navigasi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49" name="Google Shape;249;p38"/>
          <p:cNvSpPr txBox="1">
            <a:spLocks noGrp="1"/>
          </p:cNvSpPr>
          <p:nvPr>
            <p:ph type="title" idx="4"/>
          </p:nvPr>
        </p:nvSpPr>
        <p:spPr>
          <a:xfrm>
            <a:off x="5690650" y="3748340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HASIL AKHIR WEBSITE</a:t>
            </a:r>
            <a:br>
              <a:rPr lang="en" dirty="0" smtClean="0"/>
            </a:br>
            <a:r>
              <a:rPr lang="en" dirty="0" smtClean="0"/>
              <a:t>RESERVASI HOTEL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51" name="Google Shape;251;p38"/>
          <p:cNvSpPr txBox="1">
            <a:spLocks noGrp="1"/>
          </p:cNvSpPr>
          <p:nvPr>
            <p:ph type="title" idx="7"/>
          </p:nvPr>
        </p:nvSpPr>
        <p:spPr>
          <a:xfrm>
            <a:off x="4810771" y="2880418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52" name="Google Shape;252;p38"/>
          <p:cNvSpPr txBox="1">
            <a:spLocks noGrp="1"/>
          </p:cNvSpPr>
          <p:nvPr>
            <p:ph type="title" idx="8"/>
          </p:nvPr>
        </p:nvSpPr>
        <p:spPr>
          <a:xfrm>
            <a:off x="4810771" y="3748340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cxnSp>
        <p:nvCxnSpPr>
          <p:cNvPr id="253" name="Google Shape;253;p38"/>
          <p:cNvCxnSpPr/>
          <p:nvPr/>
        </p:nvCxnSpPr>
        <p:spPr>
          <a:xfrm>
            <a:off x="819525" y="3102205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>
            <a:spLocks noGrp="1"/>
          </p:cNvSpPr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dk1"/>
                </a:solidFill>
              </a:rPr>
              <a:t>Pendahuluan</a:t>
            </a:r>
            <a:endParaRPr b="1" dirty="0">
              <a:solidFill>
                <a:schemeClr val="dk1"/>
              </a:solidFill>
            </a:endParaRPr>
          </a:p>
        </p:txBody>
      </p:sp>
      <p:sp>
        <p:nvSpPr>
          <p:cNvPr id="234" name="Google Shape;234;p37"/>
          <p:cNvSpPr txBox="1">
            <a:spLocks noGrp="1"/>
          </p:cNvSpPr>
          <p:nvPr>
            <p:ph type="body" idx="1"/>
          </p:nvPr>
        </p:nvSpPr>
        <p:spPr>
          <a:xfrm>
            <a:off x="713225" y="1424150"/>
            <a:ext cx="607500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050" dirty="0">
                <a:solidFill>
                  <a:srgbClr val="1D1D1B"/>
                </a:solidFill>
              </a:rPr>
              <a:t>Hotel </a:t>
            </a:r>
            <a:r>
              <a:rPr lang="en-US" sz="1050" dirty="0" err="1">
                <a:solidFill>
                  <a:srgbClr val="1D1D1B"/>
                </a:solidFill>
              </a:rPr>
              <a:t>merupakan</a:t>
            </a:r>
            <a:r>
              <a:rPr lang="en-US" sz="1050" dirty="0">
                <a:solidFill>
                  <a:srgbClr val="1D1D1B"/>
                </a:solidFill>
              </a:rPr>
              <a:t> </a:t>
            </a:r>
            <a:r>
              <a:rPr lang="en-US" sz="1050" dirty="0" err="1">
                <a:solidFill>
                  <a:srgbClr val="1D1D1B"/>
                </a:solidFill>
              </a:rPr>
              <a:t>salah</a:t>
            </a:r>
            <a:r>
              <a:rPr lang="en-US" sz="1050" dirty="0">
                <a:solidFill>
                  <a:srgbClr val="1D1D1B"/>
                </a:solidFill>
              </a:rPr>
              <a:t> </a:t>
            </a:r>
            <a:r>
              <a:rPr lang="en-US" sz="1050" dirty="0" err="1">
                <a:solidFill>
                  <a:srgbClr val="1D1D1B"/>
                </a:solidFill>
              </a:rPr>
              <a:t>satu</a:t>
            </a:r>
            <a:r>
              <a:rPr lang="en-US" sz="1050" dirty="0">
                <a:solidFill>
                  <a:srgbClr val="1D1D1B"/>
                </a:solidFill>
              </a:rPr>
              <a:t> </a:t>
            </a:r>
            <a:r>
              <a:rPr lang="en-US" sz="1050" dirty="0" err="1">
                <a:solidFill>
                  <a:srgbClr val="1D1D1B"/>
                </a:solidFill>
              </a:rPr>
              <a:t>bentuk</a:t>
            </a:r>
            <a:r>
              <a:rPr lang="en-US" sz="1050" dirty="0">
                <a:solidFill>
                  <a:srgbClr val="1D1D1B"/>
                </a:solidFill>
              </a:rPr>
              <a:t> </a:t>
            </a:r>
            <a:r>
              <a:rPr lang="en-US" sz="1050" dirty="0" err="1">
                <a:solidFill>
                  <a:srgbClr val="1D1D1B"/>
                </a:solidFill>
              </a:rPr>
              <a:t>pelayanan</a:t>
            </a:r>
            <a:r>
              <a:rPr lang="en-US" sz="1050" dirty="0">
                <a:solidFill>
                  <a:srgbClr val="1D1D1B"/>
                </a:solidFill>
              </a:rPr>
              <a:t> public yang </a:t>
            </a:r>
            <a:r>
              <a:rPr lang="en-US" sz="1050" dirty="0" err="1">
                <a:solidFill>
                  <a:srgbClr val="1D1D1B"/>
                </a:solidFill>
              </a:rPr>
              <a:t>menawarkan</a:t>
            </a:r>
            <a:r>
              <a:rPr lang="en-US" sz="1050" dirty="0">
                <a:solidFill>
                  <a:srgbClr val="1D1D1B"/>
                </a:solidFill>
              </a:rPr>
              <a:t> </a:t>
            </a:r>
            <a:r>
              <a:rPr lang="en-US" sz="1050" dirty="0" err="1">
                <a:solidFill>
                  <a:srgbClr val="1D1D1B"/>
                </a:solidFill>
              </a:rPr>
              <a:t>suatu</a:t>
            </a:r>
            <a:r>
              <a:rPr lang="en-US" sz="1050" dirty="0">
                <a:solidFill>
                  <a:srgbClr val="1D1D1B"/>
                </a:solidFill>
              </a:rPr>
              <a:t> </a:t>
            </a:r>
            <a:r>
              <a:rPr lang="en-US" sz="1050" dirty="0" err="1">
                <a:solidFill>
                  <a:srgbClr val="1D1D1B"/>
                </a:solidFill>
              </a:rPr>
              <a:t>jasa</a:t>
            </a:r>
            <a:r>
              <a:rPr lang="en-US" sz="1050" dirty="0">
                <a:solidFill>
                  <a:srgbClr val="1D1D1B"/>
                </a:solidFill>
              </a:rPr>
              <a:t> </a:t>
            </a:r>
            <a:r>
              <a:rPr lang="en-US" sz="1050" dirty="0" err="1">
                <a:solidFill>
                  <a:srgbClr val="1D1D1B"/>
                </a:solidFill>
              </a:rPr>
              <a:t>dalam</a:t>
            </a:r>
            <a:r>
              <a:rPr lang="en-US" sz="1050" dirty="0">
                <a:solidFill>
                  <a:srgbClr val="1D1D1B"/>
                </a:solidFill>
              </a:rPr>
              <a:t> </a:t>
            </a:r>
            <a:r>
              <a:rPr lang="en-US" sz="1050" dirty="0" err="1">
                <a:solidFill>
                  <a:srgbClr val="1D1D1B"/>
                </a:solidFill>
              </a:rPr>
              <a:t>hal</a:t>
            </a:r>
            <a:r>
              <a:rPr lang="en-US" sz="1050" dirty="0">
                <a:solidFill>
                  <a:srgbClr val="1D1D1B"/>
                </a:solidFill>
              </a:rPr>
              <a:t> </a:t>
            </a:r>
            <a:r>
              <a:rPr lang="en-US" sz="1050" dirty="0" err="1">
                <a:solidFill>
                  <a:srgbClr val="1D1D1B"/>
                </a:solidFill>
              </a:rPr>
              <a:t>penyediaan</a:t>
            </a:r>
            <a:r>
              <a:rPr lang="en-US" sz="1050" dirty="0">
                <a:solidFill>
                  <a:srgbClr val="1D1D1B"/>
                </a:solidFill>
              </a:rPr>
              <a:t> </a:t>
            </a:r>
            <a:r>
              <a:rPr lang="en-US" sz="1050" dirty="0" err="1">
                <a:solidFill>
                  <a:srgbClr val="1D1D1B"/>
                </a:solidFill>
              </a:rPr>
              <a:t>tempat</a:t>
            </a:r>
            <a:r>
              <a:rPr lang="en-US" sz="1050" dirty="0">
                <a:solidFill>
                  <a:srgbClr val="1D1D1B"/>
                </a:solidFill>
              </a:rPr>
              <a:t> </a:t>
            </a:r>
            <a:r>
              <a:rPr lang="en-US" sz="1050" dirty="0" err="1">
                <a:solidFill>
                  <a:srgbClr val="1D1D1B"/>
                </a:solidFill>
              </a:rPr>
              <a:t>tinggal</a:t>
            </a:r>
            <a:r>
              <a:rPr lang="en-US" sz="1050" dirty="0">
                <a:solidFill>
                  <a:srgbClr val="1D1D1B"/>
                </a:solidFill>
              </a:rPr>
              <a:t>, yang </a:t>
            </a:r>
            <a:r>
              <a:rPr lang="en-US" sz="1050" dirty="0" err="1">
                <a:solidFill>
                  <a:srgbClr val="1D1D1B"/>
                </a:solidFill>
              </a:rPr>
              <a:t>sifatnya</a:t>
            </a:r>
            <a:r>
              <a:rPr lang="en-US" sz="1050" dirty="0">
                <a:solidFill>
                  <a:srgbClr val="1D1D1B"/>
                </a:solidFill>
              </a:rPr>
              <a:t> </a:t>
            </a:r>
            <a:r>
              <a:rPr lang="en-US" sz="1050" dirty="0" err="1">
                <a:solidFill>
                  <a:srgbClr val="1D1D1B"/>
                </a:solidFill>
              </a:rPr>
              <a:t>sementara</a:t>
            </a:r>
            <a:r>
              <a:rPr lang="en-US" sz="1050" dirty="0">
                <a:solidFill>
                  <a:srgbClr val="1D1D1B"/>
                </a:solidFill>
              </a:rPr>
              <a:t> </a:t>
            </a:r>
            <a:r>
              <a:rPr lang="en-US" sz="1050" dirty="0" err="1">
                <a:solidFill>
                  <a:srgbClr val="1D1D1B"/>
                </a:solidFill>
              </a:rPr>
              <a:t>dan</a:t>
            </a:r>
            <a:r>
              <a:rPr lang="en-US" sz="1050" dirty="0">
                <a:solidFill>
                  <a:srgbClr val="1D1D1B"/>
                </a:solidFill>
              </a:rPr>
              <a:t> </a:t>
            </a:r>
            <a:r>
              <a:rPr lang="en-US" sz="1050" dirty="0" err="1">
                <a:solidFill>
                  <a:srgbClr val="1D1D1B"/>
                </a:solidFill>
              </a:rPr>
              <a:t>dalam</a:t>
            </a:r>
            <a:r>
              <a:rPr lang="en-US" sz="1050" dirty="0">
                <a:solidFill>
                  <a:srgbClr val="1D1D1B"/>
                </a:solidFill>
              </a:rPr>
              <a:t> </a:t>
            </a:r>
            <a:r>
              <a:rPr lang="en-US" sz="1050" dirty="0" err="1">
                <a:solidFill>
                  <a:srgbClr val="1D1D1B"/>
                </a:solidFill>
              </a:rPr>
              <a:t>waktu</a:t>
            </a:r>
            <a:r>
              <a:rPr lang="en-US" sz="1050" dirty="0">
                <a:solidFill>
                  <a:srgbClr val="1D1D1B"/>
                </a:solidFill>
              </a:rPr>
              <a:t> </a:t>
            </a:r>
            <a:r>
              <a:rPr lang="en-US" sz="1050" dirty="0" err="1">
                <a:solidFill>
                  <a:srgbClr val="1D1D1B"/>
                </a:solidFill>
              </a:rPr>
              <a:t>tertentu</a:t>
            </a:r>
            <a:r>
              <a:rPr lang="en-US" sz="1050" dirty="0">
                <a:solidFill>
                  <a:srgbClr val="1D1D1B"/>
                </a:solidFill>
              </a:rPr>
              <a:t> </a:t>
            </a:r>
            <a:r>
              <a:rPr lang="en-US" sz="1050" dirty="0" err="1">
                <a:solidFill>
                  <a:srgbClr val="1D1D1B"/>
                </a:solidFill>
              </a:rPr>
              <a:t>bagi</a:t>
            </a:r>
            <a:r>
              <a:rPr lang="en-US" sz="1050" dirty="0">
                <a:solidFill>
                  <a:srgbClr val="1D1D1B"/>
                </a:solidFill>
              </a:rPr>
              <a:t> </a:t>
            </a:r>
            <a:r>
              <a:rPr lang="en-US" sz="1050" dirty="0" err="1">
                <a:solidFill>
                  <a:srgbClr val="1D1D1B"/>
                </a:solidFill>
              </a:rPr>
              <a:t>siapa</a:t>
            </a:r>
            <a:r>
              <a:rPr lang="en-US" sz="1050" dirty="0">
                <a:solidFill>
                  <a:srgbClr val="1D1D1B"/>
                </a:solidFill>
              </a:rPr>
              <a:t> </a:t>
            </a:r>
            <a:r>
              <a:rPr lang="en-US" sz="1050" dirty="0" err="1">
                <a:solidFill>
                  <a:srgbClr val="1D1D1B"/>
                </a:solidFill>
              </a:rPr>
              <a:t>saja</a:t>
            </a:r>
            <a:r>
              <a:rPr lang="en-US" sz="1050" dirty="0">
                <a:solidFill>
                  <a:srgbClr val="1D1D1B"/>
                </a:solidFill>
              </a:rPr>
              <a:t> yang </a:t>
            </a:r>
            <a:r>
              <a:rPr lang="en-US" sz="1050" dirty="0" err="1">
                <a:solidFill>
                  <a:srgbClr val="1D1D1B"/>
                </a:solidFill>
              </a:rPr>
              <a:t>memerlukannya</a:t>
            </a:r>
            <a:r>
              <a:rPr lang="en-US" sz="1050" dirty="0">
                <a:solidFill>
                  <a:srgbClr val="1D1D1B"/>
                </a:solidFill>
              </a:rPr>
              <a:t>. </a:t>
            </a: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050" dirty="0" err="1"/>
              <a:t>Sedangkan</a:t>
            </a:r>
            <a:r>
              <a:rPr lang="en-US" sz="1050" dirty="0"/>
              <a:t> </a:t>
            </a:r>
            <a:r>
              <a:rPr lang="en-US" sz="1050" dirty="0" err="1"/>
              <a:t>Reservasi</a:t>
            </a:r>
            <a:r>
              <a:rPr lang="en-US" sz="1050" dirty="0"/>
              <a:t> </a:t>
            </a:r>
            <a:r>
              <a:rPr lang="en-US" sz="1050" dirty="0" err="1"/>
              <a:t>adalah</a:t>
            </a:r>
            <a:r>
              <a:rPr lang="en-US" sz="1050" dirty="0"/>
              <a:t> proses </a:t>
            </a:r>
            <a:r>
              <a:rPr lang="en-US" sz="1050" dirty="0" err="1"/>
              <a:t>perjanjian</a:t>
            </a:r>
            <a:r>
              <a:rPr lang="en-US" sz="1050" dirty="0"/>
              <a:t> </a:t>
            </a:r>
            <a:r>
              <a:rPr lang="en-US" sz="1050" dirty="0" err="1"/>
              <a:t>berupa</a:t>
            </a:r>
            <a:r>
              <a:rPr lang="en-US" sz="1050" dirty="0"/>
              <a:t> </a:t>
            </a:r>
            <a:r>
              <a:rPr lang="en-US" sz="1050" dirty="0" err="1"/>
              <a:t>pemesanan</a:t>
            </a:r>
            <a:r>
              <a:rPr lang="en-US" sz="1050" dirty="0"/>
              <a:t> </a:t>
            </a:r>
            <a:r>
              <a:rPr lang="en-US" sz="1050" dirty="0" err="1"/>
              <a:t>sebuah</a:t>
            </a:r>
            <a:r>
              <a:rPr lang="en-US" sz="1050" dirty="0"/>
              <a:t> </a:t>
            </a:r>
            <a:r>
              <a:rPr lang="en-US" sz="1050" dirty="0" err="1"/>
              <a:t>produk</a:t>
            </a:r>
            <a:r>
              <a:rPr lang="en-US" sz="1050" dirty="0"/>
              <a:t> </a:t>
            </a:r>
            <a:r>
              <a:rPr lang="en-US" sz="1050" dirty="0" err="1"/>
              <a:t>baik</a:t>
            </a:r>
            <a:r>
              <a:rPr lang="en-US" sz="1050" dirty="0"/>
              <a:t> </a:t>
            </a:r>
            <a:r>
              <a:rPr lang="en-US" sz="1050" dirty="0" err="1"/>
              <a:t>barang</a:t>
            </a:r>
            <a:r>
              <a:rPr lang="en-US" sz="1050" dirty="0"/>
              <a:t> </a:t>
            </a:r>
            <a:r>
              <a:rPr lang="en-US" sz="1050" dirty="0" err="1"/>
              <a:t>maupun</a:t>
            </a:r>
            <a:r>
              <a:rPr lang="en-US" sz="1050" dirty="0"/>
              <a:t> </a:t>
            </a:r>
            <a:r>
              <a:rPr lang="en-US" sz="1050" dirty="0" err="1"/>
              <a:t>jasa</a:t>
            </a:r>
            <a:r>
              <a:rPr lang="en-US" sz="1050" dirty="0"/>
              <a:t> </a:t>
            </a:r>
            <a:r>
              <a:rPr lang="en-US" sz="1050" dirty="0" err="1"/>
              <a:t>dimana</a:t>
            </a:r>
            <a:r>
              <a:rPr lang="en-US" sz="1050" dirty="0"/>
              <a:t> </a:t>
            </a:r>
            <a:r>
              <a:rPr lang="en-US" sz="1050" dirty="0" err="1"/>
              <a:t>pada</a:t>
            </a:r>
            <a:r>
              <a:rPr lang="en-US" sz="1050" dirty="0"/>
              <a:t> </a:t>
            </a:r>
            <a:r>
              <a:rPr lang="en-US" sz="1050" dirty="0" err="1"/>
              <a:t>saat</a:t>
            </a:r>
            <a:r>
              <a:rPr lang="en-US" sz="1050" dirty="0"/>
              <a:t> </a:t>
            </a:r>
            <a:r>
              <a:rPr lang="en-US" sz="1050" dirty="0" err="1"/>
              <a:t>itu</a:t>
            </a:r>
            <a:r>
              <a:rPr lang="en-US" sz="1050" dirty="0"/>
              <a:t> </a:t>
            </a:r>
            <a:r>
              <a:rPr lang="en-US" sz="1050" dirty="0" err="1"/>
              <a:t>telah</a:t>
            </a:r>
            <a:r>
              <a:rPr lang="en-US" sz="1050" dirty="0"/>
              <a:t> </a:t>
            </a:r>
            <a:r>
              <a:rPr lang="en-US" sz="1050" dirty="0" err="1"/>
              <a:t>terdapat</a:t>
            </a:r>
            <a:r>
              <a:rPr lang="en-US" sz="1050" dirty="0"/>
              <a:t> </a:t>
            </a:r>
            <a:r>
              <a:rPr lang="en-US" sz="1050" dirty="0" err="1"/>
              <a:t>kesepahaman</a:t>
            </a:r>
            <a:r>
              <a:rPr lang="en-US" sz="1050" dirty="0"/>
              <a:t> </a:t>
            </a:r>
            <a:r>
              <a:rPr lang="en-US" sz="1050" dirty="0" err="1"/>
              <a:t>antara</a:t>
            </a:r>
            <a:r>
              <a:rPr lang="en-US" sz="1050" dirty="0"/>
              <a:t> </a:t>
            </a:r>
            <a:r>
              <a:rPr lang="en-US" sz="1050" dirty="0" err="1"/>
              <a:t>konsumen</a:t>
            </a:r>
            <a:r>
              <a:rPr lang="en-US" sz="1050" dirty="0"/>
              <a:t> </a:t>
            </a:r>
            <a:r>
              <a:rPr lang="en-US" sz="1050" dirty="0" err="1"/>
              <a:t>dengan</a:t>
            </a:r>
            <a:r>
              <a:rPr lang="en-US" sz="1050" dirty="0"/>
              <a:t> </a:t>
            </a:r>
            <a:r>
              <a:rPr lang="en-US" sz="1050" dirty="0" err="1"/>
              <a:t>produsen</a:t>
            </a:r>
            <a:r>
              <a:rPr lang="en-US" sz="1050" dirty="0"/>
              <a:t> </a:t>
            </a:r>
            <a:r>
              <a:rPr lang="en-US" sz="1050" dirty="0" err="1"/>
              <a:t>mengenai</a:t>
            </a:r>
            <a:r>
              <a:rPr lang="en-US" sz="1050" dirty="0"/>
              <a:t> </a:t>
            </a:r>
            <a:r>
              <a:rPr lang="en-US" sz="1050" dirty="0" err="1"/>
              <a:t>produk</a:t>
            </a:r>
            <a:r>
              <a:rPr lang="en-US" sz="1050" dirty="0"/>
              <a:t> </a:t>
            </a:r>
            <a:r>
              <a:rPr lang="en-US" sz="1050" dirty="0" err="1"/>
              <a:t>tersebut</a:t>
            </a:r>
            <a:r>
              <a:rPr lang="en-US" sz="1050" dirty="0"/>
              <a:t> </a:t>
            </a:r>
            <a:r>
              <a:rPr lang="en-US" sz="1050" dirty="0" err="1"/>
              <a:t>namun</a:t>
            </a:r>
            <a:r>
              <a:rPr lang="en-US" sz="1050" dirty="0"/>
              <a:t> </a:t>
            </a:r>
            <a:r>
              <a:rPr lang="en-US" sz="1050" dirty="0" err="1"/>
              <a:t>belum</a:t>
            </a:r>
            <a:r>
              <a:rPr lang="en-US" sz="1050" dirty="0"/>
              <a:t> </a:t>
            </a:r>
            <a:r>
              <a:rPr lang="en-US" sz="1050" dirty="0" err="1"/>
              <a:t>ditutup</a:t>
            </a:r>
            <a:r>
              <a:rPr lang="en-US" sz="1050" dirty="0"/>
              <a:t> </a:t>
            </a:r>
            <a:r>
              <a:rPr lang="en-US" sz="1050" dirty="0" err="1"/>
              <a:t>oleh</a:t>
            </a:r>
            <a:r>
              <a:rPr lang="en-US" sz="1050" dirty="0"/>
              <a:t> </a:t>
            </a:r>
            <a:r>
              <a:rPr lang="en-US" sz="1050" dirty="0" err="1"/>
              <a:t>sebuah</a:t>
            </a:r>
            <a:r>
              <a:rPr lang="en-US" sz="1050" dirty="0"/>
              <a:t> </a:t>
            </a:r>
            <a:r>
              <a:rPr lang="en-US" sz="1050" dirty="0" err="1"/>
              <a:t>transaksi</a:t>
            </a:r>
            <a:r>
              <a:rPr lang="en-US" sz="1050" dirty="0"/>
              <a:t> </a:t>
            </a:r>
            <a:r>
              <a:rPr lang="en-US" sz="1050" dirty="0" err="1"/>
              <a:t>jual-beli</a:t>
            </a:r>
            <a:r>
              <a:rPr lang="en-US" sz="1050" dirty="0"/>
              <a:t>.</a:t>
            </a:r>
            <a:endParaRPr lang="en-US" sz="1050" dirty="0">
              <a:solidFill>
                <a:srgbClr val="1D1D1B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u="none" dirty="0" err="1" smtClean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Oleh</a:t>
            </a:r>
            <a:r>
              <a:rPr lang="en-US" sz="1050" u="none" dirty="0" smtClean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n-US" sz="1050" u="none" dirty="0" err="1" smtClean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karena</a:t>
            </a:r>
            <a:r>
              <a:rPr lang="en-US" sz="1050" u="none" dirty="0" smtClean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n-US" sz="1050" u="none" dirty="0" err="1" smtClean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itu</a:t>
            </a:r>
            <a:r>
              <a:rPr lang="en-US" sz="1050" u="none" dirty="0" smtClean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</a:t>
            </a:r>
            <a:r>
              <a:rPr lang="en-US" sz="1050" u="none" dirty="0" err="1" smtClean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pada</a:t>
            </a:r>
            <a:r>
              <a:rPr lang="en-US" sz="1050" u="none" dirty="0" smtClean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UAS kali </a:t>
            </a:r>
            <a:r>
              <a:rPr lang="en-US" sz="1050" u="none" dirty="0" err="1" smtClean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ini</a:t>
            </a:r>
            <a:r>
              <a:rPr lang="en-US" sz="1050" u="none" dirty="0" smtClean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kami </a:t>
            </a:r>
            <a:r>
              <a:rPr lang="en-US" sz="1050" u="none" dirty="0" err="1" smtClean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akan</a:t>
            </a:r>
            <a:r>
              <a:rPr lang="en-US" sz="1050" u="none" dirty="0" smtClean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n-US" sz="1050" u="none" dirty="0" err="1" smtClean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membuat</a:t>
            </a:r>
            <a:r>
              <a:rPr lang="en-US" sz="1050" u="none" dirty="0" smtClean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website </a:t>
            </a:r>
            <a:r>
              <a:rPr lang="en-US" sz="1050" u="none" dirty="0" err="1" smtClean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Reservasi</a:t>
            </a:r>
            <a:r>
              <a:rPr lang="en-US" sz="1050" u="none" dirty="0" smtClean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Hotel. Website </a:t>
            </a:r>
            <a:r>
              <a:rPr lang="en-US" sz="1050" u="none" dirty="0" err="1" smtClean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ini</a:t>
            </a:r>
            <a:r>
              <a:rPr lang="en-US" sz="1050" u="none" dirty="0" smtClean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n-US" sz="1050" u="none" dirty="0" err="1" smtClean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bertujuan</a:t>
            </a:r>
            <a:r>
              <a:rPr lang="en-US" sz="1050" u="none" dirty="0" smtClean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n-US" sz="1050" u="none" dirty="0" err="1" smtClean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untuk</a:t>
            </a:r>
            <a:r>
              <a:rPr lang="en-US" sz="1050" u="none" dirty="0" smtClean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n-US" sz="1050" u="none" dirty="0" err="1" smtClean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mempermudah</a:t>
            </a:r>
            <a:r>
              <a:rPr lang="en-US" sz="1050" u="none" dirty="0" smtClean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customer </a:t>
            </a:r>
            <a:r>
              <a:rPr lang="en-US" sz="1050" u="none" dirty="0" err="1" smtClean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memesan</a:t>
            </a:r>
            <a:r>
              <a:rPr lang="en-US" sz="1050" u="none" dirty="0" smtClean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hotel.</a:t>
            </a:r>
            <a:endParaRPr sz="1050" u="none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cxnSp>
        <p:nvCxnSpPr>
          <p:cNvPr id="235" name="Google Shape;235;p37"/>
          <p:cNvCxnSpPr/>
          <p:nvPr/>
        </p:nvCxnSpPr>
        <p:spPr>
          <a:xfrm>
            <a:off x="819525" y="1268827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0"/>
          <p:cNvSpPr txBox="1">
            <a:spLocks noGrp="1"/>
          </p:cNvSpPr>
          <p:nvPr>
            <p:ph type="title"/>
          </p:nvPr>
        </p:nvSpPr>
        <p:spPr>
          <a:xfrm>
            <a:off x="713225" y="1440200"/>
            <a:ext cx="4091004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Rumusan masalah</a:t>
            </a:r>
            <a:endParaRPr dirty="0"/>
          </a:p>
        </p:txBody>
      </p:sp>
      <p:sp>
        <p:nvSpPr>
          <p:cNvPr id="269" name="Google Shape;269;p40"/>
          <p:cNvSpPr txBox="1">
            <a:spLocks noGrp="1"/>
          </p:cNvSpPr>
          <p:nvPr>
            <p:ph type="subTitle" idx="1"/>
          </p:nvPr>
        </p:nvSpPr>
        <p:spPr>
          <a:xfrm>
            <a:off x="713225" y="2263300"/>
            <a:ext cx="3400800" cy="13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merancang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mendesain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pemesanan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online yang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pelayanan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customer.</a:t>
            </a:r>
          </a:p>
          <a:p>
            <a:pPr marL="228600" lvl="0" indent="-228600">
              <a:buFont typeface="+mj-lt"/>
              <a:buAutoNum type="arabicPeriod"/>
            </a:pPr>
            <a:endParaRPr lang="en-US" dirty="0"/>
          </a:p>
          <a:p>
            <a:pPr marL="228600" lvl="0" indent="-228600">
              <a:buFont typeface="+mj-lt"/>
              <a:buAutoNum type="arabicPeriod"/>
            </a:pPr>
            <a:endParaRPr lang="en-US" dirty="0"/>
          </a:p>
        </p:txBody>
      </p:sp>
      <p:cxnSp>
        <p:nvCxnSpPr>
          <p:cNvPr id="272" name="Google Shape;272;p40"/>
          <p:cNvCxnSpPr/>
          <p:nvPr/>
        </p:nvCxnSpPr>
        <p:spPr>
          <a:xfrm>
            <a:off x="814975" y="2168032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" name="Google Shape;424;p52"/>
          <p:cNvGrpSpPr/>
          <p:nvPr/>
        </p:nvGrpSpPr>
        <p:grpSpPr>
          <a:xfrm>
            <a:off x="5428997" y="1083193"/>
            <a:ext cx="3214260" cy="2577235"/>
            <a:chOff x="2144600" y="1557475"/>
            <a:chExt cx="3330800" cy="2596750"/>
          </a:xfrm>
          <a:solidFill>
            <a:schemeClr val="bg2">
              <a:lumMod val="75000"/>
            </a:schemeClr>
          </a:solidFill>
        </p:grpSpPr>
        <p:sp>
          <p:nvSpPr>
            <p:cNvPr id="8" name="Google Shape;425;p52"/>
            <p:cNvSpPr/>
            <p:nvPr/>
          </p:nvSpPr>
          <p:spPr>
            <a:xfrm>
              <a:off x="2144600" y="1557475"/>
              <a:ext cx="3330800" cy="2596750"/>
            </a:xfrm>
            <a:custGeom>
              <a:avLst/>
              <a:gdLst/>
              <a:ahLst/>
              <a:cxnLst/>
              <a:rect l="l" t="t" r="r" b="b"/>
              <a:pathLst>
                <a:path w="133232" h="103870" extrusionOk="0">
                  <a:moveTo>
                    <a:pt x="129564" y="869"/>
                  </a:moveTo>
                  <a:cubicBezTo>
                    <a:pt x="130314" y="869"/>
                    <a:pt x="131017" y="1155"/>
                    <a:pt x="131541" y="1691"/>
                  </a:cubicBezTo>
                  <a:cubicBezTo>
                    <a:pt x="132065" y="2215"/>
                    <a:pt x="132362" y="2917"/>
                    <a:pt x="132362" y="3655"/>
                  </a:cubicBezTo>
                  <a:lnTo>
                    <a:pt x="132362" y="6239"/>
                  </a:lnTo>
                  <a:lnTo>
                    <a:pt x="870" y="6239"/>
                  </a:lnTo>
                  <a:lnTo>
                    <a:pt x="870" y="3655"/>
                  </a:lnTo>
                  <a:cubicBezTo>
                    <a:pt x="870" y="2917"/>
                    <a:pt x="1167" y="2215"/>
                    <a:pt x="1691" y="1691"/>
                  </a:cubicBezTo>
                  <a:cubicBezTo>
                    <a:pt x="2215" y="1155"/>
                    <a:pt x="2918" y="869"/>
                    <a:pt x="3668" y="869"/>
                  </a:cubicBezTo>
                  <a:close/>
                  <a:moveTo>
                    <a:pt x="132362" y="7108"/>
                  </a:moveTo>
                  <a:lnTo>
                    <a:pt x="132362" y="76771"/>
                  </a:lnTo>
                  <a:lnTo>
                    <a:pt x="870" y="76771"/>
                  </a:lnTo>
                  <a:lnTo>
                    <a:pt x="870" y="7108"/>
                  </a:lnTo>
                  <a:close/>
                  <a:moveTo>
                    <a:pt x="132362" y="77641"/>
                  </a:moveTo>
                  <a:lnTo>
                    <a:pt x="132362" y="82939"/>
                  </a:lnTo>
                  <a:cubicBezTo>
                    <a:pt x="132362" y="83677"/>
                    <a:pt x="132065" y="84379"/>
                    <a:pt x="131541" y="84903"/>
                  </a:cubicBezTo>
                  <a:cubicBezTo>
                    <a:pt x="131017" y="85439"/>
                    <a:pt x="130314" y="85725"/>
                    <a:pt x="129564" y="85725"/>
                  </a:cubicBezTo>
                  <a:lnTo>
                    <a:pt x="3668" y="85725"/>
                  </a:lnTo>
                  <a:cubicBezTo>
                    <a:pt x="2918" y="85725"/>
                    <a:pt x="2215" y="85439"/>
                    <a:pt x="1691" y="84903"/>
                  </a:cubicBezTo>
                  <a:cubicBezTo>
                    <a:pt x="1167" y="84379"/>
                    <a:pt x="870" y="83677"/>
                    <a:pt x="870" y="82939"/>
                  </a:cubicBezTo>
                  <a:lnTo>
                    <a:pt x="870" y="77641"/>
                  </a:lnTo>
                  <a:close/>
                  <a:moveTo>
                    <a:pt x="78987" y="86594"/>
                  </a:moveTo>
                  <a:lnTo>
                    <a:pt x="78987" y="86665"/>
                  </a:lnTo>
                  <a:cubicBezTo>
                    <a:pt x="79058" y="94214"/>
                    <a:pt x="80951" y="97560"/>
                    <a:pt x="82082" y="98881"/>
                  </a:cubicBezTo>
                  <a:lnTo>
                    <a:pt x="82177" y="99000"/>
                  </a:lnTo>
                  <a:lnTo>
                    <a:pt x="51043" y="99000"/>
                  </a:lnTo>
                  <a:lnTo>
                    <a:pt x="51150" y="98881"/>
                  </a:lnTo>
                  <a:cubicBezTo>
                    <a:pt x="52281" y="97560"/>
                    <a:pt x="54174" y="94214"/>
                    <a:pt x="54257" y="86665"/>
                  </a:cubicBezTo>
                  <a:lnTo>
                    <a:pt x="54257" y="86594"/>
                  </a:lnTo>
                  <a:close/>
                  <a:moveTo>
                    <a:pt x="89833" y="99869"/>
                  </a:moveTo>
                  <a:cubicBezTo>
                    <a:pt x="90417" y="99869"/>
                    <a:pt x="91071" y="100108"/>
                    <a:pt x="91595" y="100501"/>
                  </a:cubicBezTo>
                  <a:cubicBezTo>
                    <a:pt x="92155" y="100917"/>
                    <a:pt x="92464" y="101453"/>
                    <a:pt x="92464" y="101965"/>
                  </a:cubicBezTo>
                  <a:lnTo>
                    <a:pt x="92464" y="103001"/>
                  </a:lnTo>
                  <a:lnTo>
                    <a:pt x="40768" y="103001"/>
                  </a:lnTo>
                  <a:lnTo>
                    <a:pt x="40768" y="101965"/>
                  </a:lnTo>
                  <a:cubicBezTo>
                    <a:pt x="40768" y="101453"/>
                    <a:pt x="41089" y="100917"/>
                    <a:pt x="41637" y="100501"/>
                  </a:cubicBezTo>
                  <a:cubicBezTo>
                    <a:pt x="42161" y="100108"/>
                    <a:pt x="42815" y="99869"/>
                    <a:pt x="43399" y="99869"/>
                  </a:cubicBezTo>
                  <a:close/>
                  <a:moveTo>
                    <a:pt x="3668" y="0"/>
                  </a:moveTo>
                  <a:cubicBezTo>
                    <a:pt x="1644" y="0"/>
                    <a:pt x="1" y="1643"/>
                    <a:pt x="1" y="3655"/>
                  </a:cubicBezTo>
                  <a:lnTo>
                    <a:pt x="1" y="82939"/>
                  </a:lnTo>
                  <a:cubicBezTo>
                    <a:pt x="1" y="84951"/>
                    <a:pt x="1644" y="86594"/>
                    <a:pt x="3668" y="86594"/>
                  </a:cubicBezTo>
                  <a:lnTo>
                    <a:pt x="53388" y="86594"/>
                  </a:lnTo>
                  <a:lnTo>
                    <a:pt x="53388" y="86665"/>
                  </a:lnTo>
                  <a:cubicBezTo>
                    <a:pt x="53329" y="91940"/>
                    <a:pt x="52352" y="95000"/>
                    <a:pt x="51555" y="96643"/>
                  </a:cubicBezTo>
                  <a:cubicBezTo>
                    <a:pt x="51066" y="97607"/>
                    <a:pt x="50590" y="98203"/>
                    <a:pt x="50281" y="98536"/>
                  </a:cubicBezTo>
                  <a:cubicBezTo>
                    <a:pt x="50138" y="98691"/>
                    <a:pt x="49995" y="98822"/>
                    <a:pt x="49852" y="98929"/>
                  </a:cubicBezTo>
                  <a:cubicBezTo>
                    <a:pt x="49828" y="98953"/>
                    <a:pt x="49804" y="98965"/>
                    <a:pt x="49781" y="98988"/>
                  </a:cubicBezTo>
                  <a:lnTo>
                    <a:pt x="49757" y="99000"/>
                  </a:lnTo>
                  <a:lnTo>
                    <a:pt x="43411" y="99000"/>
                  </a:lnTo>
                  <a:cubicBezTo>
                    <a:pt x="42601" y="99000"/>
                    <a:pt x="41720" y="99322"/>
                    <a:pt x="41041" y="99858"/>
                  </a:cubicBezTo>
                  <a:cubicBezTo>
                    <a:pt x="40303" y="100441"/>
                    <a:pt x="39898" y="101191"/>
                    <a:pt x="39898" y="101965"/>
                  </a:cubicBezTo>
                  <a:lnTo>
                    <a:pt x="39898" y="103441"/>
                  </a:lnTo>
                  <a:cubicBezTo>
                    <a:pt x="39898" y="103679"/>
                    <a:pt x="40089" y="103870"/>
                    <a:pt x="40339" y="103870"/>
                  </a:cubicBezTo>
                  <a:lnTo>
                    <a:pt x="92905" y="103870"/>
                  </a:lnTo>
                  <a:cubicBezTo>
                    <a:pt x="93143" y="103870"/>
                    <a:pt x="93334" y="103679"/>
                    <a:pt x="93334" y="103441"/>
                  </a:cubicBezTo>
                  <a:lnTo>
                    <a:pt x="93334" y="101977"/>
                  </a:lnTo>
                  <a:cubicBezTo>
                    <a:pt x="93334" y="101191"/>
                    <a:pt x="92929" y="100441"/>
                    <a:pt x="92191" y="99858"/>
                  </a:cubicBezTo>
                  <a:cubicBezTo>
                    <a:pt x="91512" y="99322"/>
                    <a:pt x="90631" y="99000"/>
                    <a:pt x="89833" y="99000"/>
                  </a:cubicBezTo>
                  <a:lnTo>
                    <a:pt x="83475" y="99000"/>
                  </a:lnTo>
                  <a:lnTo>
                    <a:pt x="83451" y="98988"/>
                  </a:lnTo>
                  <a:cubicBezTo>
                    <a:pt x="83166" y="98786"/>
                    <a:pt x="82416" y="98167"/>
                    <a:pt x="81666" y="96631"/>
                  </a:cubicBezTo>
                  <a:cubicBezTo>
                    <a:pt x="80511" y="94262"/>
                    <a:pt x="79891" y="90916"/>
                    <a:pt x="79856" y="86665"/>
                  </a:cubicBezTo>
                  <a:lnTo>
                    <a:pt x="79844" y="86594"/>
                  </a:lnTo>
                  <a:lnTo>
                    <a:pt x="129564" y="86594"/>
                  </a:lnTo>
                  <a:cubicBezTo>
                    <a:pt x="131588" y="86594"/>
                    <a:pt x="133231" y="84951"/>
                    <a:pt x="133231" y="82939"/>
                  </a:cubicBezTo>
                  <a:lnTo>
                    <a:pt x="133231" y="3655"/>
                  </a:lnTo>
                  <a:cubicBezTo>
                    <a:pt x="133231" y="1643"/>
                    <a:pt x="131588" y="0"/>
                    <a:pt x="1295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26;p52"/>
            <p:cNvSpPr/>
            <p:nvPr/>
          </p:nvSpPr>
          <p:spPr>
            <a:xfrm>
              <a:off x="3678425" y="3558900"/>
              <a:ext cx="263150" cy="79800"/>
            </a:xfrm>
            <a:custGeom>
              <a:avLst/>
              <a:gdLst/>
              <a:ahLst/>
              <a:cxnLst/>
              <a:rect l="l" t="t" r="r" b="b"/>
              <a:pathLst>
                <a:path w="10526" h="3192" extrusionOk="0">
                  <a:moveTo>
                    <a:pt x="8930" y="941"/>
                  </a:moveTo>
                  <a:cubicBezTo>
                    <a:pt x="9121" y="941"/>
                    <a:pt x="9275" y="1013"/>
                    <a:pt x="9394" y="1132"/>
                  </a:cubicBezTo>
                  <a:cubicBezTo>
                    <a:pt x="9514" y="1251"/>
                    <a:pt x="9585" y="1417"/>
                    <a:pt x="9585" y="1596"/>
                  </a:cubicBezTo>
                  <a:cubicBezTo>
                    <a:pt x="9585" y="1775"/>
                    <a:pt x="9514" y="1929"/>
                    <a:pt x="9394" y="2048"/>
                  </a:cubicBezTo>
                  <a:cubicBezTo>
                    <a:pt x="9275" y="2167"/>
                    <a:pt x="9121" y="2239"/>
                    <a:pt x="8930" y="2239"/>
                  </a:cubicBezTo>
                  <a:lnTo>
                    <a:pt x="1596" y="2239"/>
                  </a:lnTo>
                  <a:cubicBezTo>
                    <a:pt x="1405" y="2239"/>
                    <a:pt x="1251" y="2167"/>
                    <a:pt x="1132" y="2048"/>
                  </a:cubicBezTo>
                  <a:cubicBezTo>
                    <a:pt x="1012" y="1929"/>
                    <a:pt x="941" y="1775"/>
                    <a:pt x="941" y="1596"/>
                  </a:cubicBezTo>
                  <a:cubicBezTo>
                    <a:pt x="941" y="1417"/>
                    <a:pt x="1012" y="1251"/>
                    <a:pt x="1132" y="1132"/>
                  </a:cubicBezTo>
                  <a:cubicBezTo>
                    <a:pt x="1251" y="1013"/>
                    <a:pt x="1405" y="941"/>
                    <a:pt x="1596" y="941"/>
                  </a:cubicBezTo>
                  <a:close/>
                  <a:moveTo>
                    <a:pt x="1596" y="1"/>
                  </a:moveTo>
                  <a:cubicBezTo>
                    <a:pt x="715" y="1"/>
                    <a:pt x="0" y="715"/>
                    <a:pt x="0" y="1596"/>
                  </a:cubicBezTo>
                  <a:cubicBezTo>
                    <a:pt x="0" y="2477"/>
                    <a:pt x="715" y="3191"/>
                    <a:pt x="1596" y="3191"/>
                  </a:cubicBezTo>
                  <a:lnTo>
                    <a:pt x="8942" y="3191"/>
                  </a:lnTo>
                  <a:cubicBezTo>
                    <a:pt x="9811" y="3191"/>
                    <a:pt x="10526" y="2465"/>
                    <a:pt x="10526" y="1596"/>
                  </a:cubicBezTo>
                  <a:cubicBezTo>
                    <a:pt x="10526" y="715"/>
                    <a:pt x="9811" y="1"/>
                    <a:pt x="89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639" y="1433964"/>
            <a:ext cx="1224976" cy="1468136"/>
          </a:xfrm>
          <a:prstGeom prst="rect">
            <a:avLst/>
          </a:prstGeom>
        </p:spPr>
      </p:pic>
      <p:sp>
        <p:nvSpPr>
          <p:cNvPr id="11" name="Google Shape;482;p55"/>
          <p:cNvSpPr/>
          <p:nvPr/>
        </p:nvSpPr>
        <p:spPr>
          <a:xfrm>
            <a:off x="5428997" y="1266486"/>
            <a:ext cx="3214260" cy="1716199"/>
          </a:xfrm>
          <a:prstGeom prst="rect">
            <a:avLst/>
          </a:prstGeom>
          <a:solidFill>
            <a:schemeClr val="lt1">
              <a:alpha val="235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482;p55"/>
          <p:cNvSpPr/>
          <p:nvPr/>
        </p:nvSpPr>
        <p:spPr>
          <a:xfrm>
            <a:off x="5428997" y="1266486"/>
            <a:ext cx="3214260" cy="1716199"/>
          </a:xfrm>
          <a:prstGeom prst="rect">
            <a:avLst/>
          </a:prstGeom>
          <a:solidFill>
            <a:schemeClr val="lt1">
              <a:alpha val="235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1"/>
          <p:cNvSpPr txBox="1">
            <a:spLocks noGrp="1"/>
          </p:cNvSpPr>
          <p:nvPr>
            <p:ph type="body" idx="1"/>
          </p:nvPr>
        </p:nvSpPr>
        <p:spPr>
          <a:xfrm>
            <a:off x="2517475" y="2351960"/>
            <a:ext cx="4109100" cy="14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1D1D1B"/>
                </a:solidFill>
              </a:rPr>
              <a:t>Membuat</a:t>
            </a:r>
            <a:r>
              <a:rPr lang="en-US" dirty="0">
                <a:solidFill>
                  <a:srgbClr val="1D1D1B"/>
                </a:solidFill>
              </a:rPr>
              <a:t> website </a:t>
            </a:r>
            <a:r>
              <a:rPr lang="en-US" dirty="0" err="1">
                <a:solidFill>
                  <a:srgbClr val="1D1D1B"/>
                </a:solidFill>
              </a:rPr>
              <a:t>Reservasi</a:t>
            </a:r>
            <a:r>
              <a:rPr lang="en-US" dirty="0">
                <a:solidFill>
                  <a:srgbClr val="1D1D1B"/>
                </a:solidFill>
              </a:rPr>
              <a:t> Hotel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D1D1B"/>
                </a:solidFill>
              </a:rPr>
              <a:t>Website </a:t>
            </a:r>
            <a:r>
              <a:rPr lang="en-US" dirty="0" err="1">
                <a:solidFill>
                  <a:srgbClr val="1D1D1B"/>
                </a:solidFill>
              </a:rPr>
              <a:t>ini</a:t>
            </a:r>
            <a:r>
              <a:rPr lang="en-US" dirty="0">
                <a:solidFill>
                  <a:srgbClr val="1D1D1B"/>
                </a:solidFill>
              </a:rPr>
              <a:t> </a:t>
            </a:r>
            <a:r>
              <a:rPr lang="en-US" dirty="0" err="1">
                <a:solidFill>
                  <a:srgbClr val="1D1D1B"/>
                </a:solidFill>
              </a:rPr>
              <a:t>dibuat</a:t>
            </a:r>
            <a:r>
              <a:rPr lang="en-US" dirty="0">
                <a:solidFill>
                  <a:srgbClr val="1D1D1B"/>
                </a:solidFill>
              </a:rPr>
              <a:t> </a:t>
            </a:r>
            <a:r>
              <a:rPr lang="en-US" dirty="0" err="1">
                <a:solidFill>
                  <a:srgbClr val="1D1D1B"/>
                </a:solidFill>
              </a:rPr>
              <a:t>dengan</a:t>
            </a:r>
            <a:r>
              <a:rPr lang="en-US" dirty="0">
                <a:solidFill>
                  <a:srgbClr val="1D1D1B"/>
                </a:solidFill>
              </a:rPr>
              <a:t> Bahasa </a:t>
            </a:r>
            <a:r>
              <a:rPr lang="en-US" dirty="0" err="1">
                <a:solidFill>
                  <a:srgbClr val="1D1D1B"/>
                </a:solidFill>
              </a:rPr>
              <a:t>pemrograman</a:t>
            </a:r>
            <a:r>
              <a:rPr lang="en-US" dirty="0">
                <a:solidFill>
                  <a:srgbClr val="1D1D1B"/>
                </a:solidFill>
              </a:rPr>
              <a:t> PHP</a:t>
            </a:r>
            <a:endParaRPr lang="en-US" dirty="0">
              <a:solidFill>
                <a:srgbClr val="1D1D1B"/>
              </a:solidFill>
            </a:endParaRPr>
          </a:p>
        </p:txBody>
      </p:sp>
      <p:sp>
        <p:nvSpPr>
          <p:cNvPr id="278" name="Google Shape;278;p41"/>
          <p:cNvSpPr txBox="1">
            <a:spLocks noGrp="1"/>
          </p:cNvSpPr>
          <p:nvPr>
            <p:ph type="title"/>
          </p:nvPr>
        </p:nvSpPr>
        <p:spPr>
          <a:xfrm>
            <a:off x="1687950" y="1521325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Batasan masalah</a:t>
            </a:r>
            <a:endParaRPr b="1" dirty="0"/>
          </a:p>
        </p:txBody>
      </p:sp>
      <p:cxnSp>
        <p:nvCxnSpPr>
          <p:cNvPr id="279" name="Google Shape;279;p41"/>
          <p:cNvCxnSpPr/>
          <p:nvPr/>
        </p:nvCxnSpPr>
        <p:spPr>
          <a:xfrm>
            <a:off x="4248450" y="225502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3"/>
          <p:cNvSpPr txBox="1">
            <a:spLocks noGrp="1"/>
          </p:cNvSpPr>
          <p:nvPr>
            <p:ph type="ctrTitle"/>
          </p:nvPr>
        </p:nvSpPr>
        <p:spPr>
          <a:xfrm>
            <a:off x="1690800" y="2470300"/>
            <a:ext cx="5762400" cy="6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Tujuan </a:t>
            </a:r>
            <a:endParaRPr dirty="0"/>
          </a:p>
        </p:txBody>
      </p:sp>
      <p:sp>
        <p:nvSpPr>
          <p:cNvPr id="303" name="Google Shape;303;p43"/>
          <p:cNvSpPr txBox="1">
            <a:spLocks noGrp="1"/>
          </p:cNvSpPr>
          <p:nvPr>
            <p:ph type="subTitle" idx="1"/>
          </p:nvPr>
        </p:nvSpPr>
        <p:spPr>
          <a:xfrm>
            <a:off x="2218725" y="3334300"/>
            <a:ext cx="4706400" cy="7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memudahkan</a:t>
            </a:r>
            <a:r>
              <a:rPr lang="en-US" dirty="0"/>
              <a:t> customer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memesan</a:t>
            </a:r>
            <a:r>
              <a:rPr lang="en-US" dirty="0"/>
              <a:t> </a:t>
            </a:r>
            <a:r>
              <a:rPr lang="en-US" dirty="0" err="1"/>
              <a:t>kamar</a:t>
            </a:r>
            <a:r>
              <a:rPr lang="en-US" dirty="0"/>
              <a:t> hotel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pelayanan</a:t>
            </a:r>
            <a:r>
              <a:rPr lang="en-US" dirty="0"/>
              <a:t> hotel </a:t>
            </a:r>
            <a:r>
              <a:rPr lang="en-US" dirty="0" err="1"/>
              <a:t>terhadap</a:t>
            </a:r>
            <a:r>
              <a:rPr lang="en-US" dirty="0"/>
              <a:t> customer</a:t>
            </a:r>
            <a:endParaRPr lang="en-US" dirty="0"/>
          </a:p>
        </p:txBody>
      </p:sp>
      <p:cxnSp>
        <p:nvCxnSpPr>
          <p:cNvPr id="304" name="Google Shape;304;p43"/>
          <p:cNvCxnSpPr/>
          <p:nvPr/>
        </p:nvCxnSpPr>
        <p:spPr>
          <a:xfrm>
            <a:off x="4248450" y="3246928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4"/>
          <p:cNvSpPr txBox="1">
            <a:spLocks noGrp="1"/>
          </p:cNvSpPr>
          <p:nvPr>
            <p:ph type="title"/>
          </p:nvPr>
        </p:nvSpPr>
        <p:spPr>
          <a:xfrm>
            <a:off x="0" y="650445"/>
            <a:ext cx="4069309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</a:t>
            </a:r>
            <a:r>
              <a:rPr lang="en" dirty="0" smtClean="0"/>
              <a:t>truktur navigasi</a:t>
            </a:r>
            <a:endParaRPr dirty="0"/>
          </a:p>
        </p:txBody>
      </p:sp>
      <p:cxnSp>
        <p:nvCxnSpPr>
          <p:cNvPr id="313" name="Google Shape;313;p44"/>
          <p:cNvCxnSpPr/>
          <p:nvPr/>
        </p:nvCxnSpPr>
        <p:spPr>
          <a:xfrm>
            <a:off x="3257539" y="-32234"/>
            <a:ext cx="1284766" cy="112746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" name="Google Shape;314;p44"/>
          <p:cNvCxnSpPr/>
          <p:nvPr/>
        </p:nvCxnSpPr>
        <p:spPr>
          <a:xfrm flipV="1">
            <a:off x="4614876" y="-32234"/>
            <a:ext cx="1301598" cy="112746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Flowchart: Connector 5"/>
          <p:cNvSpPr/>
          <p:nvPr/>
        </p:nvSpPr>
        <p:spPr>
          <a:xfrm>
            <a:off x="4542305" y="1095226"/>
            <a:ext cx="72571" cy="8828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524" y="1229823"/>
            <a:ext cx="4190020" cy="39157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5"/>
          <p:cNvSpPr txBox="1">
            <a:spLocks noGrp="1"/>
          </p:cNvSpPr>
          <p:nvPr>
            <p:ph type="ctrTitle"/>
          </p:nvPr>
        </p:nvSpPr>
        <p:spPr>
          <a:xfrm>
            <a:off x="1690800" y="157630"/>
            <a:ext cx="5762400" cy="5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>Website reservasi hotel</a:t>
            </a:r>
            <a:endParaRPr dirty="0"/>
          </a:p>
        </p:txBody>
      </p:sp>
      <p:cxnSp>
        <p:nvCxnSpPr>
          <p:cNvPr id="321" name="Google Shape;321;p45"/>
          <p:cNvCxnSpPr/>
          <p:nvPr/>
        </p:nvCxnSpPr>
        <p:spPr>
          <a:xfrm>
            <a:off x="4248450" y="74323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550" y="968430"/>
            <a:ext cx="4152900" cy="219075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566850" y="968430"/>
            <a:ext cx="1363980" cy="30777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Form Login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6"/>
          <p:cNvSpPr/>
          <p:nvPr/>
        </p:nvSpPr>
        <p:spPr>
          <a:xfrm>
            <a:off x="-696011" y="37359"/>
            <a:ext cx="5747400" cy="251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46"/>
          <p:cNvSpPr txBox="1">
            <a:spLocks noGrp="1"/>
          </p:cNvSpPr>
          <p:nvPr>
            <p:ph type="title"/>
          </p:nvPr>
        </p:nvSpPr>
        <p:spPr>
          <a:xfrm>
            <a:off x="713225" y="923025"/>
            <a:ext cx="4220700" cy="9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Form input</a:t>
            </a:r>
            <a:endParaRPr dirty="0"/>
          </a:p>
        </p:txBody>
      </p:sp>
      <p:sp>
        <p:nvSpPr>
          <p:cNvPr id="330" name="Google Shape;330;p46"/>
          <p:cNvSpPr txBox="1">
            <a:spLocks noGrp="1"/>
          </p:cNvSpPr>
          <p:nvPr>
            <p:ph type="body" idx="1"/>
          </p:nvPr>
        </p:nvSpPr>
        <p:spPr>
          <a:xfrm>
            <a:off x="764025" y="1629518"/>
            <a:ext cx="3850200" cy="6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cxnSp>
        <p:nvCxnSpPr>
          <p:cNvPr id="331" name="Google Shape;331;p46"/>
          <p:cNvCxnSpPr/>
          <p:nvPr/>
        </p:nvCxnSpPr>
        <p:spPr>
          <a:xfrm>
            <a:off x="817621" y="1485788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379" y="1151960"/>
            <a:ext cx="4489224" cy="36497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inimalist Grayscale Pitch Deck by Slidesgo">
  <a:themeElements>
    <a:clrScheme name="Simple Light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179</Words>
  <Application>Microsoft Office PowerPoint</Application>
  <PresentationFormat>On-screen Show (16:9)</PresentationFormat>
  <Paragraphs>32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Julius Sans One</vt:lpstr>
      <vt:lpstr>Questrial</vt:lpstr>
      <vt:lpstr>Arial</vt:lpstr>
      <vt:lpstr>Didact Gothic</vt:lpstr>
      <vt:lpstr>Montserrat</vt:lpstr>
      <vt:lpstr>Minimalist Grayscale Pitch Deck by Slidesgo</vt:lpstr>
      <vt:lpstr>Reservasi Hotel</vt:lpstr>
      <vt:lpstr>Daftar isi</vt:lpstr>
      <vt:lpstr>Pendahuluan</vt:lpstr>
      <vt:lpstr>Rumusan masalah</vt:lpstr>
      <vt:lpstr>Batasan masalah</vt:lpstr>
      <vt:lpstr>Tujuan </vt:lpstr>
      <vt:lpstr>Struktur navigasi</vt:lpstr>
      <vt:lpstr>Website reservasi hotel</vt:lpstr>
      <vt:lpstr>Form input</vt:lpstr>
      <vt:lpstr>Single room</vt:lpstr>
      <vt:lpstr>Twin room</vt:lpstr>
      <vt:lpstr>Triple room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Reservasi Hotel</dc:title>
  <dc:creator>Admin</dc:creator>
  <cp:lastModifiedBy>Admin</cp:lastModifiedBy>
  <cp:revision>7</cp:revision>
  <dcterms:modified xsi:type="dcterms:W3CDTF">2021-06-12T12:38:56Z</dcterms:modified>
</cp:coreProperties>
</file>