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DM Sans Medium"/>
      <p:regular r:id="rId23"/>
      <p:bold r:id="rId24"/>
      <p:italic r:id="rId25"/>
      <p:boldItalic r:id="rId26"/>
    </p:embeddedFont>
    <p:embeddedFont>
      <p:font typeface="Cabin"/>
      <p:regular r:id="rId27"/>
      <p:bold r:id="rId28"/>
      <p:italic r:id="rId29"/>
      <p:boldItalic r:id="rId30"/>
    </p:embeddedFont>
    <p:embeddedFont>
      <p:font typeface="Bebas Neue"/>
      <p:regular r:id="rId31"/>
    </p:embeddedFont>
    <p:embeddedFont>
      <p:font typeface="Hind Siliguri"/>
      <p:regular r:id="rId32"/>
      <p:bold r:id="rId33"/>
    </p:embeddedFont>
    <p:embeddedFont>
      <p:font typeface="DM Sans"/>
      <p:regular r:id="rId34"/>
      <p:bold r:id="rId35"/>
      <p:italic r:id="rId36"/>
      <p:boldItalic r:id="rId37"/>
    </p:embeddedFont>
    <p:embeddedFont>
      <p:font typeface="Cabin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binMedium-italic.fntdata"/><Relationship Id="rId20" Type="http://schemas.openxmlformats.org/officeDocument/2006/relationships/slide" Target="slides/slide16.xml"/><Relationship Id="rId41" Type="http://schemas.openxmlformats.org/officeDocument/2006/relationships/font" Target="fonts/CabinMedium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DMSansMedium-bold.fntdata"/><Relationship Id="rId23" Type="http://schemas.openxmlformats.org/officeDocument/2006/relationships/font" Target="fonts/DMSans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Medium-boldItalic.fntdata"/><Relationship Id="rId25" Type="http://schemas.openxmlformats.org/officeDocument/2006/relationships/font" Target="fonts/DMSansMedium-italic.fntdata"/><Relationship Id="rId28" Type="http://schemas.openxmlformats.org/officeDocument/2006/relationships/font" Target="fonts/Cabin-bold.fntdata"/><Relationship Id="rId27" Type="http://schemas.openxmlformats.org/officeDocument/2006/relationships/font" Target="fonts/Cab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b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basNeue-regular.fntdata"/><Relationship Id="rId30" Type="http://schemas.openxmlformats.org/officeDocument/2006/relationships/font" Target="fonts/Cabin-boldItalic.fntdata"/><Relationship Id="rId11" Type="http://schemas.openxmlformats.org/officeDocument/2006/relationships/slide" Target="slides/slide7.xml"/><Relationship Id="rId33" Type="http://schemas.openxmlformats.org/officeDocument/2006/relationships/font" Target="fonts/HindSiliguri-bold.fntdata"/><Relationship Id="rId10" Type="http://schemas.openxmlformats.org/officeDocument/2006/relationships/slide" Target="slides/slide6.xml"/><Relationship Id="rId32" Type="http://schemas.openxmlformats.org/officeDocument/2006/relationships/font" Target="fonts/HindSiliguri-regular.fntdata"/><Relationship Id="rId13" Type="http://schemas.openxmlformats.org/officeDocument/2006/relationships/slide" Target="slides/slide9.xml"/><Relationship Id="rId35" Type="http://schemas.openxmlformats.org/officeDocument/2006/relationships/font" Target="fonts/DMSans-bold.fntdata"/><Relationship Id="rId12" Type="http://schemas.openxmlformats.org/officeDocument/2006/relationships/slide" Target="slides/slide8.xml"/><Relationship Id="rId34" Type="http://schemas.openxmlformats.org/officeDocument/2006/relationships/font" Target="fonts/DMSans-regular.fntdata"/><Relationship Id="rId15" Type="http://schemas.openxmlformats.org/officeDocument/2006/relationships/slide" Target="slides/slide11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DMSans-italic.fntdata"/><Relationship Id="rId17" Type="http://schemas.openxmlformats.org/officeDocument/2006/relationships/slide" Target="slides/slide13.xml"/><Relationship Id="rId39" Type="http://schemas.openxmlformats.org/officeDocument/2006/relationships/font" Target="fonts/CabinMedium-bold.fntdata"/><Relationship Id="rId16" Type="http://schemas.openxmlformats.org/officeDocument/2006/relationships/slide" Target="slides/slide12.xml"/><Relationship Id="rId38" Type="http://schemas.openxmlformats.org/officeDocument/2006/relationships/font" Target="fonts/CabinMedium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310dc6b8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310dc6b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2957d04e8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22957d04e8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22957d04e8a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22957d04e8a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2310eaa5d55_0_1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2310eaa5d55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310eaa5d5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2310eaa5d5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2957d04e8a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2957d04e8a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22957d04e8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22957d04e8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2525b73649a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2525b73649a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525b7364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525b7364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2310eaa5d55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2310eaa5d55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2957d04e8a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2957d04e8a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525b7364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525b7364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dfe0b786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dfe0b786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ec9722e1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ec9722e1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22957d04e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22957d04e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2957d04e8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22957d04e8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2957d04e8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2957d04e8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673650"/>
            <a:ext cx="3840600" cy="23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41625" y="3165175"/>
            <a:ext cx="3837600" cy="46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8100000">
            <a:off x="-3356551" y="-1639550"/>
            <a:ext cx="6903805" cy="3418649"/>
          </a:xfrm>
          <a:custGeom>
            <a:rect b="b" l="l" r="r" t="t"/>
            <a:pathLst>
              <a:path extrusionOk="0" h="127531" w="257543">
                <a:moveTo>
                  <a:pt x="188005" y="0"/>
                </a:moveTo>
                <a:cubicBezTo>
                  <a:pt x="181301" y="0"/>
                  <a:pt x="174410" y="3584"/>
                  <a:pt x="169426" y="8411"/>
                </a:cubicBezTo>
                <a:cubicBezTo>
                  <a:pt x="162708" y="14946"/>
                  <a:pt x="158301" y="23457"/>
                  <a:pt x="152404" y="30751"/>
                </a:cubicBezTo>
                <a:cubicBezTo>
                  <a:pt x="146760" y="37770"/>
                  <a:pt x="138781" y="43972"/>
                  <a:pt x="129847" y="43972"/>
                </a:cubicBezTo>
                <a:cubicBezTo>
                  <a:pt x="129495" y="43972"/>
                  <a:pt x="129142" y="43963"/>
                  <a:pt x="128787" y="43943"/>
                </a:cubicBezTo>
                <a:cubicBezTo>
                  <a:pt x="118817" y="43366"/>
                  <a:pt x="111157" y="35402"/>
                  <a:pt x="104197" y="28259"/>
                </a:cubicBezTo>
                <a:cubicBezTo>
                  <a:pt x="97728" y="21592"/>
                  <a:pt x="89776" y="14686"/>
                  <a:pt x="80687" y="14686"/>
                </a:cubicBezTo>
                <a:cubicBezTo>
                  <a:pt x="80039" y="14686"/>
                  <a:pt x="79385" y="14721"/>
                  <a:pt x="78725" y="14794"/>
                </a:cubicBezTo>
                <a:cubicBezTo>
                  <a:pt x="70609" y="15675"/>
                  <a:pt x="64166" y="22241"/>
                  <a:pt x="60579" y="29536"/>
                </a:cubicBezTo>
                <a:cubicBezTo>
                  <a:pt x="57053" y="36861"/>
                  <a:pt x="55716" y="45007"/>
                  <a:pt x="53497" y="52819"/>
                </a:cubicBezTo>
                <a:cubicBezTo>
                  <a:pt x="51247" y="60661"/>
                  <a:pt x="47782" y="68594"/>
                  <a:pt x="41278" y="73457"/>
                </a:cubicBezTo>
                <a:cubicBezTo>
                  <a:pt x="33800" y="79080"/>
                  <a:pt x="23648" y="79628"/>
                  <a:pt x="15532" y="84248"/>
                </a:cubicBezTo>
                <a:cubicBezTo>
                  <a:pt x="8420" y="88290"/>
                  <a:pt x="3222" y="95494"/>
                  <a:pt x="1581" y="103518"/>
                </a:cubicBezTo>
                <a:cubicBezTo>
                  <a:pt x="0" y="111543"/>
                  <a:pt x="2675" y="121026"/>
                  <a:pt x="7660" y="127531"/>
                </a:cubicBezTo>
                <a:lnTo>
                  <a:pt x="247178" y="127531"/>
                </a:lnTo>
                <a:cubicBezTo>
                  <a:pt x="254199" y="119993"/>
                  <a:pt x="257543" y="107652"/>
                  <a:pt x="255689" y="97439"/>
                </a:cubicBezTo>
                <a:cubicBezTo>
                  <a:pt x="253835" y="87287"/>
                  <a:pt x="246935" y="78199"/>
                  <a:pt x="237664" y="73700"/>
                </a:cubicBezTo>
                <a:cubicBezTo>
                  <a:pt x="230795" y="70357"/>
                  <a:pt x="222649" y="69293"/>
                  <a:pt x="216843" y="64278"/>
                </a:cubicBezTo>
                <a:cubicBezTo>
                  <a:pt x="211007" y="59171"/>
                  <a:pt x="208849" y="51056"/>
                  <a:pt x="208302" y="43305"/>
                </a:cubicBezTo>
                <a:cubicBezTo>
                  <a:pt x="207785" y="35584"/>
                  <a:pt x="208576" y="27712"/>
                  <a:pt x="207269" y="20083"/>
                </a:cubicBezTo>
                <a:cubicBezTo>
                  <a:pt x="205992" y="12453"/>
                  <a:pt x="202040" y="4611"/>
                  <a:pt x="194958" y="1450"/>
                </a:cubicBezTo>
                <a:cubicBezTo>
                  <a:pt x="192726" y="449"/>
                  <a:pt x="190377" y="0"/>
                  <a:pt x="1880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864100" y="2372975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735500" y="281575"/>
            <a:ext cx="100325" cy="100325"/>
            <a:chOff x="3879350" y="945625"/>
            <a:chExt cx="100325" cy="100325"/>
          </a:xfrm>
        </p:grpSpPr>
        <p:sp>
          <p:nvSpPr>
            <p:cNvPr id="14" name="Google Shape;14;p2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09850" y="4048875"/>
            <a:ext cx="100325" cy="100325"/>
            <a:chOff x="3879350" y="945625"/>
            <a:chExt cx="100325" cy="100325"/>
          </a:xfrm>
        </p:grpSpPr>
        <p:sp>
          <p:nvSpPr>
            <p:cNvPr id="17" name="Google Shape;17;p2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/>
          <p:nvPr/>
        </p:nvSpPr>
        <p:spPr>
          <a:xfrm>
            <a:off x="2366500" y="1643663"/>
            <a:ext cx="6392250" cy="3541375"/>
          </a:xfrm>
          <a:custGeom>
            <a:rect b="b" l="l" r="r" t="t"/>
            <a:pathLst>
              <a:path extrusionOk="0" h="141655" w="255690">
                <a:moveTo>
                  <a:pt x="72084" y="1"/>
                </a:moveTo>
                <a:cubicBezTo>
                  <a:pt x="65739" y="1"/>
                  <a:pt x="59397" y="1795"/>
                  <a:pt x="54166" y="5391"/>
                </a:cubicBezTo>
                <a:cubicBezTo>
                  <a:pt x="43436" y="12777"/>
                  <a:pt x="38178" y="27215"/>
                  <a:pt x="41613" y="39769"/>
                </a:cubicBezTo>
                <a:cubicBezTo>
                  <a:pt x="44531" y="50498"/>
                  <a:pt x="53163" y="60954"/>
                  <a:pt x="49394" y="71441"/>
                </a:cubicBezTo>
                <a:cubicBezTo>
                  <a:pt x="46780" y="78766"/>
                  <a:pt x="38938" y="82809"/>
                  <a:pt x="31552" y="85058"/>
                </a:cubicBezTo>
                <a:cubicBezTo>
                  <a:pt x="24135" y="87338"/>
                  <a:pt x="16111" y="88706"/>
                  <a:pt x="10031" y="93508"/>
                </a:cubicBezTo>
                <a:cubicBezTo>
                  <a:pt x="3132" y="99040"/>
                  <a:pt x="1" y="108341"/>
                  <a:pt x="578" y="117156"/>
                </a:cubicBezTo>
                <a:cubicBezTo>
                  <a:pt x="882" y="121746"/>
                  <a:pt x="2281" y="126244"/>
                  <a:pt x="4317" y="130530"/>
                </a:cubicBezTo>
                <a:cubicBezTo>
                  <a:pt x="7509" y="137338"/>
                  <a:pt x="14287" y="141655"/>
                  <a:pt x="21795" y="141655"/>
                </a:cubicBezTo>
                <a:lnTo>
                  <a:pt x="233561" y="141655"/>
                </a:lnTo>
                <a:cubicBezTo>
                  <a:pt x="246297" y="141655"/>
                  <a:pt x="255690" y="129496"/>
                  <a:pt x="252133" y="117277"/>
                </a:cubicBezTo>
                <a:cubicBezTo>
                  <a:pt x="252103" y="117034"/>
                  <a:pt x="252042" y="116821"/>
                  <a:pt x="251951" y="116578"/>
                </a:cubicBezTo>
                <a:cubicBezTo>
                  <a:pt x="249702" y="109496"/>
                  <a:pt x="244534" y="103387"/>
                  <a:pt x="237969" y="99922"/>
                </a:cubicBezTo>
                <a:cubicBezTo>
                  <a:pt x="231434" y="96548"/>
                  <a:pt x="223926" y="95788"/>
                  <a:pt x="216813" y="93934"/>
                </a:cubicBezTo>
                <a:cubicBezTo>
                  <a:pt x="209670" y="92079"/>
                  <a:pt x="203591" y="88158"/>
                  <a:pt x="199549" y="81988"/>
                </a:cubicBezTo>
                <a:cubicBezTo>
                  <a:pt x="196327" y="77125"/>
                  <a:pt x="196904" y="70651"/>
                  <a:pt x="198758" y="65088"/>
                </a:cubicBezTo>
                <a:cubicBezTo>
                  <a:pt x="200643" y="59556"/>
                  <a:pt x="203683" y="54419"/>
                  <a:pt x="205263" y="48796"/>
                </a:cubicBezTo>
                <a:cubicBezTo>
                  <a:pt x="207148" y="41988"/>
                  <a:pt x="206783" y="34510"/>
                  <a:pt x="203591" y="28188"/>
                </a:cubicBezTo>
                <a:cubicBezTo>
                  <a:pt x="200430" y="21926"/>
                  <a:pt x="194351" y="17033"/>
                  <a:pt x="187390" y="15847"/>
                </a:cubicBezTo>
                <a:cubicBezTo>
                  <a:pt x="186171" y="15638"/>
                  <a:pt x="184960" y="15541"/>
                  <a:pt x="183759" y="15541"/>
                </a:cubicBezTo>
                <a:cubicBezTo>
                  <a:pt x="174121" y="15541"/>
                  <a:pt x="165099" y="21847"/>
                  <a:pt x="157207" y="27793"/>
                </a:cubicBezTo>
                <a:cubicBezTo>
                  <a:pt x="149365" y="33681"/>
                  <a:pt x="140369" y="39852"/>
                  <a:pt x="130860" y="39852"/>
                </a:cubicBezTo>
                <a:cubicBezTo>
                  <a:pt x="129570" y="39852"/>
                  <a:pt x="128271" y="39738"/>
                  <a:pt x="126964" y="39495"/>
                </a:cubicBezTo>
                <a:cubicBezTo>
                  <a:pt x="118696" y="37945"/>
                  <a:pt x="112252" y="31501"/>
                  <a:pt x="107146" y="24844"/>
                </a:cubicBezTo>
                <a:cubicBezTo>
                  <a:pt x="102039" y="18157"/>
                  <a:pt x="97541" y="10802"/>
                  <a:pt x="90732" y="5878"/>
                </a:cubicBezTo>
                <a:cubicBezTo>
                  <a:pt x="85357" y="1962"/>
                  <a:pt x="78718" y="1"/>
                  <a:pt x="720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579538" y="98513"/>
            <a:ext cx="713550" cy="242650"/>
          </a:xfrm>
          <a:custGeom>
            <a:rect b="b" l="l" r="r" t="t"/>
            <a:pathLst>
              <a:path extrusionOk="0" h="9706" w="28542">
                <a:moveTo>
                  <a:pt x="23496" y="0"/>
                </a:moveTo>
                <a:cubicBezTo>
                  <a:pt x="22829" y="0"/>
                  <a:pt x="22163" y="141"/>
                  <a:pt x="21551" y="435"/>
                </a:cubicBezTo>
                <a:cubicBezTo>
                  <a:pt x="20031" y="1165"/>
                  <a:pt x="18998" y="2776"/>
                  <a:pt x="19119" y="4448"/>
                </a:cubicBezTo>
                <a:cubicBezTo>
                  <a:pt x="18367" y="2379"/>
                  <a:pt x="16214" y="904"/>
                  <a:pt x="14003" y="904"/>
                </a:cubicBezTo>
                <a:cubicBezTo>
                  <a:pt x="13712" y="904"/>
                  <a:pt x="13421" y="929"/>
                  <a:pt x="13131" y="982"/>
                </a:cubicBezTo>
                <a:cubicBezTo>
                  <a:pt x="10699" y="1438"/>
                  <a:pt x="8815" y="3809"/>
                  <a:pt x="8876" y="6332"/>
                </a:cubicBezTo>
                <a:cubicBezTo>
                  <a:pt x="8245" y="5265"/>
                  <a:pt x="7015" y="4585"/>
                  <a:pt x="5787" y="4585"/>
                </a:cubicBezTo>
                <a:cubicBezTo>
                  <a:pt x="5476" y="4585"/>
                  <a:pt x="5165" y="4629"/>
                  <a:pt x="4863" y="4721"/>
                </a:cubicBezTo>
                <a:cubicBezTo>
                  <a:pt x="3374" y="5177"/>
                  <a:pt x="2493" y="6636"/>
                  <a:pt x="2584" y="8186"/>
                </a:cubicBezTo>
                <a:cubicBezTo>
                  <a:pt x="2304" y="7906"/>
                  <a:pt x="1910" y="7753"/>
                  <a:pt x="1514" y="7753"/>
                </a:cubicBezTo>
                <a:cubicBezTo>
                  <a:pt x="1264" y="7753"/>
                  <a:pt x="1014" y="7814"/>
                  <a:pt x="790" y="7943"/>
                </a:cubicBezTo>
                <a:cubicBezTo>
                  <a:pt x="0" y="8460"/>
                  <a:pt x="365" y="9706"/>
                  <a:pt x="1338" y="9706"/>
                </a:cubicBezTo>
                <a:lnTo>
                  <a:pt x="24043" y="9706"/>
                </a:lnTo>
                <a:cubicBezTo>
                  <a:pt x="26414" y="9706"/>
                  <a:pt x="28420" y="7882"/>
                  <a:pt x="28542" y="5542"/>
                </a:cubicBezTo>
                <a:lnTo>
                  <a:pt x="28542" y="5147"/>
                </a:lnTo>
                <a:cubicBezTo>
                  <a:pt x="28481" y="3475"/>
                  <a:pt x="27660" y="1833"/>
                  <a:pt x="26292" y="891"/>
                </a:cubicBezTo>
                <a:cubicBezTo>
                  <a:pt x="25476" y="310"/>
                  <a:pt x="24485" y="0"/>
                  <a:pt x="2349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6127525" y="4478200"/>
            <a:ext cx="1802475" cy="665300"/>
            <a:chOff x="2566600" y="4293075"/>
            <a:chExt cx="1802475" cy="665300"/>
          </a:xfrm>
        </p:grpSpPr>
        <p:sp>
          <p:nvSpPr>
            <p:cNvPr id="289" name="Google Shape;289;p11"/>
            <p:cNvSpPr/>
            <p:nvPr/>
          </p:nvSpPr>
          <p:spPr>
            <a:xfrm>
              <a:off x="2872075" y="4571400"/>
              <a:ext cx="106400" cy="91225"/>
            </a:xfrm>
            <a:custGeom>
              <a:rect b="b" l="l" r="r" t="t"/>
              <a:pathLst>
                <a:path extrusionOk="0" h="3649" w="4256">
                  <a:moveTo>
                    <a:pt x="2128" y="1338"/>
                  </a:moveTo>
                  <a:cubicBezTo>
                    <a:pt x="2797" y="1338"/>
                    <a:pt x="3131" y="1520"/>
                    <a:pt x="3131" y="1794"/>
                  </a:cubicBezTo>
                  <a:cubicBezTo>
                    <a:pt x="3131" y="2098"/>
                    <a:pt x="2797" y="2250"/>
                    <a:pt x="2128" y="2250"/>
                  </a:cubicBezTo>
                  <a:cubicBezTo>
                    <a:pt x="1429" y="2250"/>
                    <a:pt x="1094" y="2098"/>
                    <a:pt x="1094" y="1794"/>
                  </a:cubicBezTo>
                  <a:cubicBezTo>
                    <a:pt x="1094" y="1490"/>
                    <a:pt x="1429" y="1338"/>
                    <a:pt x="2128" y="1338"/>
                  </a:cubicBezTo>
                  <a:close/>
                  <a:moveTo>
                    <a:pt x="2128" y="1"/>
                  </a:moveTo>
                  <a:cubicBezTo>
                    <a:pt x="1702" y="1"/>
                    <a:pt x="1277" y="92"/>
                    <a:pt x="973" y="244"/>
                  </a:cubicBezTo>
                  <a:cubicBezTo>
                    <a:pt x="669" y="396"/>
                    <a:pt x="395" y="609"/>
                    <a:pt x="243" y="882"/>
                  </a:cubicBezTo>
                  <a:cubicBezTo>
                    <a:pt x="61" y="1156"/>
                    <a:pt x="0" y="1460"/>
                    <a:pt x="0" y="1824"/>
                  </a:cubicBezTo>
                  <a:cubicBezTo>
                    <a:pt x="0" y="2159"/>
                    <a:pt x="91" y="2523"/>
                    <a:pt x="243" y="2767"/>
                  </a:cubicBezTo>
                  <a:cubicBezTo>
                    <a:pt x="395" y="3040"/>
                    <a:pt x="669" y="3283"/>
                    <a:pt x="973" y="3435"/>
                  </a:cubicBezTo>
                  <a:cubicBezTo>
                    <a:pt x="1277" y="3587"/>
                    <a:pt x="1672" y="3648"/>
                    <a:pt x="2128" y="3648"/>
                  </a:cubicBezTo>
                  <a:cubicBezTo>
                    <a:pt x="2523" y="3648"/>
                    <a:pt x="2949" y="3587"/>
                    <a:pt x="3253" y="3435"/>
                  </a:cubicBezTo>
                  <a:cubicBezTo>
                    <a:pt x="3556" y="3283"/>
                    <a:pt x="3830" y="3040"/>
                    <a:pt x="3982" y="2767"/>
                  </a:cubicBezTo>
                  <a:cubicBezTo>
                    <a:pt x="4164" y="2523"/>
                    <a:pt x="4256" y="2159"/>
                    <a:pt x="4256" y="1824"/>
                  </a:cubicBezTo>
                  <a:cubicBezTo>
                    <a:pt x="4256" y="1490"/>
                    <a:pt x="4134" y="1156"/>
                    <a:pt x="3982" y="882"/>
                  </a:cubicBezTo>
                  <a:cubicBezTo>
                    <a:pt x="3830" y="609"/>
                    <a:pt x="3556" y="396"/>
                    <a:pt x="3253" y="244"/>
                  </a:cubicBezTo>
                  <a:cubicBezTo>
                    <a:pt x="2949" y="92"/>
                    <a:pt x="2584" y="1"/>
                    <a:pt x="2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3295325" y="4792525"/>
              <a:ext cx="825275" cy="125400"/>
            </a:xfrm>
            <a:custGeom>
              <a:rect b="b" l="l" r="r" t="t"/>
              <a:pathLst>
                <a:path extrusionOk="0" h="5016" w="33011">
                  <a:moveTo>
                    <a:pt x="1004" y="1"/>
                  </a:moveTo>
                  <a:cubicBezTo>
                    <a:pt x="426" y="1"/>
                    <a:pt x="1" y="457"/>
                    <a:pt x="1" y="1004"/>
                  </a:cubicBezTo>
                  <a:lnTo>
                    <a:pt x="1" y="4043"/>
                  </a:lnTo>
                  <a:cubicBezTo>
                    <a:pt x="1" y="4621"/>
                    <a:pt x="457" y="5016"/>
                    <a:pt x="1004" y="5016"/>
                  </a:cubicBezTo>
                  <a:lnTo>
                    <a:pt x="32007" y="5016"/>
                  </a:lnTo>
                  <a:cubicBezTo>
                    <a:pt x="32554" y="5016"/>
                    <a:pt x="32980" y="4560"/>
                    <a:pt x="32980" y="4043"/>
                  </a:cubicBezTo>
                  <a:lnTo>
                    <a:pt x="32980" y="1004"/>
                  </a:lnTo>
                  <a:cubicBezTo>
                    <a:pt x="33010" y="457"/>
                    <a:pt x="32554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3261125" y="4810775"/>
              <a:ext cx="893675" cy="147425"/>
            </a:xfrm>
            <a:custGeom>
              <a:rect b="b" l="l" r="r" t="t"/>
              <a:pathLst>
                <a:path extrusionOk="0" h="5897" w="35747">
                  <a:moveTo>
                    <a:pt x="1125" y="0"/>
                  </a:moveTo>
                  <a:cubicBezTo>
                    <a:pt x="518" y="0"/>
                    <a:pt x="1" y="487"/>
                    <a:pt x="1" y="1155"/>
                  </a:cubicBezTo>
                  <a:lnTo>
                    <a:pt x="1" y="4742"/>
                  </a:lnTo>
                  <a:cubicBezTo>
                    <a:pt x="1" y="5350"/>
                    <a:pt x="487" y="5897"/>
                    <a:pt x="1125" y="5897"/>
                  </a:cubicBezTo>
                  <a:lnTo>
                    <a:pt x="34621" y="5897"/>
                  </a:lnTo>
                  <a:cubicBezTo>
                    <a:pt x="35229" y="5897"/>
                    <a:pt x="35746" y="5411"/>
                    <a:pt x="35746" y="4742"/>
                  </a:cubicBezTo>
                  <a:lnTo>
                    <a:pt x="35746" y="1155"/>
                  </a:lnTo>
                  <a:cubicBezTo>
                    <a:pt x="35746" y="487"/>
                    <a:pt x="35229" y="0"/>
                    <a:pt x="34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3324975" y="48107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3494425" y="48107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3664625" y="48107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3834850" y="48107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4004300" y="4810775"/>
              <a:ext cx="85900" cy="147425"/>
            </a:xfrm>
            <a:custGeom>
              <a:rect b="b" l="l" r="r" t="t"/>
              <a:pathLst>
                <a:path extrusionOk="0" h="5897" w="3436">
                  <a:moveTo>
                    <a:pt x="1" y="0"/>
                  </a:moveTo>
                  <a:lnTo>
                    <a:pt x="1" y="5897"/>
                  </a:lnTo>
                  <a:lnTo>
                    <a:pt x="3435" y="5897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3445025" y="4627625"/>
              <a:ext cx="826025" cy="125425"/>
            </a:xfrm>
            <a:custGeom>
              <a:rect b="b" l="l" r="r" t="t"/>
              <a:pathLst>
                <a:path extrusionOk="0" h="5017" w="33041">
                  <a:moveTo>
                    <a:pt x="1004" y="1"/>
                  </a:moveTo>
                  <a:cubicBezTo>
                    <a:pt x="426" y="1"/>
                    <a:pt x="1" y="457"/>
                    <a:pt x="1" y="974"/>
                  </a:cubicBezTo>
                  <a:lnTo>
                    <a:pt x="1" y="4013"/>
                  </a:lnTo>
                  <a:cubicBezTo>
                    <a:pt x="1" y="4591"/>
                    <a:pt x="456" y="5016"/>
                    <a:pt x="1004" y="5016"/>
                  </a:cubicBezTo>
                  <a:lnTo>
                    <a:pt x="32007" y="5016"/>
                  </a:lnTo>
                  <a:cubicBezTo>
                    <a:pt x="32585" y="5016"/>
                    <a:pt x="33010" y="4560"/>
                    <a:pt x="33010" y="4013"/>
                  </a:cubicBezTo>
                  <a:lnTo>
                    <a:pt x="33010" y="974"/>
                  </a:lnTo>
                  <a:cubicBezTo>
                    <a:pt x="33041" y="457"/>
                    <a:pt x="32585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3411600" y="4645875"/>
              <a:ext cx="893650" cy="146675"/>
            </a:xfrm>
            <a:custGeom>
              <a:rect b="b" l="l" r="r" t="t"/>
              <a:pathLst>
                <a:path extrusionOk="0" h="5867" w="35746">
                  <a:moveTo>
                    <a:pt x="1125" y="0"/>
                  </a:moveTo>
                  <a:cubicBezTo>
                    <a:pt x="517" y="0"/>
                    <a:pt x="0" y="487"/>
                    <a:pt x="0" y="1125"/>
                  </a:cubicBezTo>
                  <a:lnTo>
                    <a:pt x="0" y="4742"/>
                  </a:lnTo>
                  <a:cubicBezTo>
                    <a:pt x="0" y="5350"/>
                    <a:pt x="486" y="5867"/>
                    <a:pt x="1125" y="5867"/>
                  </a:cubicBezTo>
                  <a:lnTo>
                    <a:pt x="34590" y="5867"/>
                  </a:lnTo>
                  <a:cubicBezTo>
                    <a:pt x="35198" y="5867"/>
                    <a:pt x="35745" y="5380"/>
                    <a:pt x="35745" y="4742"/>
                  </a:cubicBezTo>
                  <a:lnTo>
                    <a:pt x="35745" y="1125"/>
                  </a:lnTo>
                  <a:cubicBezTo>
                    <a:pt x="35745" y="487"/>
                    <a:pt x="35198" y="0"/>
                    <a:pt x="34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3474650" y="4645875"/>
              <a:ext cx="86675" cy="146675"/>
            </a:xfrm>
            <a:custGeom>
              <a:rect b="b" l="l" r="r" t="t"/>
              <a:pathLst>
                <a:path extrusionOk="0" h="5867" w="3467">
                  <a:moveTo>
                    <a:pt x="1" y="0"/>
                  </a:moveTo>
                  <a:lnTo>
                    <a:pt x="1" y="5867"/>
                  </a:lnTo>
                  <a:lnTo>
                    <a:pt x="3466" y="586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3644875" y="46458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1" y="0"/>
                  </a:moveTo>
                  <a:lnTo>
                    <a:pt x="1" y="5867"/>
                  </a:lnTo>
                  <a:lnTo>
                    <a:pt x="3466" y="586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3815100" y="46458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0" y="0"/>
                  </a:moveTo>
                  <a:lnTo>
                    <a:pt x="0" y="5867"/>
                  </a:lnTo>
                  <a:lnTo>
                    <a:pt x="3465" y="586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3985300" y="4645875"/>
              <a:ext cx="85900" cy="146675"/>
            </a:xfrm>
            <a:custGeom>
              <a:rect b="b" l="l" r="r" t="t"/>
              <a:pathLst>
                <a:path extrusionOk="0" h="5867" w="3436">
                  <a:moveTo>
                    <a:pt x="1" y="0"/>
                  </a:moveTo>
                  <a:lnTo>
                    <a:pt x="1" y="5867"/>
                  </a:lnTo>
                  <a:lnTo>
                    <a:pt x="3436" y="5867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4154775" y="46458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0" y="0"/>
                  </a:moveTo>
                  <a:lnTo>
                    <a:pt x="0" y="5867"/>
                  </a:lnTo>
                  <a:lnTo>
                    <a:pt x="3465" y="586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3232250" y="4461975"/>
              <a:ext cx="825275" cy="125400"/>
            </a:xfrm>
            <a:custGeom>
              <a:rect b="b" l="l" r="r" t="t"/>
              <a:pathLst>
                <a:path extrusionOk="0" h="5016" w="33011">
                  <a:moveTo>
                    <a:pt x="1004" y="1"/>
                  </a:moveTo>
                  <a:cubicBezTo>
                    <a:pt x="426" y="1"/>
                    <a:pt x="1" y="457"/>
                    <a:pt x="1" y="1004"/>
                  </a:cubicBezTo>
                  <a:lnTo>
                    <a:pt x="1" y="4043"/>
                  </a:lnTo>
                  <a:cubicBezTo>
                    <a:pt x="1" y="4621"/>
                    <a:pt x="457" y="5016"/>
                    <a:pt x="1004" y="5016"/>
                  </a:cubicBezTo>
                  <a:lnTo>
                    <a:pt x="32007" y="5016"/>
                  </a:lnTo>
                  <a:cubicBezTo>
                    <a:pt x="32585" y="5016"/>
                    <a:pt x="33010" y="4560"/>
                    <a:pt x="33010" y="4043"/>
                  </a:cubicBezTo>
                  <a:lnTo>
                    <a:pt x="33010" y="1004"/>
                  </a:lnTo>
                  <a:cubicBezTo>
                    <a:pt x="33010" y="457"/>
                    <a:pt x="32555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3198825" y="4480225"/>
              <a:ext cx="893650" cy="147425"/>
            </a:xfrm>
            <a:custGeom>
              <a:rect b="b" l="l" r="r" t="t"/>
              <a:pathLst>
                <a:path extrusionOk="0" h="5897" w="35746">
                  <a:moveTo>
                    <a:pt x="1125" y="0"/>
                  </a:moveTo>
                  <a:cubicBezTo>
                    <a:pt x="517" y="0"/>
                    <a:pt x="0" y="486"/>
                    <a:pt x="0" y="1155"/>
                  </a:cubicBezTo>
                  <a:lnTo>
                    <a:pt x="0" y="4742"/>
                  </a:lnTo>
                  <a:cubicBezTo>
                    <a:pt x="0" y="5350"/>
                    <a:pt x="487" y="5897"/>
                    <a:pt x="1125" y="5897"/>
                  </a:cubicBezTo>
                  <a:lnTo>
                    <a:pt x="34591" y="5897"/>
                  </a:lnTo>
                  <a:cubicBezTo>
                    <a:pt x="35199" y="5897"/>
                    <a:pt x="35746" y="5411"/>
                    <a:pt x="35746" y="4742"/>
                  </a:cubicBezTo>
                  <a:lnTo>
                    <a:pt x="35746" y="1155"/>
                  </a:lnTo>
                  <a:cubicBezTo>
                    <a:pt x="35715" y="486"/>
                    <a:pt x="35199" y="0"/>
                    <a:pt x="34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3261900" y="44802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3431350" y="44802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3601575" y="4480225"/>
              <a:ext cx="85875" cy="147425"/>
            </a:xfrm>
            <a:custGeom>
              <a:rect b="b" l="l" r="r" t="t"/>
              <a:pathLst>
                <a:path extrusionOk="0" h="5897" w="3435">
                  <a:moveTo>
                    <a:pt x="0" y="0"/>
                  </a:moveTo>
                  <a:lnTo>
                    <a:pt x="0" y="5897"/>
                  </a:lnTo>
                  <a:lnTo>
                    <a:pt x="3435" y="5897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3771025" y="44802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3941225" y="4480225"/>
              <a:ext cx="86675" cy="147425"/>
            </a:xfrm>
            <a:custGeom>
              <a:rect b="b" l="l" r="r" t="t"/>
              <a:pathLst>
                <a:path extrusionOk="0" h="5897" w="3467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3508850" y="4297075"/>
              <a:ext cx="824525" cy="125425"/>
            </a:xfrm>
            <a:custGeom>
              <a:rect b="b" l="l" r="r" t="t"/>
              <a:pathLst>
                <a:path extrusionOk="0" h="5017" w="32981">
                  <a:moveTo>
                    <a:pt x="1004" y="1"/>
                  </a:moveTo>
                  <a:cubicBezTo>
                    <a:pt x="426" y="1"/>
                    <a:pt x="1" y="457"/>
                    <a:pt x="1" y="973"/>
                  </a:cubicBezTo>
                  <a:lnTo>
                    <a:pt x="1" y="4013"/>
                  </a:lnTo>
                  <a:cubicBezTo>
                    <a:pt x="1" y="4591"/>
                    <a:pt x="457" y="5016"/>
                    <a:pt x="1004" y="5016"/>
                  </a:cubicBezTo>
                  <a:lnTo>
                    <a:pt x="32007" y="5016"/>
                  </a:lnTo>
                  <a:cubicBezTo>
                    <a:pt x="32585" y="5016"/>
                    <a:pt x="32980" y="4560"/>
                    <a:pt x="32980" y="4013"/>
                  </a:cubicBezTo>
                  <a:lnTo>
                    <a:pt x="32980" y="973"/>
                  </a:lnTo>
                  <a:cubicBezTo>
                    <a:pt x="32980" y="457"/>
                    <a:pt x="32524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3474650" y="4315325"/>
              <a:ext cx="894425" cy="146675"/>
            </a:xfrm>
            <a:custGeom>
              <a:rect b="b" l="l" r="r" t="t"/>
              <a:pathLst>
                <a:path extrusionOk="0" h="5867" w="35777">
                  <a:moveTo>
                    <a:pt x="1156" y="0"/>
                  </a:moveTo>
                  <a:cubicBezTo>
                    <a:pt x="548" y="0"/>
                    <a:pt x="1" y="487"/>
                    <a:pt x="1" y="1125"/>
                  </a:cubicBezTo>
                  <a:lnTo>
                    <a:pt x="1" y="4742"/>
                  </a:lnTo>
                  <a:cubicBezTo>
                    <a:pt x="1" y="5350"/>
                    <a:pt x="487" y="5867"/>
                    <a:pt x="1156" y="5867"/>
                  </a:cubicBezTo>
                  <a:lnTo>
                    <a:pt x="34622" y="5867"/>
                  </a:lnTo>
                  <a:cubicBezTo>
                    <a:pt x="35230" y="5867"/>
                    <a:pt x="35777" y="5380"/>
                    <a:pt x="35777" y="4742"/>
                  </a:cubicBezTo>
                  <a:lnTo>
                    <a:pt x="35777" y="1125"/>
                  </a:lnTo>
                  <a:cubicBezTo>
                    <a:pt x="35716" y="517"/>
                    <a:pt x="35230" y="0"/>
                    <a:pt x="34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3538500" y="43145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0" y="1"/>
                  </a:moveTo>
                  <a:lnTo>
                    <a:pt x="0" y="5898"/>
                  </a:lnTo>
                  <a:lnTo>
                    <a:pt x="3465" y="58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3707200" y="43145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0" y="1"/>
                  </a:moveTo>
                  <a:lnTo>
                    <a:pt x="0" y="5898"/>
                  </a:lnTo>
                  <a:lnTo>
                    <a:pt x="3465" y="58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3877400" y="43145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1" y="1"/>
                  </a:moveTo>
                  <a:lnTo>
                    <a:pt x="1" y="5898"/>
                  </a:lnTo>
                  <a:lnTo>
                    <a:pt x="3466" y="5898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4047625" y="43145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0" y="1"/>
                  </a:moveTo>
                  <a:lnTo>
                    <a:pt x="0" y="5898"/>
                  </a:lnTo>
                  <a:lnTo>
                    <a:pt x="3465" y="58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4217825" y="4314550"/>
              <a:ext cx="86675" cy="147450"/>
            </a:xfrm>
            <a:custGeom>
              <a:rect b="b" l="l" r="r" t="t"/>
              <a:pathLst>
                <a:path extrusionOk="0" h="5898" w="3467">
                  <a:moveTo>
                    <a:pt x="1" y="1"/>
                  </a:moveTo>
                  <a:lnTo>
                    <a:pt x="1" y="5898"/>
                  </a:lnTo>
                  <a:lnTo>
                    <a:pt x="3466" y="5898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2578750" y="4299450"/>
              <a:ext cx="699125" cy="607750"/>
            </a:xfrm>
            <a:custGeom>
              <a:rect b="b" l="l" r="r" t="t"/>
              <a:pathLst>
                <a:path extrusionOk="0" h="24310" w="27965">
                  <a:moveTo>
                    <a:pt x="24851" y="1"/>
                  </a:moveTo>
                  <a:cubicBezTo>
                    <a:pt x="24632" y="1"/>
                    <a:pt x="24414" y="79"/>
                    <a:pt x="24226" y="240"/>
                  </a:cubicBezTo>
                  <a:lnTo>
                    <a:pt x="517" y="20240"/>
                  </a:lnTo>
                  <a:cubicBezTo>
                    <a:pt x="92" y="20575"/>
                    <a:pt x="0" y="21213"/>
                    <a:pt x="396" y="21639"/>
                  </a:cubicBezTo>
                  <a:lnTo>
                    <a:pt x="2371" y="23949"/>
                  </a:lnTo>
                  <a:cubicBezTo>
                    <a:pt x="2558" y="24186"/>
                    <a:pt x="2839" y="24310"/>
                    <a:pt x="3124" y="24310"/>
                  </a:cubicBezTo>
                  <a:cubicBezTo>
                    <a:pt x="3351" y="24310"/>
                    <a:pt x="3581" y="24232"/>
                    <a:pt x="3770" y="24070"/>
                  </a:cubicBezTo>
                  <a:lnTo>
                    <a:pt x="27478" y="4070"/>
                  </a:lnTo>
                  <a:cubicBezTo>
                    <a:pt x="27904" y="3736"/>
                    <a:pt x="27964" y="3097"/>
                    <a:pt x="27600" y="2672"/>
                  </a:cubicBezTo>
                  <a:lnTo>
                    <a:pt x="25624" y="362"/>
                  </a:lnTo>
                  <a:cubicBezTo>
                    <a:pt x="25404" y="125"/>
                    <a:pt x="25127" y="1"/>
                    <a:pt x="248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2566600" y="4293075"/>
              <a:ext cx="762175" cy="665300"/>
            </a:xfrm>
            <a:custGeom>
              <a:rect b="b" l="l" r="r" t="t"/>
              <a:pathLst>
                <a:path extrusionOk="0" h="26612" w="30487">
                  <a:moveTo>
                    <a:pt x="26843" y="1"/>
                  </a:moveTo>
                  <a:cubicBezTo>
                    <a:pt x="26583" y="1"/>
                    <a:pt x="26326" y="94"/>
                    <a:pt x="26110" y="282"/>
                  </a:cubicBezTo>
                  <a:lnTo>
                    <a:pt x="547" y="21863"/>
                  </a:lnTo>
                  <a:cubicBezTo>
                    <a:pt x="91" y="22258"/>
                    <a:pt x="0" y="22957"/>
                    <a:pt x="395" y="23444"/>
                  </a:cubicBezTo>
                  <a:lnTo>
                    <a:pt x="2736" y="26210"/>
                  </a:lnTo>
                  <a:cubicBezTo>
                    <a:pt x="2979" y="26470"/>
                    <a:pt x="3311" y="26611"/>
                    <a:pt x="3641" y="26611"/>
                  </a:cubicBezTo>
                  <a:cubicBezTo>
                    <a:pt x="3890" y="26611"/>
                    <a:pt x="4138" y="26531"/>
                    <a:pt x="4347" y="26362"/>
                  </a:cubicBezTo>
                  <a:lnTo>
                    <a:pt x="29940" y="4781"/>
                  </a:lnTo>
                  <a:cubicBezTo>
                    <a:pt x="30396" y="4355"/>
                    <a:pt x="30487" y="3687"/>
                    <a:pt x="30092" y="3200"/>
                  </a:cubicBezTo>
                  <a:lnTo>
                    <a:pt x="27751" y="434"/>
                  </a:lnTo>
                  <a:cubicBezTo>
                    <a:pt x="27498" y="147"/>
                    <a:pt x="27169" y="1"/>
                    <a:pt x="2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2606875" y="4760625"/>
              <a:ext cx="161100" cy="167950"/>
            </a:xfrm>
            <a:custGeom>
              <a:rect b="b" l="l" r="r" t="t"/>
              <a:pathLst>
                <a:path extrusionOk="0" h="6718" w="6444">
                  <a:moveTo>
                    <a:pt x="2645" y="0"/>
                  </a:moveTo>
                  <a:lnTo>
                    <a:pt x="0" y="2219"/>
                  </a:lnTo>
                  <a:lnTo>
                    <a:pt x="3800" y="6718"/>
                  </a:lnTo>
                  <a:lnTo>
                    <a:pt x="6444" y="4499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2736800" y="4651200"/>
              <a:ext cx="161125" cy="167950"/>
            </a:xfrm>
            <a:custGeom>
              <a:rect b="b" l="l" r="r" t="t"/>
              <a:pathLst>
                <a:path extrusionOk="0" h="6718" w="6445">
                  <a:moveTo>
                    <a:pt x="2645" y="0"/>
                  </a:moveTo>
                  <a:lnTo>
                    <a:pt x="1" y="2219"/>
                  </a:lnTo>
                  <a:lnTo>
                    <a:pt x="3800" y="6718"/>
                  </a:lnTo>
                  <a:lnTo>
                    <a:pt x="6445" y="4499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2866000" y="4541775"/>
              <a:ext cx="161100" cy="167950"/>
            </a:xfrm>
            <a:custGeom>
              <a:rect b="b" l="l" r="r" t="t"/>
              <a:pathLst>
                <a:path extrusionOk="0" h="6718" w="6444">
                  <a:moveTo>
                    <a:pt x="2644" y="0"/>
                  </a:moveTo>
                  <a:lnTo>
                    <a:pt x="0" y="2219"/>
                  </a:lnTo>
                  <a:lnTo>
                    <a:pt x="3799" y="6718"/>
                  </a:lnTo>
                  <a:lnTo>
                    <a:pt x="6444" y="4499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2995925" y="4432350"/>
              <a:ext cx="161125" cy="167950"/>
            </a:xfrm>
            <a:custGeom>
              <a:rect b="b" l="l" r="r" t="t"/>
              <a:pathLst>
                <a:path extrusionOk="0" h="6718" w="6445">
                  <a:moveTo>
                    <a:pt x="2645" y="0"/>
                  </a:moveTo>
                  <a:lnTo>
                    <a:pt x="1" y="2219"/>
                  </a:lnTo>
                  <a:lnTo>
                    <a:pt x="3800" y="6718"/>
                  </a:lnTo>
                  <a:lnTo>
                    <a:pt x="6445" y="4499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3126625" y="4322150"/>
              <a:ext cx="161125" cy="168725"/>
            </a:xfrm>
            <a:custGeom>
              <a:rect b="b" l="l" r="r" t="t"/>
              <a:pathLst>
                <a:path extrusionOk="0" h="6749" w="6445">
                  <a:moveTo>
                    <a:pt x="2645" y="1"/>
                  </a:moveTo>
                  <a:lnTo>
                    <a:pt x="1" y="2250"/>
                  </a:lnTo>
                  <a:lnTo>
                    <a:pt x="3800" y="6749"/>
                  </a:lnTo>
                  <a:lnTo>
                    <a:pt x="6445" y="4530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3852325" y="4327100"/>
              <a:ext cx="98825" cy="95000"/>
            </a:xfrm>
            <a:custGeom>
              <a:rect b="b" l="l" r="r" t="t"/>
              <a:pathLst>
                <a:path extrusionOk="0" h="3800" w="3953">
                  <a:moveTo>
                    <a:pt x="1973" y="0"/>
                  </a:moveTo>
                  <a:cubicBezTo>
                    <a:pt x="1824" y="0"/>
                    <a:pt x="1672" y="76"/>
                    <a:pt x="1581" y="228"/>
                  </a:cubicBezTo>
                  <a:lnTo>
                    <a:pt x="1156" y="958"/>
                  </a:lnTo>
                  <a:cubicBezTo>
                    <a:pt x="1125" y="988"/>
                    <a:pt x="1095" y="1079"/>
                    <a:pt x="1004" y="1110"/>
                  </a:cubicBezTo>
                  <a:lnTo>
                    <a:pt x="305" y="1535"/>
                  </a:lnTo>
                  <a:cubicBezTo>
                    <a:pt x="1" y="1718"/>
                    <a:pt x="1" y="2143"/>
                    <a:pt x="305" y="2295"/>
                  </a:cubicBezTo>
                  <a:lnTo>
                    <a:pt x="1004" y="2721"/>
                  </a:lnTo>
                  <a:cubicBezTo>
                    <a:pt x="1034" y="2751"/>
                    <a:pt x="1125" y="2782"/>
                    <a:pt x="1156" y="2873"/>
                  </a:cubicBezTo>
                  <a:lnTo>
                    <a:pt x="1581" y="3572"/>
                  </a:lnTo>
                  <a:cubicBezTo>
                    <a:pt x="1672" y="3724"/>
                    <a:pt x="1824" y="3800"/>
                    <a:pt x="1973" y="3800"/>
                  </a:cubicBezTo>
                  <a:cubicBezTo>
                    <a:pt x="2121" y="3800"/>
                    <a:pt x="2265" y="3724"/>
                    <a:pt x="2341" y="3572"/>
                  </a:cubicBezTo>
                  <a:lnTo>
                    <a:pt x="2767" y="2873"/>
                  </a:lnTo>
                  <a:cubicBezTo>
                    <a:pt x="2797" y="2812"/>
                    <a:pt x="2827" y="2751"/>
                    <a:pt x="2919" y="2721"/>
                  </a:cubicBezTo>
                  <a:lnTo>
                    <a:pt x="3648" y="2295"/>
                  </a:lnTo>
                  <a:cubicBezTo>
                    <a:pt x="3952" y="2113"/>
                    <a:pt x="3952" y="1687"/>
                    <a:pt x="3648" y="1535"/>
                  </a:cubicBezTo>
                  <a:lnTo>
                    <a:pt x="2919" y="1110"/>
                  </a:lnTo>
                  <a:cubicBezTo>
                    <a:pt x="2888" y="1079"/>
                    <a:pt x="2797" y="1019"/>
                    <a:pt x="2767" y="958"/>
                  </a:cubicBezTo>
                  <a:lnTo>
                    <a:pt x="2341" y="228"/>
                  </a:lnTo>
                  <a:cubicBezTo>
                    <a:pt x="2265" y="76"/>
                    <a:pt x="2121" y="0"/>
                    <a:pt x="1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3706425" y="4449450"/>
              <a:ext cx="66150" cy="63075"/>
            </a:xfrm>
            <a:custGeom>
              <a:rect b="b" l="l" r="r" t="t"/>
              <a:pathLst>
                <a:path extrusionOk="0" h="2523" w="2646">
                  <a:moveTo>
                    <a:pt x="1334" y="0"/>
                  </a:moveTo>
                  <a:cubicBezTo>
                    <a:pt x="1232" y="0"/>
                    <a:pt x="1125" y="46"/>
                    <a:pt x="1065" y="137"/>
                  </a:cubicBezTo>
                  <a:lnTo>
                    <a:pt x="821" y="623"/>
                  </a:lnTo>
                  <a:lnTo>
                    <a:pt x="700" y="745"/>
                  </a:lnTo>
                  <a:lnTo>
                    <a:pt x="213" y="1018"/>
                  </a:lnTo>
                  <a:cubicBezTo>
                    <a:pt x="1" y="1110"/>
                    <a:pt x="1" y="1383"/>
                    <a:pt x="213" y="1505"/>
                  </a:cubicBezTo>
                  <a:lnTo>
                    <a:pt x="700" y="1778"/>
                  </a:lnTo>
                  <a:lnTo>
                    <a:pt x="821" y="1869"/>
                  </a:lnTo>
                  <a:lnTo>
                    <a:pt x="1065" y="2386"/>
                  </a:lnTo>
                  <a:cubicBezTo>
                    <a:pt x="1125" y="2477"/>
                    <a:pt x="1224" y="2523"/>
                    <a:pt x="1323" y="2523"/>
                  </a:cubicBezTo>
                  <a:cubicBezTo>
                    <a:pt x="1422" y="2523"/>
                    <a:pt x="1520" y="2477"/>
                    <a:pt x="1581" y="2386"/>
                  </a:cubicBezTo>
                  <a:lnTo>
                    <a:pt x="1824" y="1869"/>
                  </a:lnTo>
                  <a:lnTo>
                    <a:pt x="1946" y="1778"/>
                  </a:lnTo>
                  <a:lnTo>
                    <a:pt x="2432" y="1505"/>
                  </a:lnTo>
                  <a:cubicBezTo>
                    <a:pt x="2645" y="1383"/>
                    <a:pt x="2645" y="1110"/>
                    <a:pt x="2432" y="1018"/>
                  </a:cubicBezTo>
                  <a:lnTo>
                    <a:pt x="1946" y="745"/>
                  </a:lnTo>
                  <a:lnTo>
                    <a:pt x="1824" y="623"/>
                  </a:lnTo>
                  <a:lnTo>
                    <a:pt x="1581" y="137"/>
                  </a:lnTo>
                  <a:cubicBezTo>
                    <a:pt x="1536" y="46"/>
                    <a:pt x="1437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3689700" y="4823675"/>
              <a:ext cx="65375" cy="64050"/>
            </a:xfrm>
            <a:custGeom>
              <a:rect b="b" l="l" r="r" t="t"/>
              <a:pathLst>
                <a:path extrusionOk="0" h="2562" w="2615">
                  <a:moveTo>
                    <a:pt x="1308" y="1"/>
                  </a:moveTo>
                  <a:cubicBezTo>
                    <a:pt x="1217" y="1"/>
                    <a:pt x="1126" y="62"/>
                    <a:pt x="1065" y="183"/>
                  </a:cubicBezTo>
                  <a:lnTo>
                    <a:pt x="791" y="670"/>
                  </a:lnTo>
                  <a:lnTo>
                    <a:pt x="670" y="791"/>
                  </a:lnTo>
                  <a:lnTo>
                    <a:pt x="183" y="1034"/>
                  </a:lnTo>
                  <a:cubicBezTo>
                    <a:pt x="1" y="1156"/>
                    <a:pt x="1" y="1430"/>
                    <a:pt x="183" y="1551"/>
                  </a:cubicBezTo>
                  <a:lnTo>
                    <a:pt x="670" y="1794"/>
                  </a:lnTo>
                  <a:lnTo>
                    <a:pt x="791" y="1916"/>
                  </a:lnTo>
                  <a:lnTo>
                    <a:pt x="1065" y="2402"/>
                  </a:lnTo>
                  <a:cubicBezTo>
                    <a:pt x="1126" y="2509"/>
                    <a:pt x="1217" y="2562"/>
                    <a:pt x="1308" y="2562"/>
                  </a:cubicBezTo>
                  <a:cubicBezTo>
                    <a:pt x="1399" y="2562"/>
                    <a:pt x="1490" y="2509"/>
                    <a:pt x="1551" y="2402"/>
                  </a:cubicBezTo>
                  <a:lnTo>
                    <a:pt x="1825" y="1916"/>
                  </a:lnTo>
                  <a:lnTo>
                    <a:pt x="1946" y="1794"/>
                  </a:lnTo>
                  <a:lnTo>
                    <a:pt x="2433" y="1551"/>
                  </a:lnTo>
                  <a:cubicBezTo>
                    <a:pt x="2615" y="1430"/>
                    <a:pt x="2615" y="1156"/>
                    <a:pt x="2433" y="1034"/>
                  </a:cubicBezTo>
                  <a:lnTo>
                    <a:pt x="1946" y="791"/>
                  </a:lnTo>
                  <a:lnTo>
                    <a:pt x="1825" y="670"/>
                  </a:lnTo>
                  <a:lnTo>
                    <a:pt x="1551" y="183"/>
                  </a:lnTo>
                  <a:cubicBezTo>
                    <a:pt x="1490" y="62"/>
                    <a:pt x="1399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3869050" y="4541200"/>
              <a:ext cx="46375" cy="44475"/>
            </a:xfrm>
            <a:custGeom>
              <a:rect b="b" l="l" r="r" t="t"/>
              <a:pathLst>
                <a:path extrusionOk="0" h="1779" w="1855">
                  <a:moveTo>
                    <a:pt x="939" y="0"/>
                  </a:moveTo>
                  <a:cubicBezTo>
                    <a:pt x="874" y="0"/>
                    <a:pt x="806" y="38"/>
                    <a:pt x="760" y="114"/>
                  </a:cubicBezTo>
                  <a:lnTo>
                    <a:pt x="578" y="449"/>
                  </a:lnTo>
                  <a:cubicBezTo>
                    <a:pt x="578" y="479"/>
                    <a:pt x="547" y="510"/>
                    <a:pt x="487" y="510"/>
                  </a:cubicBezTo>
                  <a:lnTo>
                    <a:pt x="152" y="722"/>
                  </a:lnTo>
                  <a:cubicBezTo>
                    <a:pt x="0" y="783"/>
                    <a:pt x="0" y="965"/>
                    <a:pt x="152" y="1057"/>
                  </a:cubicBezTo>
                  <a:lnTo>
                    <a:pt x="487" y="1239"/>
                  </a:lnTo>
                  <a:cubicBezTo>
                    <a:pt x="547" y="1239"/>
                    <a:pt x="578" y="1269"/>
                    <a:pt x="578" y="1330"/>
                  </a:cubicBezTo>
                  <a:lnTo>
                    <a:pt x="760" y="1665"/>
                  </a:lnTo>
                  <a:cubicBezTo>
                    <a:pt x="806" y="1741"/>
                    <a:pt x="874" y="1779"/>
                    <a:pt x="939" y="1779"/>
                  </a:cubicBezTo>
                  <a:cubicBezTo>
                    <a:pt x="1003" y="1779"/>
                    <a:pt x="1064" y="1741"/>
                    <a:pt x="1095" y="1665"/>
                  </a:cubicBezTo>
                  <a:lnTo>
                    <a:pt x="1307" y="1330"/>
                  </a:lnTo>
                  <a:cubicBezTo>
                    <a:pt x="1307" y="1269"/>
                    <a:pt x="1338" y="1239"/>
                    <a:pt x="1368" y="1239"/>
                  </a:cubicBezTo>
                  <a:lnTo>
                    <a:pt x="1703" y="1057"/>
                  </a:lnTo>
                  <a:cubicBezTo>
                    <a:pt x="1854" y="965"/>
                    <a:pt x="1854" y="783"/>
                    <a:pt x="1703" y="722"/>
                  </a:cubicBezTo>
                  <a:lnTo>
                    <a:pt x="1368" y="510"/>
                  </a:lnTo>
                  <a:cubicBezTo>
                    <a:pt x="1338" y="510"/>
                    <a:pt x="1307" y="479"/>
                    <a:pt x="1307" y="449"/>
                  </a:cubicBezTo>
                  <a:lnTo>
                    <a:pt x="1095" y="114"/>
                  </a:lnTo>
                  <a:cubicBezTo>
                    <a:pt x="1064" y="38"/>
                    <a:pt x="10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533175" y="4709900"/>
              <a:ext cx="46375" cy="44475"/>
            </a:xfrm>
            <a:custGeom>
              <a:rect b="b" l="l" r="r" t="t"/>
              <a:pathLst>
                <a:path extrusionOk="0" h="1779" w="1855">
                  <a:moveTo>
                    <a:pt x="916" y="0"/>
                  </a:moveTo>
                  <a:cubicBezTo>
                    <a:pt x="852" y="0"/>
                    <a:pt x="791" y="38"/>
                    <a:pt x="760" y="114"/>
                  </a:cubicBezTo>
                  <a:lnTo>
                    <a:pt x="548" y="479"/>
                  </a:lnTo>
                  <a:cubicBezTo>
                    <a:pt x="548" y="509"/>
                    <a:pt x="517" y="540"/>
                    <a:pt x="487" y="540"/>
                  </a:cubicBezTo>
                  <a:lnTo>
                    <a:pt x="152" y="722"/>
                  </a:lnTo>
                  <a:cubicBezTo>
                    <a:pt x="0" y="813"/>
                    <a:pt x="0" y="996"/>
                    <a:pt x="152" y="1056"/>
                  </a:cubicBezTo>
                  <a:lnTo>
                    <a:pt x="487" y="1269"/>
                  </a:lnTo>
                  <a:cubicBezTo>
                    <a:pt x="517" y="1269"/>
                    <a:pt x="548" y="1300"/>
                    <a:pt x="548" y="1330"/>
                  </a:cubicBezTo>
                  <a:lnTo>
                    <a:pt x="760" y="1664"/>
                  </a:lnTo>
                  <a:cubicBezTo>
                    <a:pt x="791" y="1740"/>
                    <a:pt x="852" y="1778"/>
                    <a:pt x="916" y="1778"/>
                  </a:cubicBezTo>
                  <a:cubicBezTo>
                    <a:pt x="981" y="1778"/>
                    <a:pt x="1049" y="1740"/>
                    <a:pt x="1095" y="1664"/>
                  </a:cubicBezTo>
                  <a:lnTo>
                    <a:pt x="1277" y="1330"/>
                  </a:lnTo>
                  <a:cubicBezTo>
                    <a:pt x="1277" y="1300"/>
                    <a:pt x="1307" y="1269"/>
                    <a:pt x="1368" y="1269"/>
                  </a:cubicBezTo>
                  <a:lnTo>
                    <a:pt x="1703" y="1056"/>
                  </a:lnTo>
                  <a:cubicBezTo>
                    <a:pt x="1855" y="996"/>
                    <a:pt x="1855" y="813"/>
                    <a:pt x="1703" y="722"/>
                  </a:cubicBezTo>
                  <a:lnTo>
                    <a:pt x="1368" y="540"/>
                  </a:lnTo>
                  <a:cubicBezTo>
                    <a:pt x="1307" y="540"/>
                    <a:pt x="1277" y="509"/>
                    <a:pt x="1277" y="479"/>
                  </a:cubicBezTo>
                  <a:lnTo>
                    <a:pt x="1095" y="114"/>
                  </a:lnTo>
                  <a:cubicBezTo>
                    <a:pt x="1049" y="38"/>
                    <a:pt x="981" y="0"/>
                    <a:pt x="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11"/>
          <p:cNvGrpSpPr/>
          <p:nvPr/>
        </p:nvGrpSpPr>
        <p:grpSpPr>
          <a:xfrm>
            <a:off x="290800" y="1481400"/>
            <a:ext cx="100325" cy="100325"/>
            <a:chOff x="3879350" y="945625"/>
            <a:chExt cx="100325" cy="100325"/>
          </a:xfrm>
        </p:grpSpPr>
        <p:sp>
          <p:nvSpPr>
            <p:cNvPr id="331" name="Google Shape;331;p11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11"/>
          <p:cNvSpPr/>
          <p:nvPr/>
        </p:nvSpPr>
        <p:spPr>
          <a:xfrm>
            <a:off x="80575" y="727850"/>
            <a:ext cx="140600" cy="200650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8647725" y="33234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4032150" y="2890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1"/>
          <p:cNvSpPr txBox="1"/>
          <p:nvPr>
            <p:ph hasCustomPrompt="1" type="title"/>
          </p:nvPr>
        </p:nvSpPr>
        <p:spPr>
          <a:xfrm>
            <a:off x="1284000" y="2024575"/>
            <a:ext cx="6576000" cy="8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7" name="Google Shape;337;p11"/>
          <p:cNvSpPr txBox="1"/>
          <p:nvPr>
            <p:ph idx="1" type="subTitle"/>
          </p:nvPr>
        </p:nvSpPr>
        <p:spPr>
          <a:xfrm>
            <a:off x="1284000" y="28018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"/>
          <p:cNvSpPr/>
          <p:nvPr/>
        </p:nvSpPr>
        <p:spPr>
          <a:xfrm>
            <a:off x="1119958" y="2641064"/>
            <a:ext cx="6904084" cy="3418787"/>
          </a:xfrm>
          <a:custGeom>
            <a:rect b="b" l="l" r="r" t="t"/>
            <a:pathLst>
              <a:path extrusionOk="0" h="127531" w="257543">
                <a:moveTo>
                  <a:pt x="188005" y="0"/>
                </a:moveTo>
                <a:cubicBezTo>
                  <a:pt x="181301" y="0"/>
                  <a:pt x="174410" y="3584"/>
                  <a:pt x="169426" y="8411"/>
                </a:cubicBezTo>
                <a:cubicBezTo>
                  <a:pt x="162708" y="14946"/>
                  <a:pt x="158301" y="23457"/>
                  <a:pt x="152404" y="30751"/>
                </a:cubicBezTo>
                <a:cubicBezTo>
                  <a:pt x="146760" y="37770"/>
                  <a:pt x="138781" y="43972"/>
                  <a:pt x="129847" y="43972"/>
                </a:cubicBezTo>
                <a:cubicBezTo>
                  <a:pt x="129495" y="43972"/>
                  <a:pt x="129142" y="43963"/>
                  <a:pt x="128787" y="43943"/>
                </a:cubicBezTo>
                <a:cubicBezTo>
                  <a:pt x="118817" y="43366"/>
                  <a:pt x="111157" y="35402"/>
                  <a:pt x="104197" y="28259"/>
                </a:cubicBezTo>
                <a:cubicBezTo>
                  <a:pt x="97728" y="21592"/>
                  <a:pt x="89776" y="14686"/>
                  <a:pt x="80687" y="14686"/>
                </a:cubicBezTo>
                <a:cubicBezTo>
                  <a:pt x="80039" y="14686"/>
                  <a:pt x="79385" y="14721"/>
                  <a:pt x="78725" y="14794"/>
                </a:cubicBezTo>
                <a:cubicBezTo>
                  <a:pt x="70609" y="15675"/>
                  <a:pt x="64166" y="22241"/>
                  <a:pt x="60579" y="29536"/>
                </a:cubicBezTo>
                <a:cubicBezTo>
                  <a:pt x="57053" y="36861"/>
                  <a:pt x="55716" y="45007"/>
                  <a:pt x="53497" y="52819"/>
                </a:cubicBezTo>
                <a:cubicBezTo>
                  <a:pt x="51247" y="60661"/>
                  <a:pt x="47782" y="68594"/>
                  <a:pt x="41278" y="73457"/>
                </a:cubicBezTo>
                <a:cubicBezTo>
                  <a:pt x="33800" y="79080"/>
                  <a:pt x="23648" y="79628"/>
                  <a:pt x="15532" y="84248"/>
                </a:cubicBezTo>
                <a:cubicBezTo>
                  <a:pt x="8420" y="88290"/>
                  <a:pt x="3222" y="95494"/>
                  <a:pt x="1581" y="103518"/>
                </a:cubicBezTo>
                <a:cubicBezTo>
                  <a:pt x="0" y="111543"/>
                  <a:pt x="2675" y="121026"/>
                  <a:pt x="7660" y="127531"/>
                </a:cubicBezTo>
                <a:lnTo>
                  <a:pt x="247178" y="127531"/>
                </a:lnTo>
                <a:cubicBezTo>
                  <a:pt x="254199" y="119993"/>
                  <a:pt x="257543" y="107652"/>
                  <a:pt x="255689" y="97439"/>
                </a:cubicBezTo>
                <a:cubicBezTo>
                  <a:pt x="253835" y="87287"/>
                  <a:pt x="246935" y="78199"/>
                  <a:pt x="237664" y="73700"/>
                </a:cubicBezTo>
                <a:cubicBezTo>
                  <a:pt x="230795" y="70357"/>
                  <a:pt x="222649" y="69293"/>
                  <a:pt x="216843" y="64278"/>
                </a:cubicBezTo>
                <a:cubicBezTo>
                  <a:pt x="211007" y="59171"/>
                  <a:pt x="208849" y="51056"/>
                  <a:pt x="208302" y="43305"/>
                </a:cubicBezTo>
                <a:cubicBezTo>
                  <a:pt x="207785" y="35584"/>
                  <a:pt x="208576" y="27712"/>
                  <a:pt x="207269" y="20083"/>
                </a:cubicBezTo>
                <a:cubicBezTo>
                  <a:pt x="205992" y="12453"/>
                  <a:pt x="202040" y="4611"/>
                  <a:pt x="194958" y="1450"/>
                </a:cubicBezTo>
                <a:cubicBezTo>
                  <a:pt x="192726" y="449"/>
                  <a:pt x="190377" y="0"/>
                  <a:pt x="1880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5143088" y="4698475"/>
            <a:ext cx="428625" cy="428600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400475" y="12091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97150" y="3028300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8590488" y="193463"/>
            <a:ext cx="171000" cy="251550"/>
          </a:xfrm>
          <a:custGeom>
            <a:rect b="b" l="l" r="r" t="t"/>
            <a:pathLst>
              <a:path extrusionOk="0" h="10062" w="6840">
                <a:moveTo>
                  <a:pt x="1946" y="0"/>
                </a:moveTo>
                <a:lnTo>
                  <a:pt x="1946" y="5380"/>
                </a:lnTo>
                <a:lnTo>
                  <a:pt x="1" y="5380"/>
                </a:lnTo>
                <a:lnTo>
                  <a:pt x="1703" y="7690"/>
                </a:lnTo>
                <a:lnTo>
                  <a:pt x="3405" y="10061"/>
                </a:lnTo>
                <a:lnTo>
                  <a:pt x="5138" y="7690"/>
                </a:lnTo>
                <a:lnTo>
                  <a:pt x="6840" y="5380"/>
                </a:lnTo>
                <a:lnTo>
                  <a:pt x="4895" y="5380"/>
                </a:lnTo>
                <a:lnTo>
                  <a:pt x="48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"/>
          <p:cNvSpPr/>
          <p:nvPr/>
        </p:nvSpPr>
        <p:spPr>
          <a:xfrm>
            <a:off x="316900" y="2017100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8639875" y="2857900"/>
            <a:ext cx="352850" cy="503551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3"/>
          <p:cNvSpPr/>
          <p:nvPr/>
        </p:nvSpPr>
        <p:spPr>
          <a:xfrm>
            <a:off x="8780188" y="43784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"/>
          <p:cNvSpPr/>
          <p:nvPr/>
        </p:nvSpPr>
        <p:spPr>
          <a:xfrm>
            <a:off x="8992713" y="18466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3"/>
          <p:cNvSpPr/>
          <p:nvPr/>
        </p:nvSpPr>
        <p:spPr>
          <a:xfrm>
            <a:off x="4653275" y="12125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166425" y="41351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4780275" y="4566184"/>
            <a:ext cx="247745" cy="247731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5409175" y="5033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852425" y="38779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8527038" y="2440638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13"/>
          <p:cNvGrpSpPr/>
          <p:nvPr/>
        </p:nvGrpSpPr>
        <p:grpSpPr>
          <a:xfrm>
            <a:off x="6237438" y="77213"/>
            <a:ext cx="576650" cy="250800"/>
            <a:chOff x="8211950" y="-238625"/>
            <a:chExt cx="576650" cy="250800"/>
          </a:xfrm>
        </p:grpSpPr>
        <p:sp>
          <p:nvSpPr>
            <p:cNvPr id="356" name="Google Shape;356;p13"/>
            <p:cNvSpPr/>
            <p:nvPr/>
          </p:nvSpPr>
          <p:spPr>
            <a:xfrm>
              <a:off x="8211950" y="-238625"/>
              <a:ext cx="576650" cy="250800"/>
            </a:xfrm>
            <a:custGeom>
              <a:rect b="b" l="l" r="r" t="t"/>
              <a:pathLst>
                <a:path extrusionOk="0" h="10032" w="23066">
                  <a:moveTo>
                    <a:pt x="3521" y="1"/>
                  </a:moveTo>
                  <a:cubicBezTo>
                    <a:pt x="2974" y="1"/>
                    <a:pt x="2457" y="426"/>
                    <a:pt x="2457" y="1065"/>
                  </a:cubicBezTo>
                  <a:lnTo>
                    <a:pt x="2457" y="5472"/>
                  </a:lnTo>
                  <a:lnTo>
                    <a:pt x="147" y="9484"/>
                  </a:lnTo>
                  <a:cubicBezTo>
                    <a:pt x="1" y="9728"/>
                    <a:pt x="187" y="10031"/>
                    <a:pt x="439" y="10031"/>
                  </a:cubicBezTo>
                  <a:cubicBezTo>
                    <a:pt x="501" y="10031"/>
                    <a:pt x="567" y="10013"/>
                    <a:pt x="633" y="9971"/>
                  </a:cubicBezTo>
                  <a:lnTo>
                    <a:pt x="4676" y="7813"/>
                  </a:lnTo>
                  <a:lnTo>
                    <a:pt x="22001" y="7813"/>
                  </a:lnTo>
                  <a:cubicBezTo>
                    <a:pt x="22579" y="7813"/>
                    <a:pt x="23065" y="7357"/>
                    <a:pt x="23065" y="6749"/>
                  </a:cubicBezTo>
                  <a:lnTo>
                    <a:pt x="23065" y="1065"/>
                  </a:lnTo>
                  <a:cubicBezTo>
                    <a:pt x="23035" y="487"/>
                    <a:pt x="22518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8326550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1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916" y="2432"/>
                    <a:pt x="2432" y="1915"/>
                    <a:pt x="2432" y="1216"/>
                  </a:cubicBezTo>
                  <a:cubicBezTo>
                    <a:pt x="2432" y="578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8442825" y="-168700"/>
              <a:ext cx="60800" cy="60800"/>
            </a:xfrm>
            <a:custGeom>
              <a:rect b="b" l="l" r="r" t="t"/>
              <a:pathLst>
                <a:path extrusionOk="0" h="2432" w="2432">
                  <a:moveTo>
                    <a:pt x="1216" y="0"/>
                  </a:moveTo>
                  <a:cubicBezTo>
                    <a:pt x="517" y="0"/>
                    <a:pt x="0" y="517"/>
                    <a:pt x="0" y="1216"/>
                  </a:cubicBezTo>
                  <a:cubicBezTo>
                    <a:pt x="0" y="1885"/>
                    <a:pt x="517" y="2432"/>
                    <a:pt x="1216" y="2432"/>
                  </a:cubicBezTo>
                  <a:cubicBezTo>
                    <a:pt x="1885" y="2432"/>
                    <a:pt x="2432" y="1915"/>
                    <a:pt x="2432" y="1216"/>
                  </a:cubicBezTo>
                  <a:cubicBezTo>
                    <a:pt x="2432" y="578"/>
                    <a:pt x="1854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8558325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6" y="0"/>
                  </a:moveTo>
                  <a:cubicBezTo>
                    <a:pt x="548" y="0"/>
                    <a:pt x="0" y="517"/>
                    <a:pt x="0" y="1216"/>
                  </a:cubicBezTo>
                  <a:cubicBezTo>
                    <a:pt x="0" y="1885"/>
                    <a:pt x="548" y="2432"/>
                    <a:pt x="1216" y="2432"/>
                  </a:cubicBezTo>
                  <a:cubicBezTo>
                    <a:pt x="1915" y="2432"/>
                    <a:pt x="2432" y="1915"/>
                    <a:pt x="2432" y="1216"/>
                  </a:cubicBezTo>
                  <a:cubicBezTo>
                    <a:pt x="2432" y="578"/>
                    <a:pt x="191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13"/>
          <p:cNvGrpSpPr/>
          <p:nvPr/>
        </p:nvGrpSpPr>
        <p:grpSpPr>
          <a:xfrm>
            <a:off x="238650" y="4713600"/>
            <a:ext cx="100325" cy="100325"/>
            <a:chOff x="3879350" y="945625"/>
            <a:chExt cx="100325" cy="100325"/>
          </a:xfrm>
        </p:grpSpPr>
        <p:sp>
          <p:nvSpPr>
            <p:cNvPr id="361" name="Google Shape;361;p13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4" name="Google Shape;364;p13"/>
          <p:cNvSpPr txBox="1"/>
          <p:nvPr>
            <p:ph idx="1" type="subTitle"/>
          </p:nvPr>
        </p:nvSpPr>
        <p:spPr>
          <a:xfrm>
            <a:off x="1991101" y="2068375"/>
            <a:ext cx="23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13"/>
          <p:cNvSpPr txBox="1"/>
          <p:nvPr>
            <p:ph idx="2" type="subTitle"/>
          </p:nvPr>
        </p:nvSpPr>
        <p:spPr>
          <a:xfrm>
            <a:off x="1991101" y="3878030"/>
            <a:ext cx="23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3"/>
          <p:cNvSpPr txBox="1"/>
          <p:nvPr>
            <p:ph idx="3" type="subTitle"/>
          </p:nvPr>
        </p:nvSpPr>
        <p:spPr>
          <a:xfrm>
            <a:off x="5947000" y="3878000"/>
            <a:ext cx="23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13"/>
          <p:cNvSpPr txBox="1"/>
          <p:nvPr>
            <p:ph idx="4" type="subTitle"/>
          </p:nvPr>
        </p:nvSpPr>
        <p:spPr>
          <a:xfrm>
            <a:off x="5947000" y="2068375"/>
            <a:ext cx="23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13"/>
          <p:cNvSpPr txBox="1"/>
          <p:nvPr>
            <p:ph hasCustomPrompt="1" idx="5" type="title"/>
          </p:nvPr>
        </p:nvSpPr>
        <p:spPr>
          <a:xfrm>
            <a:off x="887299" y="1471273"/>
            <a:ext cx="1026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/>
          <p:nvPr>
            <p:ph hasCustomPrompt="1" idx="6" type="title"/>
          </p:nvPr>
        </p:nvSpPr>
        <p:spPr>
          <a:xfrm>
            <a:off x="4843953" y="3276368"/>
            <a:ext cx="1026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/>
          <p:nvPr>
            <p:ph hasCustomPrompt="1" idx="7" type="title"/>
          </p:nvPr>
        </p:nvSpPr>
        <p:spPr>
          <a:xfrm>
            <a:off x="887299" y="3276370"/>
            <a:ext cx="1026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13"/>
          <p:cNvSpPr txBox="1"/>
          <p:nvPr>
            <p:ph hasCustomPrompt="1" idx="8" type="title"/>
          </p:nvPr>
        </p:nvSpPr>
        <p:spPr>
          <a:xfrm>
            <a:off x="4843953" y="1471273"/>
            <a:ext cx="1026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/>
          <p:nvPr>
            <p:ph idx="9" type="subTitle"/>
          </p:nvPr>
        </p:nvSpPr>
        <p:spPr>
          <a:xfrm>
            <a:off x="1991101" y="1405075"/>
            <a:ext cx="2309700" cy="8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3" name="Google Shape;373;p13"/>
          <p:cNvSpPr txBox="1"/>
          <p:nvPr>
            <p:ph idx="13" type="subTitle"/>
          </p:nvPr>
        </p:nvSpPr>
        <p:spPr>
          <a:xfrm>
            <a:off x="1991101" y="3214751"/>
            <a:ext cx="2309700" cy="8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4" name="Google Shape;374;p13"/>
          <p:cNvSpPr txBox="1"/>
          <p:nvPr>
            <p:ph idx="14" type="subTitle"/>
          </p:nvPr>
        </p:nvSpPr>
        <p:spPr>
          <a:xfrm>
            <a:off x="5947001" y="3214709"/>
            <a:ext cx="2309700" cy="8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5" name="Google Shape;375;p13"/>
          <p:cNvSpPr txBox="1"/>
          <p:nvPr>
            <p:ph idx="15" type="subTitle"/>
          </p:nvPr>
        </p:nvSpPr>
        <p:spPr>
          <a:xfrm>
            <a:off x="5947001" y="1405075"/>
            <a:ext cx="2309700" cy="8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/>
          <p:nvPr/>
        </p:nvSpPr>
        <p:spPr>
          <a:xfrm rot="5400000">
            <a:off x="-2015159" y="1124434"/>
            <a:ext cx="6904084" cy="3418787"/>
          </a:xfrm>
          <a:custGeom>
            <a:rect b="b" l="l" r="r" t="t"/>
            <a:pathLst>
              <a:path extrusionOk="0" h="127531" w="257543">
                <a:moveTo>
                  <a:pt x="188005" y="0"/>
                </a:moveTo>
                <a:cubicBezTo>
                  <a:pt x="181301" y="0"/>
                  <a:pt x="174410" y="3584"/>
                  <a:pt x="169426" y="8411"/>
                </a:cubicBezTo>
                <a:cubicBezTo>
                  <a:pt x="162708" y="14946"/>
                  <a:pt x="158301" y="23457"/>
                  <a:pt x="152404" y="30751"/>
                </a:cubicBezTo>
                <a:cubicBezTo>
                  <a:pt x="146760" y="37770"/>
                  <a:pt x="138781" y="43972"/>
                  <a:pt x="129847" y="43972"/>
                </a:cubicBezTo>
                <a:cubicBezTo>
                  <a:pt x="129495" y="43972"/>
                  <a:pt x="129142" y="43963"/>
                  <a:pt x="128787" y="43943"/>
                </a:cubicBezTo>
                <a:cubicBezTo>
                  <a:pt x="118817" y="43366"/>
                  <a:pt x="111157" y="35402"/>
                  <a:pt x="104197" y="28259"/>
                </a:cubicBezTo>
                <a:cubicBezTo>
                  <a:pt x="97728" y="21592"/>
                  <a:pt x="89776" y="14686"/>
                  <a:pt x="80687" y="14686"/>
                </a:cubicBezTo>
                <a:cubicBezTo>
                  <a:pt x="80039" y="14686"/>
                  <a:pt x="79385" y="14721"/>
                  <a:pt x="78725" y="14794"/>
                </a:cubicBezTo>
                <a:cubicBezTo>
                  <a:pt x="70609" y="15675"/>
                  <a:pt x="64166" y="22241"/>
                  <a:pt x="60579" y="29536"/>
                </a:cubicBezTo>
                <a:cubicBezTo>
                  <a:pt x="57053" y="36861"/>
                  <a:pt x="55716" y="45007"/>
                  <a:pt x="53497" y="52819"/>
                </a:cubicBezTo>
                <a:cubicBezTo>
                  <a:pt x="51247" y="60661"/>
                  <a:pt x="47782" y="68594"/>
                  <a:pt x="41278" y="73457"/>
                </a:cubicBezTo>
                <a:cubicBezTo>
                  <a:pt x="33800" y="79080"/>
                  <a:pt x="23648" y="79628"/>
                  <a:pt x="15532" y="84248"/>
                </a:cubicBezTo>
                <a:cubicBezTo>
                  <a:pt x="8420" y="88290"/>
                  <a:pt x="3222" y="95494"/>
                  <a:pt x="1581" y="103518"/>
                </a:cubicBezTo>
                <a:cubicBezTo>
                  <a:pt x="0" y="111543"/>
                  <a:pt x="2675" y="121026"/>
                  <a:pt x="7660" y="127531"/>
                </a:cubicBezTo>
                <a:lnTo>
                  <a:pt x="247178" y="127531"/>
                </a:lnTo>
                <a:cubicBezTo>
                  <a:pt x="254199" y="119993"/>
                  <a:pt x="257543" y="107652"/>
                  <a:pt x="255689" y="97439"/>
                </a:cubicBezTo>
                <a:cubicBezTo>
                  <a:pt x="253835" y="87287"/>
                  <a:pt x="246935" y="78199"/>
                  <a:pt x="237664" y="73700"/>
                </a:cubicBezTo>
                <a:cubicBezTo>
                  <a:pt x="230795" y="70357"/>
                  <a:pt x="222649" y="69293"/>
                  <a:pt x="216843" y="64278"/>
                </a:cubicBezTo>
                <a:cubicBezTo>
                  <a:pt x="211007" y="59171"/>
                  <a:pt x="208849" y="51056"/>
                  <a:pt x="208302" y="43305"/>
                </a:cubicBezTo>
                <a:cubicBezTo>
                  <a:pt x="207785" y="35584"/>
                  <a:pt x="208576" y="27712"/>
                  <a:pt x="207269" y="20083"/>
                </a:cubicBezTo>
                <a:cubicBezTo>
                  <a:pt x="205992" y="12453"/>
                  <a:pt x="202040" y="4611"/>
                  <a:pt x="194958" y="1450"/>
                </a:cubicBezTo>
                <a:cubicBezTo>
                  <a:pt x="192726" y="449"/>
                  <a:pt x="190377" y="0"/>
                  <a:pt x="1880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4"/>
          <p:cNvSpPr txBox="1"/>
          <p:nvPr>
            <p:ph type="title"/>
          </p:nvPr>
        </p:nvSpPr>
        <p:spPr>
          <a:xfrm>
            <a:off x="713225" y="2639750"/>
            <a:ext cx="6691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9" name="Google Shape;379;p14"/>
          <p:cNvSpPr txBox="1"/>
          <p:nvPr>
            <p:ph idx="1" type="subTitle"/>
          </p:nvPr>
        </p:nvSpPr>
        <p:spPr>
          <a:xfrm>
            <a:off x="713225" y="784802"/>
            <a:ext cx="6691200" cy="17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0" name="Google Shape;380;p14"/>
          <p:cNvSpPr/>
          <p:nvPr/>
        </p:nvSpPr>
        <p:spPr>
          <a:xfrm>
            <a:off x="-12" y="742450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4"/>
          <p:cNvSpPr/>
          <p:nvPr/>
        </p:nvSpPr>
        <p:spPr>
          <a:xfrm>
            <a:off x="8609188" y="854913"/>
            <a:ext cx="171000" cy="251550"/>
          </a:xfrm>
          <a:custGeom>
            <a:rect b="b" l="l" r="r" t="t"/>
            <a:pathLst>
              <a:path extrusionOk="0" h="10062" w="6840">
                <a:moveTo>
                  <a:pt x="1946" y="0"/>
                </a:moveTo>
                <a:lnTo>
                  <a:pt x="1946" y="5380"/>
                </a:lnTo>
                <a:lnTo>
                  <a:pt x="1" y="5380"/>
                </a:lnTo>
                <a:lnTo>
                  <a:pt x="1703" y="7690"/>
                </a:lnTo>
                <a:lnTo>
                  <a:pt x="3405" y="10061"/>
                </a:lnTo>
                <a:lnTo>
                  <a:pt x="5138" y="7690"/>
                </a:lnTo>
                <a:lnTo>
                  <a:pt x="6840" y="5380"/>
                </a:lnTo>
                <a:lnTo>
                  <a:pt x="4895" y="5380"/>
                </a:lnTo>
                <a:lnTo>
                  <a:pt x="48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4"/>
          <p:cNvSpPr/>
          <p:nvPr/>
        </p:nvSpPr>
        <p:spPr>
          <a:xfrm>
            <a:off x="8992713" y="18466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14"/>
          <p:cNvGrpSpPr/>
          <p:nvPr/>
        </p:nvGrpSpPr>
        <p:grpSpPr>
          <a:xfrm>
            <a:off x="6827763" y="257613"/>
            <a:ext cx="576650" cy="250800"/>
            <a:chOff x="8211950" y="-238625"/>
            <a:chExt cx="576650" cy="250800"/>
          </a:xfrm>
        </p:grpSpPr>
        <p:sp>
          <p:nvSpPr>
            <p:cNvPr id="384" name="Google Shape;384;p14"/>
            <p:cNvSpPr/>
            <p:nvPr/>
          </p:nvSpPr>
          <p:spPr>
            <a:xfrm>
              <a:off x="8211950" y="-238625"/>
              <a:ext cx="576650" cy="250800"/>
            </a:xfrm>
            <a:custGeom>
              <a:rect b="b" l="l" r="r" t="t"/>
              <a:pathLst>
                <a:path extrusionOk="0" h="10032" w="23066">
                  <a:moveTo>
                    <a:pt x="3521" y="1"/>
                  </a:moveTo>
                  <a:cubicBezTo>
                    <a:pt x="2974" y="1"/>
                    <a:pt x="2457" y="426"/>
                    <a:pt x="2457" y="1065"/>
                  </a:cubicBezTo>
                  <a:lnTo>
                    <a:pt x="2457" y="5472"/>
                  </a:lnTo>
                  <a:lnTo>
                    <a:pt x="147" y="9484"/>
                  </a:lnTo>
                  <a:cubicBezTo>
                    <a:pt x="1" y="9728"/>
                    <a:pt x="187" y="10031"/>
                    <a:pt x="439" y="10031"/>
                  </a:cubicBezTo>
                  <a:cubicBezTo>
                    <a:pt x="501" y="10031"/>
                    <a:pt x="567" y="10013"/>
                    <a:pt x="633" y="9971"/>
                  </a:cubicBezTo>
                  <a:lnTo>
                    <a:pt x="4676" y="7813"/>
                  </a:lnTo>
                  <a:lnTo>
                    <a:pt x="22001" y="7813"/>
                  </a:lnTo>
                  <a:cubicBezTo>
                    <a:pt x="22579" y="7813"/>
                    <a:pt x="23065" y="7357"/>
                    <a:pt x="23065" y="6749"/>
                  </a:cubicBezTo>
                  <a:lnTo>
                    <a:pt x="23065" y="1065"/>
                  </a:lnTo>
                  <a:cubicBezTo>
                    <a:pt x="23035" y="487"/>
                    <a:pt x="22518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8326550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1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916" y="2432"/>
                    <a:pt x="2432" y="1915"/>
                    <a:pt x="2432" y="1216"/>
                  </a:cubicBezTo>
                  <a:cubicBezTo>
                    <a:pt x="2432" y="578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8442825" y="-168700"/>
              <a:ext cx="60800" cy="60800"/>
            </a:xfrm>
            <a:custGeom>
              <a:rect b="b" l="l" r="r" t="t"/>
              <a:pathLst>
                <a:path extrusionOk="0" h="2432" w="2432">
                  <a:moveTo>
                    <a:pt x="1216" y="0"/>
                  </a:moveTo>
                  <a:cubicBezTo>
                    <a:pt x="517" y="0"/>
                    <a:pt x="0" y="517"/>
                    <a:pt x="0" y="1216"/>
                  </a:cubicBezTo>
                  <a:cubicBezTo>
                    <a:pt x="0" y="1885"/>
                    <a:pt x="517" y="2432"/>
                    <a:pt x="1216" y="2432"/>
                  </a:cubicBezTo>
                  <a:cubicBezTo>
                    <a:pt x="1885" y="2432"/>
                    <a:pt x="2432" y="1915"/>
                    <a:pt x="2432" y="1216"/>
                  </a:cubicBezTo>
                  <a:cubicBezTo>
                    <a:pt x="2432" y="578"/>
                    <a:pt x="1854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8558325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6" y="0"/>
                  </a:moveTo>
                  <a:cubicBezTo>
                    <a:pt x="548" y="0"/>
                    <a:pt x="0" y="517"/>
                    <a:pt x="0" y="1216"/>
                  </a:cubicBezTo>
                  <a:cubicBezTo>
                    <a:pt x="0" y="1885"/>
                    <a:pt x="548" y="2432"/>
                    <a:pt x="1216" y="2432"/>
                  </a:cubicBezTo>
                  <a:cubicBezTo>
                    <a:pt x="1915" y="2432"/>
                    <a:pt x="2432" y="1915"/>
                    <a:pt x="2432" y="1216"/>
                  </a:cubicBezTo>
                  <a:cubicBezTo>
                    <a:pt x="2432" y="578"/>
                    <a:pt x="191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4"/>
          <p:cNvGrpSpPr/>
          <p:nvPr/>
        </p:nvGrpSpPr>
        <p:grpSpPr>
          <a:xfrm>
            <a:off x="7720300" y="257625"/>
            <a:ext cx="100325" cy="100325"/>
            <a:chOff x="3879350" y="945625"/>
            <a:chExt cx="100325" cy="100325"/>
          </a:xfrm>
        </p:grpSpPr>
        <p:sp>
          <p:nvSpPr>
            <p:cNvPr id="389" name="Google Shape;389;p14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0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 rot="-9398191">
            <a:off x="4219261" y="-1530726"/>
            <a:ext cx="6903526" cy="3418511"/>
          </a:xfrm>
          <a:custGeom>
            <a:rect b="b" l="l" r="r" t="t"/>
            <a:pathLst>
              <a:path extrusionOk="0" h="127531" w="257543">
                <a:moveTo>
                  <a:pt x="188005" y="0"/>
                </a:moveTo>
                <a:cubicBezTo>
                  <a:pt x="181301" y="0"/>
                  <a:pt x="174410" y="3584"/>
                  <a:pt x="169426" y="8411"/>
                </a:cubicBezTo>
                <a:cubicBezTo>
                  <a:pt x="162708" y="14946"/>
                  <a:pt x="158301" y="23457"/>
                  <a:pt x="152404" y="30751"/>
                </a:cubicBezTo>
                <a:cubicBezTo>
                  <a:pt x="146760" y="37770"/>
                  <a:pt x="138781" y="43972"/>
                  <a:pt x="129847" y="43972"/>
                </a:cubicBezTo>
                <a:cubicBezTo>
                  <a:pt x="129495" y="43972"/>
                  <a:pt x="129142" y="43963"/>
                  <a:pt x="128787" y="43943"/>
                </a:cubicBezTo>
                <a:cubicBezTo>
                  <a:pt x="118817" y="43366"/>
                  <a:pt x="111157" y="35402"/>
                  <a:pt x="104197" y="28259"/>
                </a:cubicBezTo>
                <a:cubicBezTo>
                  <a:pt x="97728" y="21592"/>
                  <a:pt x="89776" y="14686"/>
                  <a:pt x="80687" y="14686"/>
                </a:cubicBezTo>
                <a:cubicBezTo>
                  <a:pt x="80039" y="14686"/>
                  <a:pt x="79385" y="14721"/>
                  <a:pt x="78725" y="14794"/>
                </a:cubicBezTo>
                <a:cubicBezTo>
                  <a:pt x="70609" y="15675"/>
                  <a:pt x="64166" y="22241"/>
                  <a:pt x="60579" y="29536"/>
                </a:cubicBezTo>
                <a:cubicBezTo>
                  <a:pt x="57053" y="36861"/>
                  <a:pt x="55716" y="45007"/>
                  <a:pt x="53497" y="52819"/>
                </a:cubicBezTo>
                <a:cubicBezTo>
                  <a:pt x="51247" y="60661"/>
                  <a:pt x="47782" y="68594"/>
                  <a:pt x="41278" y="73457"/>
                </a:cubicBezTo>
                <a:cubicBezTo>
                  <a:pt x="33800" y="79080"/>
                  <a:pt x="23648" y="79628"/>
                  <a:pt x="15532" y="84248"/>
                </a:cubicBezTo>
                <a:cubicBezTo>
                  <a:pt x="8420" y="88290"/>
                  <a:pt x="3222" y="95494"/>
                  <a:pt x="1581" y="103518"/>
                </a:cubicBezTo>
                <a:cubicBezTo>
                  <a:pt x="0" y="111543"/>
                  <a:pt x="2675" y="121026"/>
                  <a:pt x="7660" y="127531"/>
                </a:cubicBezTo>
                <a:lnTo>
                  <a:pt x="247178" y="127531"/>
                </a:lnTo>
                <a:cubicBezTo>
                  <a:pt x="254199" y="119993"/>
                  <a:pt x="257543" y="107652"/>
                  <a:pt x="255689" y="97439"/>
                </a:cubicBezTo>
                <a:cubicBezTo>
                  <a:pt x="253835" y="87287"/>
                  <a:pt x="246935" y="78199"/>
                  <a:pt x="237664" y="73700"/>
                </a:cubicBezTo>
                <a:cubicBezTo>
                  <a:pt x="230795" y="70357"/>
                  <a:pt x="222649" y="69293"/>
                  <a:pt x="216843" y="64278"/>
                </a:cubicBezTo>
                <a:cubicBezTo>
                  <a:pt x="211007" y="59171"/>
                  <a:pt x="208849" y="51056"/>
                  <a:pt x="208302" y="43305"/>
                </a:cubicBezTo>
                <a:cubicBezTo>
                  <a:pt x="207785" y="35584"/>
                  <a:pt x="208576" y="27712"/>
                  <a:pt x="207269" y="20083"/>
                </a:cubicBezTo>
                <a:cubicBezTo>
                  <a:pt x="205992" y="12453"/>
                  <a:pt x="202040" y="4611"/>
                  <a:pt x="194958" y="1450"/>
                </a:cubicBezTo>
                <a:cubicBezTo>
                  <a:pt x="192726" y="449"/>
                  <a:pt x="190377" y="0"/>
                  <a:pt x="1880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8469525" y="4635250"/>
            <a:ext cx="428625" cy="428600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5"/>
          <p:cNvSpPr/>
          <p:nvPr/>
        </p:nvSpPr>
        <p:spPr>
          <a:xfrm>
            <a:off x="221175" y="1478525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5"/>
          <p:cNvSpPr/>
          <p:nvPr/>
        </p:nvSpPr>
        <p:spPr>
          <a:xfrm>
            <a:off x="4450750" y="170675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"/>
          <p:cNvSpPr/>
          <p:nvPr/>
        </p:nvSpPr>
        <p:spPr>
          <a:xfrm>
            <a:off x="8753150" y="4118100"/>
            <a:ext cx="140600" cy="200650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5"/>
          <p:cNvSpPr/>
          <p:nvPr/>
        </p:nvSpPr>
        <p:spPr>
          <a:xfrm>
            <a:off x="265838" y="4223139"/>
            <a:ext cx="247745" cy="247731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5"/>
          <p:cNvSpPr/>
          <p:nvPr/>
        </p:nvSpPr>
        <p:spPr>
          <a:xfrm>
            <a:off x="176513" y="3732625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5"/>
          <p:cNvSpPr/>
          <p:nvPr/>
        </p:nvSpPr>
        <p:spPr>
          <a:xfrm>
            <a:off x="8962525" y="382760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5"/>
          <p:cNvSpPr/>
          <p:nvPr/>
        </p:nvSpPr>
        <p:spPr>
          <a:xfrm>
            <a:off x="5438050" y="499161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5"/>
          <p:cNvSpPr/>
          <p:nvPr/>
        </p:nvSpPr>
        <p:spPr>
          <a:xfrm>
            <a:off x="1052500" y="2363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5"/>
          <p:cNvSpPr/>
          <p:nvPr/>
        </p:nvSpPr>
        <p:spPr>
          <a:xfrm>
            <a:off x="4032150" y="2890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5"/>
          <p:cNvSpPr/>
          <p:nvPr/>
        </p:nvSpPr>
        <p:spPr>
          <a:xfrm>
            <a:off x="8577875" y="33092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5"/>
          <p:cNvSpPr/>
          <p:nvPr/>
        </p:nvSpPr>
        <p:spPr>
          <a:xfrm>
            <a:off x="4641000" y="14240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5"/>
          <p:cNvSpPr/>
          <p:nvPr/>
        </p:nvSpPr>
        <p:spPr>
          <a:xfrm>
            <a:off x="468925" y="48134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5"/>
          <p:cNvSpPr/>
          <p:nvPr/>
        </p:nvSpPr>
        <p:spPr>
          <a:xfrm>
            <a:off x="104300" y="40656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5"/>
          <p:cNvSpPr/>
          <p:nvPr/>
        </p:nvSpPr>
        <p:spPr>
          <a:xfrm>
            <a:off x="441350" y="389982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5"/>
          <p:cNvSpPr/>
          <p:nvPr/>
        </p:nvSpPr>
        <p:spPr>
          <a:xfrm>
            <a:off x="104300" y="131690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15"/>
          <p:cNvGrpSpPr/>
          <p:nvPr/>
        </p:nvGrpSpPr>
        <p:grpSpPr>
          <a:xfrm>
            <a:off x="8948475" y="2521588"/>
            <a:ext cx="100325" cy="100325"/>
            <a:chOff x="3879350" y="945625"/>
            <a:chExt cx="100325" cy="100325"/>
          </a:xfrm>
        </p:grpSpPr>
        <p:sp>
          <p:nvSpPr>
            <p:cNvPr id="410" name="Google Shape;410;p15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3" name="Google Shape;413;p15"/>
          <p:cNvSpPr txBox="1"/>
          <p:nvPr>
            <p:ph idx="1" type="subTitle"/>
          </p:nvPr>
        </p:nvSpPr>
        <p:spPr>
          <a:xfrm>
            <a:off x="937700" y="36670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5"/>
          <p:cNvSpPr txBox="1"/>
          <p:nvPr>
            <p:ph idx="2" type="subTitle"/>
          </p:nvPr>
        </p:nvSpPr>
        <p:spPr>
          <a:xfrm>
            <a:off x="3484420" y="36670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15"/>
          <p:cNvSpPr txBox="1"/>
          <p:nvPr>
            <p:ph idx="3" type="subTitle"/>
          </p:nvPr>
        </p:nvSpPr>
        <p:spPr>
          <a:xfrm>
            <a:off x="6031147" y="36670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15"/>
          <p:cNvSpPr txBox="1"/>
          <p:nvPr>
            <p:ph hasCustomPrompt="1" idx="4" type="title"/>
          </p:nvPr>
        </p:nvSpPr>
        <p:spPr>
          <a:xfrm>
            <a:off x="1506225" y="1842550"/>
            <a:ext cx="10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7" name="Google Shape;417;p15"/>
          <p:cNvSpPr txBox="1"/>
          <p:nvPr>
            <p:ph hasCustomPrompt="1" idx="5" type="title"/>
          </p:nvPr>
        </p:nvSpPr>
        <p:spPr>
          <a:xfrm>
            <a:off x="4052927" y="1842550"/>
            <a:ext cx="10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8" name="Google Shape;418;p15"/>
          <p:cNvSpPr txBox="1"/>
          <p:nvPr>
            <p:ph hasCustomPrompt="1" idx="6" type="title"/>
          </p:nvPr>
        </p:nvSpPr>
        <p:spPr>
          <a:xfrm>
            <a:off x="6599651" y="1842550"/>
            <a:ext cx="10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" name="Google Shape;419;p15"/>
          <p:cNvSpPr txBox="1"/>
          <p:nvPr>
            <p:ph idx="7" type="subTitle"/>
          </p:nvPr>
        </p:nvSpPr>
        <p:spPr>
          <a:xfrm>
            <a:off x="937700" y="3309275"/>
            <a:ext cx="21753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0" name="Google Shape;420;p15"/>
          <p:cNvSpPr txBox="1"/>
          <p:nvPr>
            <p:ph idx="8" type="subTitle"/>
          </p:nvPr>
        </p:nvSpPr>
        <p:spPr>
          <a:xfrm>
            <a:off x="3484422" y="3309275"/>
            <a:ext cx="21753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1" name="Google Shape;421;p15"/>
          <p:cNvSpPr txBox="1"/>
          <p:nvPr>
            <p:ph idx="9" type="subTitle"/>
          </p:nvPr>
        </p:nvSpPr>
        <p:spPr>
          <a:xfrm>
            <a:off x="6031150" y="3309275"/>
            <a:ext cx="21753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4" name="Google Shape;424;p16"/>
          <p:cNvSpPr txBox="1"/>
          <p:nvPr>
            <p:ph idx="1" type="subTitle"/>
          </p:nvPr>
        </p:nvSpPr>
        <p:spPr>
          <a:xfrm>
            <a:off x="4791834" y="2577700"/>
            <a:ext cx="2589600" cy="1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5" name="Google Shape;425;p16"/>
          <p:cNvSpPr txBox="1"/>
          <p:nvPr>
            <p:ph idx="2" type="subTitle"/>
          </p:nvPr>
        </p:nvSpPr>
        <p:spPr>
          <a:xfrm>
            <a:off x="1762575" y="2577700"/>
            <a:ext cx="2589600" cy="1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6" name="Google Shape;426;p16"/>
          <p:cNvSpPr txBox="1"/>
          <p:nvPr>
            <p:ph idx="3" type="subTitle"/>
          </p:nvPr>
        </p:nvSpPr>
        <p:spPr>
          <a:xfrm>
            <a:off x="4791834" y="2218825"/>
            <a:ext cx="2589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b="1" sz="2200"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27" name="Google Shape;427;p16"/>
          <p:cNvSpPr txBox="1"/>
          <p:nvPr>
            <p:ph idx="4" type="subTitle"/>
          </p:nvPr>
        </p:nvSpPr>
        <p:spPr>
          <a:xfrm>
            <a:off x="1762566" y="2218825"/>
            <a:ext cx="2589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b="1" sz="2200"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28" name="Google Shape;428;p16"/>
          <p:cNvSpPr/>
          <p:nvPr/>
        </p:nvSpPr>
        <p:spPr>
          <a:xfrm rot="-7393838">
            <a:off x="5030486" y="-1429574"/>
            <a:ext cx="6903712" cy="3418603"/>
          </a:xfrm>
          <a:custGeom>
            <a:rect b="b" l="l" r="r" t="t"/>
            <a:pathLst>
              <a:path extrusionOk="0" h="127531" w="257543">
                <a:moveTo>
                  <a:pt x="188005" y="0"/>
                </a:moveTo>
                <a:cubicBezTo>
                  <a:pt x="181301" y="0"/>
                  <a:pt x="174410" y="3584"/>
                  <a:pt x="169426" y="8411"/>
                </a:cubicBezTo>
                <a:cubicBezTo>
                  <a:pt x="162708" y="14946"/>
                  <a:pt x="158301" y="23457"/>
                  <a:pt x="152404" y="30751"/>
                </a:cubicBezTo>
                <a:cubicBezTo>
                  <a:pt x="146760" y="37770"/>
                  <a:pt x="138781" y="43972"/>
                  <a:pt x="129847" y="43972"/>
                </a:cubicBezTo>
                <a:cubicBezTo>
                  <a:pt x="129495" y="43972"/>
                  <a:pt x="129142" y="43963"/>
                  <a:pt x="128787" y="43943"/>
                </a:cubicBezTo>
                <a:cubicBezTo>
                  <a:pt x="118817" y="43366"/>
                  <a:pt x="111157" y="35402"/>
                  <a:pt x="104197" y="28259"/>
                </a:cubicBezTo>
                <a:cubicBezTo>
                  <a:pt x="97728" y="21592"/>
                  <a:pt x="89776" y="14686"/>
                  <a:pt x="80687" y="14686"/>
                </a:cubicBezTo>
                <a:cubicBezTo>
                  <a:pt x="80039" y="14686"/>
                  <a:pt x="79385" y="14721"/>
                  <a:pt x="78725" y="14794"/>
                </a:cubicBezTo>
                <a:cubicBezTo>
                  <a:pt x="70609" y="15675"/>
                  <a:pt x="64166" y="22241"/>
                  <a:pt x="60579" y="29536"/>
                </a:cubicBezTo>
                <a:cubicBezTo>
                  <a:pt x="57053" y="36861"/>
                  <a:pt x="55716" y="45007"/>
                  <a:pt x="53497" y="52819"/>
                </a:cubicBezTo>
                <a:cubicBezTo>
                  <a:pt x="51247" y="60661"/>
                  <a:pt x="47782" y="68594"/>
                  <a:pt x="41278" y="73457"/>
                </a:cubicBezTo>
                <a:cubicBezTo>
                  <a:pt x="33800" y="79080"/>
                  <a:pt x="23648" y="79628"/>
                  <a:pt x="15532" y="84248"/>
                </a:cubicBezTo>
                <a:cubicBezTo>
                  <a:pt x="8420" y="88290"/>
                  <a:pt x="3222" y="95494"/>
                  <a:pt x="1581" y="103518"/>
                </a:cubicBezTo>
                <a:cubicBezTo>
                  <a:pt x="0" y="111543"/>
                  <a:pt x="2675" y="121026"/>
                  <a:pt x="7660" y="127531"/>
                </a:cubicBezTo>
                <a:lnTo>
                  <a:pt x="247178" y="127531"/>
                </a:lnTo>
                <a:cubicBezTo>
                  <a:pt x="254199" y="119993"/>
                  <a:pt x="257543" y="107652"/>
                  <a:pt x="255689" y="97439"/>
                </a:cubicBezTo>
                <a:cubicBezTo>
                  <a:pt x="253835" y="87287"/>
                  <a:pt x="246935" y="78199"/>
                  <a:pt x="237664" y="73700"/>
                </a:cubicBezTo>
                <a:cubicBezTo>
                  <a:pt x="230795" y="70357"/>
                  <a:pt x="222649" y="69293"/>
                  <a:pt x="216843" y="64278"/>
                </a:cubicBezTo>
                <a:cubicBezTo>
                  <a:pt x="211007" y="59171"/>
                  <a:pt x="208849" y="51056"/>
                  <a:pt x="208302" y="43305"/>
                </a:cubicBezTo>
                <a:cubicBezTo>
                  <a:pt x="207785" y="35584"/>
                  <a:pt x="208576" y="27712"/>
                  <a:pt x="207269" y="20083"/>
                </a:cubicBezTo>
                <a:cubicBezTo>
                  <a:pt x="205992" y="12453"/>
                  <a:pt x="202040" y="4611"/>
                  <a:pt x="194958" y="1450"/>
                </a:cubicBezTo>
                <a:cubicBezTo>
                  <a:pt x="192726" y="449"/>
                  <a:pt x="190377" y="0"/>
                  <a:pt x="1880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6"/>
          <p:cNvSpPr/>
          <p:nvPr/>
        </p:nvSpPr>
        <p:spPr>
          <a:xfrm rot="5400000">
            <a:off x="-2065462" y="4072035"/>
            <a:ext cx="5965950" cy="3276700"/>
          </a:xfrm>
          <a:custGeom>
            <a:rect b="b" l="l" r="r" t="t"/>
            <a:pathLst>
              <a:path extrusionOk="0" h="131068" w="238638">
                <a:moveTo>
                  <a:pt x="73483" y="1"/>
                </a:moveTo>
                <a:cubicBezTo>
                  <a:pt x="73406" y="1"/>
                  <a:pt x="73330" y="1"/>
                  <a:pt x="73254" y="1"/>
                </a:cubicBezTo>
                <a:cubicBezTo>
                  <a:pt x="65655" y="32"/>
                  <a:pt x="58300" y="3011"/>
                  <a:pt x="52099" y="7418"/>
                </a:cubicBezTo>
                <a:cubicBezTo>
                  <a:pt x="43436" y="13619"/>
                  <a:pt x="36719" y="24652"/>
                  <a:pt x="40366" y="34622"/>
                </a:cubicBezTo>
                <a:cubicBezTo>
                  <a:pt x="44622" y="46203"/>
                  <a:pt x="60519" y="50549"/>
                  <a:pt x="63984" y="62404"/>
                </a:cubicBezTo>
                <a:cubicBezTo>
                  <a:pt x="66111" y="69759"/>
                  <a:pt x="61886" y="78392"/>
                  <a:pt x="54743" y="81188"/>
                </a:cubicBezTo>
                <a:cubicBezTo>
                  <a:pt x="52416" y="82101"/>
                  <a:pt x="50009" y="82421"/>
                  <a:pt x="47555" y="82421"/>
                </a:cubicBezTo>
                <a:cubicBezTo>
                  <a:pt x="41809" y="82421"/>
                  <a:pt x="35800" y="80668"/>
                  <a:pt x="29927" y="80668"/>
                </a:cubicBezTo>
                <a:cubicBezTo>
                  <a:pt x="29789" y="80668"/>
                  <a:pt x="29652" y="80669"/>
                  <a:pt x="29515" y="80671"/>
                </a:cubicBezTo>
                <a:cubicBezTo>
                  <a:pt x="18208" y="80823"/>
                  <a:pt x="7357" y="88696"/>
                  <a:pt x="3679" y="99395"/>
                </a:cubicBezTo>
                <a:cubicBezTo>
                  <a:pt x="1" y="110125"/>
                  <a:pt x="4013" y="123985"/>
                  <a:pt x="12889" y="131067"/>
                </a:cubicBezTo>
                <a:lnTo>
                  <a:pt x="229063" y="131067"/>
                </a:lnTo>
                <a:cubicBezTo>
                  <a:pt x="235598" y="124289"/>
                  <a:pt x="238637" y="111796"/>
                  <a:pt x="235203" y="103012"/>
                </a:cubicBezTo>
                <a:cubicBezTo>
                  <a:pt x="231738" y="94228"/>
                  <a:pt x="222923" y="87845"/>
                  <a:pt x="213500" y="87358"/>
                </a:cubicBezTo>
                <a:cubicBezTo>
                  <a:pt x="212907" y="87324"/>
                  <a:pt x="212308" y="87311"/>
                  <a:pt x="211705" y="87311"/>
                </a:cubicBezTo>
                <a:cubicBezTo>
                  <a:pt x="209410" y="87311"/>
                  <a:pt x="207061" y="87507"/>
                  <a:pt x="204773" y="87507"/>
                </a:cubicBezTo>
                <a:cubicBezTo>
                  <a:pt x="201782" y="87507"/>
                  <a:pt x="198892" y="87172"/>
                  <a:pt x="196357" y="85626"/>
                </a:cubicBezTo>
                <a:cubicBezTo>
                  <a:pt x="190308" y="81918"/>
                  <a:pt x="189761" y="73224"/>
                  <a:pt x="191919" y="66507"/>
                </a:cubicBezTo>
                <a:cubicBezTo>
                  <a:pt x="194077" y="59820"/>
                  <a:pt x="198302" y="53771"/>
                  <a:pt x="199640" y="46811"/>
                </a:cubicBezTo>
                <a:cubicBezTo>
                  <a:pt x="201160" y="38908"/>
                  <a:pt x="198576" y="30367"/>
                  <a:pt x="192892" y="24622"/>
                </a:cubicBezTo>
                <a:cubicBezTo>
                  <a:pt x="188250" y="19904"/>
                  <a:pt x="181618" y="17238"/>
                  <a:pt x="174999" y="17238"/>
                </a:cubicBezTo>
                <a:cubicBezTo>
                  <a:pt x="173601" y="17238"/>
                  <a:pt x="172203" y="17357"/>
                  <a:pt x="170825" y="17600"/>
                </a:cubicBezTo>
                <a:cubicBezTo>
                  <a:pt x="159973" y="19485"/>
                  <a:pt x="151827" y="28148"/>
                  <a:pt x="143134" y="34956"/>
                </a:cubicBezTo>
                <a:cubicBezTo>
                  <a:pt x="137026" y="39757"/>
                  <a:pt x="129134" y="43773"/>
                  <a:pt x="121685" y="43773"/>
                </a:cubicBezTo>
                <a:cubicBezTo>
                  <a:pt x="118571" y="43773"/>
                  <a:pt x="115535" y="43071"/>
                  <a:pt x="112738" y="41431"/>
                </a:cubicBezTo>
                <a:cubicBezTo>
                  <a:pt x="101674" y="34926"/>
                  <a:pt x="101857" y="18543"/>
                  <a:pt x="93559" y="8755"/>
                </a:cubicBezTo>
                <a:cubicBezTo>
                  <a:pt x="88654" y="2978"/>
                  <a:pt x="81008" y="1"/>
                  <a:pt x="734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6"/>
          <p:cNvSpPr/>
          <p:nvPr/>
        </p:nvSpPr>
        <p:spPr>
          <a:xfrm>
            <a:off x="166425" y="3201475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6"/>
          <p:cNvSpPr/>
          <p:nvPr/>
        </p:nvSpPr>
        <p:spPr>
          <a:xfrm>
            <a:off x="8590488" y="193463"/>
            <a:ext cx="171000" cy="251550"/>
          </a:xfrm>
          <a:custGeom>
            <a:rect b="b" l="l" r="r" t="t"/>
            <a:pathLst>
              <a:path extrusionOk="0" h="10062" w="6840">
                <a:moveTo>
                  <a:pt x="1946" y="0"/>
                </a:moveTo>
                <a:lnTo>
                  <a:pt x="1946" y="5380"/>
                </a:lnTo>
                <a:lnTo>
                  <a:pt x="1" y="5380"/>
                </a:lnTo>
                <a:lnTo>
                  <a:pt x="1703" y="7690"/>
                </a:lnTo>
                <a:lnTo>
                  <a:pt x="3405" y="10061"/>
                </a:lnTo>
                <a:lnTo>
                  <a:pt x="5138" y="7690"/>
                </a:lnTo>
                <a:lnTo>
                  <a:pt x="6840" y="5380"/>
                </a:lnTo>
                <a:lnTo>
                  <a:pt x="4895" y="5380"/>
                </a:lnTo>
                <a:lnTo>
                  <a:pt x="48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6"/>
          <p:cNvSpPr/>
          <p:nvPr/>
        </p:nvSpPr>
        <p:spPr>
          <a:xfrm>
            <a:off x="8462825" y="1106200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6"/>
          <p:cNvSpPr/>
          <p:nvPr/>
        </p:nvSpPr>
        <p:spPr>
          <a:xfrm>
            <a:off x="8761488" y="3798688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>
            <a:off x="166413" y="288688"/>
            <a:ext cx="576650" cy="250800"/>
            <a:chOff x="8211950" y="-238625"/>
            <a:chExt cx="576650" cy="250800"/>
          </a:xfrm>
        </p:grpSpPr>
        <p:sp>
          <p:nvSpPr>
            <p:cNvPr id="435" name="Google Shape;435;p16"/>
            <p:cNvSpPr/>
            <p:nvPr/>
          </p:nvSpPr>
          <p:spPr>
            <a:xfrm>
              <a:off x="8211950" y="-238625"/>
              <a:ext cx="576650" cy="250800"/>
            </a:xfrm>
            <a:custGeom>
              <a:rect b="b" l="l" r="r" t="t"/>
              <a:pathLst>
                <a:path extrusionOk="0" h="10032" w="23066">
                  <a:moveTo>
                    <a:pt x="3521" y="1"/>
                  </a:moveTo>
                  <a:cubicBezTo>
                    <a:pt x="2974" y="1"/>
                    <a:pt x="2457" y="426"/>
                    <a:pt x="2457" y="1065"/>
                  </a:cubicBezTo>
                  <a:lnTo>
                    <a:pt x="2457" y="5472"/>
                  </a:lnTo>
                  <a:lnTo>
                    <a:pt x="147" y="9484"/>
                  </a:lnTo>
                  <a:cubicBezTo>
                    <a:pt x="1" y="9728"/>
                    <a:pt x="187" y="10031"/>
                    <a:pt x="439" y="10031"/>
                  </a:cubicBezTo>
                  <a:cubicBezTo>
                    <a:pt x="501" y="10031"/>
                    <a:pt x="567" y="10013"/>
                    <a:pt x="633" y="9971"/>
                  </a:cubicBezTo>
                  <a:lnTo>
                    <a:pt x="4676" y="7813"/>
                  </a:lnTo>
                  <a:lnTo>
                    <a:pt x="22001" y="7813"/>
                  </a:lnTo>
                  <a:cubicBezTo>
                    <a:pt x="22579" y="7813"/>
                    <a:pt x="23065" y="7357"/>
                    <a:pt x="23065" y="6749"/>
                  </a:cubicBezTo>
                  <a:lnTo>
                    <a:pt x="23065" y="1065"/>
                  </a:lnTo>
                  <a:cubicBezTo>
                    <a:pt x="23035" y="487"/>
                    <a:pt x="22518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8326550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1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916" y="2432"/>
                    <a:pt x="2432" y="1915"/>
                    <a:pt x="2432" y="1216"/>
                  </a:cubicBezTo>
                  <a:cubicBezTo>
                    <a:pt x="2432" y="578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8442825" y="-168700"/>
              <a:ext cx="60800" cy="60800"/>
            </a:xfrm>
            <a:custGeom>
              <a:rect b="b" l="l" r="r" t="t"/>
              <a:pathLst>
                <a:path extrusionOk="0" h="2432" w="2432">
                  <a:moveTo>
                    <a:pt x="1216" y="0"/>
                  </a:moveTo>
                  <a:cubicBezTo>
                    <a:pt x="517" y="0"/>
                    <a:pt x="0" y="517"/>
                    <a:pt x="0" y="1216"/>
                  </a:cubicBezTo>
                  <a:cubicBezTo>
                    <a:pt x="0" y="1885"/>
                    <a:pt x="517" y="2432"/>
                    <a:pt x="1216" y="2432"/>
                  </a:cubicBezTo>
                  <a:cubicBezTo>
                    <a:pt x="1885" y="2432"/>
                    <a:pt x="2432" y="1915"/>
                    <a:pt x="2432" y="1216"/>
                  </a:cubicBezTo>
                  <a:cubicBezTo>
                    <a:pt x="2432" y="578"/>
                    <a:pt x="1854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8558325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6" y="0"/>
                  </a:moveTo>
                  <a:cubicBezTo>
                    <a:pt x="548" y="0"/>
                    <a:pt x="0" y="517"/>
                    <a:pt x="0" y="1216"/>
                  </a:cubicBezTo>
                  <a:cubicBezTo>
                    <a:pt x="0" y="1885"/>
                    <a:pt x="548" y="2432"/>
                    <a:pt x="1216" y="2432"/>
                  </a:cubicBezTo>
                  <a:cubicBezTo>
                    <a:pt x="1915" y="2432"/>
                    <a:pt x="2432" y="1915"/>
                    <a:pt x="2432" y="1216"/>
                  </a:cubicBezTo>
                  <a:cubicBezTo>
                    <a:pt x="2432" y="578"/>
                    <a:pt x="191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16"/>
          <p:cNvSpPr/>
          <p:nvPr/>
        </p:nvSpPr>
        <p:spPr>
          <a:xfrm>
            <a:off x="1300500" y="1934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6"/>
          <p:cNvSpPr/>
          <p:nvPr/>
        </p:nvSpPr>
        <p:spPr>
          <a:xfrm>
            <a:off x="7458500" y="44502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6"/>
          <p:cNvSpPr/>
          <p:nvPr/>
        </p:nvSpPr>
        <p:spPr>
          <a:xfrm>
            <a:off x="166425" y="23976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6"/>
          <p:cNvSpPr/>
          <p:nvPr/>
        </p:nvSpPr>
        <p:spPr>
          <a:xfrm>
            <a:off x="8862150" y="25356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6"/>
          <p:cNvSpPr/>
          <p:nvPr/>
        </p:nvSpPr>
        <p:spPr>
          <a:xfrm>
            <a:off x="8518275" y="36226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6"/>
          <p:cNvSpPr/>
          <p:nvPr/>
        </p:nvSpPr>
        <p:spPr>
          <a:xfrm>
            <a:off x="2791525" y="484280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6"/>
          <p:cNvSpPr/>
          <p:nvPr/>
        </p:nvSpPr>
        <p:spPr>
          <a:xfrm>
            <a:off x="7778600" y="47705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16"/>
          <p:cNvGrpSpPr/>
          <p:nvPr/>
        </p:nvGrpSpPr>
        <p:grpSpPr>
          <a:xfrm>
            <a:off x="462250" y="2727400"/>
            <a:ext cx="100325" cy="100325"/>
            <a:chOff x="3879350" y="945625"/>
            <a:chExt cx="100325" cy="100325"/>
          </a:xfrm>
        </p:grpSpPr>
        <p:sp>
          <p:nvSpPr>
            <p:cNvPr id="447" name="Google Shape;447;p16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16"/>
          <p:cNvSpPr/>
          <p:nvPr/>
        </p:nvSpPr>
        <p:spPr>
          <a:xfrm>
            <a:off x="166425" y="41351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7"/>
          <p:cNvSpPr/>
          <p:nvPr/>
        </p:nvSpPr>
        <p:spPr>
          <a:xfrm rot="-8999956">
            <a:off x="5000591" y="-983322"/>
            <a:ext cx="5965819" cy="3276628"/>
          </a:xfrm>
          <a:custGeom>
            <a:rect b="b" l="l" r="r" t="t"/>
            <a:pathLst>
              <a:path extrusionOk="0" h="131068" w="238638">
                <a:moveTo>
                  <a:pt x="73483" y="1"/>
                </a:moveTo>
                <a:cubicBezTo>
                  <a:pt x="73406" y="1"/>
                  <a:pt x="73330" y="1"/>
                  <a:pt x="73254" y="1"/>
                </a:cubicBezTo>
                <a:cubicBezTo>
                  <a:pt x="65655" y="32"/>
                  <a:pt x="58300" y="3011"/>
                  <a:pt x="52099" y="7418"/>
                </a:cubicBezTo>
                <a:cubicBezTo>
                  <a:pt x="43436" y="13619"/>
                  <a:pt x="36719" y="24652"/>
                  <a:pt x="40366" y="34622"/>
                </a:cubicBezTo>
                <a:cubicBezTo>
                  <a:pt x="44622" y="46203"/>
                  <a:pt x="60519" y="50549"/>
                  <a:pt x="63984" y="62404"/>
                </a:cubicBezTo>
                <a:cubicBezTo>
                  <a:pt x="66111" y="69759"/>
                  <a:pt x="61886" y="78392"/>
                  <a:pt x="54743" y="81188"/>
                </a:cubicBezTo>
                <a:cubicBezTo>
                  <a:pt x="52416" y="82101"/>
                  <a:pt x="50009" y="82421"/>
                  <a:pt x="47555" y="82421"/>
                </a:cubicBezTo>
                <a:cubicBezTo>
                  <a:pt x="41809" y="82421"/>
                  <a:pt x="35800" y="80668"/>
                  <a:pt x="29927" y="80668"/>
                </a:cubicBezTo>
                <a:cubicBezTo>
                  <a:pt x="29789" y="80668"/>
                  <a:pt x="29652" y="80669"/>
                  <a:pt x="29515" y="80671"/>
                </a:cubicBezTo>
                <a:cubicBezTo>
                  <a:pt x="18208" y="80823"/>
                  <a:pt x="7357" y="88696"/>
                  <a:pt x="3679" y="99395"/>
                </a:cubicBezTo>
                <a:cubicBezTo>
                  <a:pt x="1" y="110125"/>
                  <a:pt x="4013" y="123985"/>
                  <a:pt x="12889" y="131067"/>
                </a:cubicBezTo>
                <a:lnTo>
                  <a:pt x="229063" y="131067"/>
                </a:lnTo>
                <a:cubicBezTo>
                  <a:pt x="235598" y="124289"/>
                  <a:pt x="238637" y="111796"/>
                  <a:pt x="235203" y="103012"/>
                </a:cubicBezTo>
                <a:cubicBezTo>
                  <a:pt x="231738" y="94228"/>
                  <a:pt x="222923" y="87845"/>
                  <a:pt x="213500" y="87358"/>
                </a:cubicBezTo>
                <a:cubicBezTo>
                  <a:pt x="212907" y="87324"/>
                  <a:pt x="212308" y="87311"/>
                  <a:pt x="211705" y="87311"/>
                </a:cubicBezTo>
                <a:cubicBezTo>
                  <a:pt x="209410" y="87311"/>
                  <a:pt x="207061" y="87507"/>
                  <a:pt x="204773" y="87507"/>
                </a:cubicBezTo>
                <a:cubicBezTo>
                  <a:pt x="201782" y="87507"/>
                  <a:pt x="198892" y="87172"/>
                  <a:pt x="196357" y="85626"/>
                </a:cubicBezTo>
                <a:cubicBezTo>
                  <a:pt x="190308" y="81918"/>
                  <a:pt x="189761" y="73224"/>
                  <a:pt x="191919" y="66507"/>
                </a:cubicBezTo>
                <a:cubicBezTo>
                  <a:pt x="194077" y="59820"/>
                  <a:pt x="198302" y="53771"/>
                  <a:pt x="199640" y="46811"/>
                </a:cubicBezTo>
                <a:cubicBezTo>
                  <a:pt x="201160" y="38908"/>
                  <a:pt x="198576" y="30367"/>
                  <a:pt x="192892" y="24622"/>
                </a:cubicBezTo>
                <a:cubicBezTo>
                  <a:pt x="188250" y="19904"/>
                  <a:pt x="181618" y="17238"/>
                  <a:pt x="174999" y="17238"/>
                </a:cubicBezTo>
                <a:cubicBezTo>
                  <a:pt x="173601" y="17238"/>
                  <a:pt x="172203" y="17357"/>
                  <a:pt x="170825" y="17600"/>
                </a:cubicBezTo>
                <a:cubicBezTo>
                  <a:pt x="159973" y="19485"/>
                  <a:pt x="151827" y="28148"/>
                  <a:pt x="143134" y="34956"/>
                </a:cubicBezTo>
                <a:cubicBezTo>
                  <a:pt x="137026" y="39757"/>
                  <a:pt x="129134" y="43773"/>
                  <a:pt x="121685" y="43773"/>
                </a:cubicBezTo>
                <a:cubicBezTo>
                  <a:pt x="118571" y="43773"/>
                  <a:pt x="115535" y="43071"/>
                  <a:pt x="112738" y="41431"/>
                </a:cubicBezTo>
                <a:cubicBezTo>
                  <a:pt x="101674" y="34926"/>
                  <a:pt x="101857" y="18543"/>
                  <a:pt x="93559" y="8755"/>
                </a:cubicBezTo>
                <a:cubicBezTo>
                  <a:pt x="88654" y="2978"/>
                  <a:pt x="81008" y="1"/>
                  <a:pt x="734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7"/>
          <p:cNvSpPr/>
          <p:nvPr/>
        </p:nvSpPr>
        <p:spPr>
          <a:xfrm>
            <a:off x="166425" y="110900"/>
            <a:ext cx="428625" cy="428600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7"/>
          <p:cNvSpPr/>
          <p:nvPr/>
        </p:nvSpPr>
        <p:spPr>
          <a:xfrm>
            <a:off x="4866350" y="4485900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7"/>
          <p:cNvSpPr/>
          <p:nvPr/>
        </p:nvSpPr>
        <p:spPr>
          <a:xfrm>
            <a:off x="8548950" y="413725"/>
            <a:ext cx="171000" cy="251550"/>
          </a:xfrm>
          <a:custGeom>
            <a:rect b="b" l="l" r="r" t="t"/>
            <a:pathLst>
              <a:path extrusionOk="0" h="10062" w="6840">
                <a:moveTo>
                  <a:pt x="1946" y="0"/>
                </a:moveTo>
                <a:lnTo>
                  <a:pt x="1946" y="5380"/>
                </a:lnTo>
                <a:lnTo>
                  <a:pt x="1" y="5380"/>
                </a:lnTo>
                <a:lnTo>
                  <a:pt x="1703" y="7690"/>
                </a:lnTo>
                <a:lnTo>
                  <a:pt x="3405" y="10061"/>
                </a:lnTo>
                <a:lnTo>
                  <a:pt x="5138" y="7690"/>
                </a:lnTo>
                <a:lnTo>
                  <a:pt x="6840" y="5380"/>
                </a:lnTo>
                <a:lnTo>
                  <a:pt x="4895" y="5380"/>
                </a:lnTo>
                <a:lnTo>
                  <a:pt x="48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7"/>
          <p:cNvSpPr/>
          <p:nvPr/>
        </p:nvSpPr>
        <p:spPr>
          <a:xfrm>
            <a:off x="8753150" y="2968725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7"/>
          <p:cNvSpPr/>
          <p:nvPr/>
        </p:nvSpPr>
        <p:spPr>
          <a:xfrm>
            <a:off x="80575" y="727850"/>
            <a:ext cx="140600" cy="200650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7"/>
          <p:cNvSpPr/>
          <p:nvPr/>
        </p:nvSpPr>
        <p:spPr>
          <a:xfrm>
            <a:off x="3546150" y="4816114"/>
            <a:ext cx="247745" cy="247731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7"/>
          <p:cNvSpPr/>
          <p:nvPr/>
        </p:nvSpPr>
        <p:spPr>
          <a:xfrm>
            <a:off x="268375" y="3000925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7"/>
          <p:cNvSpPr/>
          <p:nvPr/>
        </p:nvSpPr>
        <p:spPr>
          <a:xfrm>
            <a:off x="8647725" y="33234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7"/>
          <p:cNvSpPr/>
          <p:nvPr/>
        </p:nvSpPr>
        <p:spPr>
          <a:xfrm>
            <a:off x="5438050" y="499161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7"/>
          <p:cNvSpPr/>
          <p:nvPr/>
        </p:nvSpPr>
        <p:spPr>
          <a:xfrm>
            <a:off x="1052500" y="2363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7"/>
          <p:cNvSpPr/>
          <p:nvPr/>
        </p:nvSpPr>
        <p:spPr>
          <a:xfrm>
            <a:off x="4032150" y="2890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7"/>
          <p:cNvSpPr/>
          <p:nvPr/>
        </p:nvSpPr>
        <p:spPr>
          <a:xfrm rot="1126317">
            <a:off x="-3328501" y="3108422"/>
            <a:ext cx="5965907" cy="3276676"/>
          </a:xfrm>
          <a:custGeom>
            <a:rect b="b" l="l" r="r" t="t"/>
            <a:pathLst>
              <a:path extrusionOk="0" h="131068" w="238638">
                <a:moveTo>
                  <a:pt x="73483" y="1"/>
                </a:moveTo>
                <a:cubicBezTo>
                  <a:pt x="73406" y="1"/>
                  <a:pt x="73330" y="1"/>
                  <a:pt x="73254" y="1"/>
                </a:cubicBezTo>
                <a:cubicBezTo>
                  <a:pt x="65655" y="32"/>
                  <a:pt x="58300" y="3011"/>
                  <a:pt x="52099" y="7418"/>
                </a:cubicBezTo>
                <a:cubicBezTo>
                  <a:pt x="43436" y="13619"/>
                  <a:pt x="36719" y="24652"/>
                  <a:pt x="40366" y="34622"/>
                </a:cubicBezTo>
                <a:cubicBezTo>
                  <a:pt x="44622" y="46203"/>
                  <a:pt x="60519" y="50549"/>
                  <a:pt x="63984" y="62404"/>
                </a:cubicBezTo>
                <a:cubicBezTo>
                  <a:pt x="66111" y="69759"/>
                  <a:pt x="61886" y="78392"/>
                  <a:pt x="54743" y="81188"/>
                </a:cubicBezTo>
                <a:cubicBezTo>
                  <a:pt x="52416" y="82101"/>
                  <a:pt x="50009" y="82421"/>
                  <a:pt x="47555" y="82421"/>
                </a:cubicBezTo>
                <a:cubicBezTo>
                  <a:pt x="41809" y="82421"/>
                  <a:pt x="35800" y="80668"/>
                  <a:pt x="29927" y="80668"/>
                </a:cubicBezTo>
                <a:cubicBezTo>
                  <a:pt x="29789" y="80668"/>
                  <a:pt x="29652" y="80669"/>
                  <a:pt x="29515" y="80671"/>
                </a:cubicBezTo>
                <a:cubicBezTo>
                  <a:pt x="18208" y="80823"/>
                  <a:pt x="7357" y="88696"/>
                  <a:pt x="3679" y="99395"/>
                </a:cubicBezTo>
                <a:cubicBezTo>
                  <a:pt x="1" y="110125"/>
                  <a:pt x="4013" y="123985"/>
                  <a:pt x="12889" y="131067"/>
                </a:cubicBezTo>
                <a:lnTo>
                  <a:pt x="229063" y="131067"/>
                </a:lnTo>
                <a:cubicBezTo>
                  <a:pt x="235598" y="124289"/>
                  <a:pt x="238637" y="111796"/>
                  <a:pt x="235203" y="103012"/>
                </a:cubicBezTo>
                <a:cubicBezTo>
                  <a:pt x="231738" y="94228"/>
                  <a:pt x="222923" y="87845"/>
                  <a:pt x="213500" y="87358"/>
                </a:cubicBezTo>
                <a:cubicBezTo>
                  <a:pt x="212907" y="87324"/>
                  <a:pt x="212308" y="87311"/>
                  <a:pt x="211705" y="87311"/>
                </a:cubicBezTo>
                <a:cubicBezTo>
                  <a:pt x="209410" y="87311"/>
                  <a:pt x="207061" y="87507"/>
                  <a:pt x="204773" y="87507"/>
                </a:cubicBezTo>
                <a:cubicBezTo>
                  <a:pt x="201782" y="87507"/>
                  <a:pt x="198892" y="87172"/>
                  <a:pt x="196357" y="85626"/>
                </a:cubicBezTo>
                <a:cubicBezTo>
                  <a:pt x="190308" y="81918"/>
                  <a:pt x="189761" y="73224"/>
                  <a:pt x="191919" y="66507"/>
                </a:cubicBezTo>
                <a:cubicBezTo>
                  <a:pt x="194077" y="59820"/>
                  <a:pt x="198302" y="53771"/>
                  <a:pt x="199640" y="46811"/>
                </a:cubicBezTo>
                <a:cubicBezTo>
                  <a:pt x="201160" y="38908"/>
                  <a:pt x="198576" y="30367"/>
                  <a:pt x="192892" y="24622"/>
                </a:cubicBezTo>
                <a:cubicBezTo>
                  <a:pt x="188250" y="19904"/>
                  <a:pt x="181618" y="17238"/>
                  <a:pt x="174999" y="17238"/>
                </a:cubicBezTo>
                <a:cubicBezTo>
                  <a:pt x="173601" y="17238"/>
                  <a:pt x="172203" y="17357"/>
                  <a:pt x="170825" y="17600"/>
                </a:cubicBezTo>
                <a:cubicBezTo>
                  <a:pt x="159973" y="19485"/>
                  <a:pt x="151827" y="28148"/>
                  <a:pt x="143134" y="34956"/>
                </a:cubicBezTo>
                <a:cubicBezTo>
                  <a:pt x="137026" y="39757"/>
                  <a:pt x="129134" y="43773"/>
                  <a:pt x="121685" y="43773"/>
                </a:cubicBezTo>
                <a:cubicBezTo>
                  <a:pt x="118571" y="43773"/>
                  <a:pt x="115535" y="43071"/>
                  <a:pt x="112738" y="41431"/>
                </a:cubicBezTo>
                <a:cubicBezTo>
                  <a:pt x="101674" y="34926"/>
                  <a:pt x="101857" y="18543"/>
                  <a:pt x="93559" y="8755"/>
                </a:cubicBezTo>
                <a:cubicBezTo>
                  <a:pt x="88654" y="2978"/>
                  <a:pt x="81008" y="1"/>
                  <a:pt x="734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17"/>
          <p:cNvGrpSpPr/>
          <p:nvPr/>
        </p:nvGrpSpPr>
        <p:grpSpPr>
          <a:xfrm>
            <a:off x="8719950" y="4300800"/>
            <a:ext cx="100325" cy="100325"/>
            <a:chOff x="3879350" y="945625"/>
            <a:chExt cx="100325" cy="100325"/>
          </a:xfrm>
        </p:grpSpPr>
        <p:sp>
          <p:nvSpPr>
            <p:cNvPr id="465" name="Google Shape;465;p17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8" name="Google Shape;468;p17"/>
          <p:cNvSpPr txBox="1"/>
          <p:nvPr>
            <p:ph idx="1" type="subTitle"/>
          </p:nvPr>
        </p:nvSpPr>
        <p:spPr>
          <a:xfrm>
            <a:off x="937626" y="292472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17"/>
          <p:cNvSpPr txBox="1"/>
          <p:nvPr>
            <p:ph idx="2" type="subTitle"/>
          </p:nvPr>
        </p:nvSpPr>
        <p:spPr>
          <a:xfrm>
            <a:off x="3484347" y="292472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17"/>
          <p:cNvSpPr txBox="1"/>
          <p:nvPr>
            <p:ph idx="3" type="subTitle"/>
          </p:nvPr>
        </p:nvSpPr>
        <p:spPr>
          <a:xfrm>
            <a:off x="6031074" y="292472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17"/>
          <p:cNvSpPr txBox="1"/>
          <p:nvPr>
            <p:ph idx="4" type="subTitle"/>
          </p:nvPr>
        </p:nvSpPr>
        <p:spPr>
          <a:xfrm>
            <a:off x="937626" y="2570125"/>
            <a:ext cx="2175300" cy="4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2" name="Google Shape;472;p17"/>
          <p:cNvSpPr txBox="1"/>
          <p:nvPr>
            <p:ph idx="5" type="subTitle"/>
          </p:nvPr>
        </p:nvSpPr>
        <p:spPr>
          <a:xfrm>
            <a:off x="3484347" y="2570125"/>
            <a:ext cx="2175300" cy="4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3" name="Google Shape;473;p17"/>
          <p:cNvSpPr txBox="1"/>
          <p:nvPr>
            <p:ph idx="6" type="subTitle"/>
          </p:nvPr>
        </p:nvSpPr>
        <p:spPr>
          <a:xfrm>
            <a:off x="6031074" y="2570125"/>
            <a:ext cx="2175300" cy="4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8"/>
          <p:cNvSpPr/>
          <p:nvPr/>
        </p:nvSpPr>
        <p:spPr>
          <a:xfrm rot="-9194566">
            <a:off x="4963035" y="-1098813"/>
            <a:ext cx="5965802" cy="3276619"/>
          </a:xfrm>
          <a:custGeom>
            <a:rect b="b" l="l" r="r" t="t"/>
            <a:pathLst>
              <a:path extrusionOk="0" h="131068" w="238638">
                <a:moveTo>
                  <a:pt x="73483" y="1"/>
                </a:moveTo>
                <a:cubicBezTo>
                  <a:pt x="73406" y="1"/>
                  <a:pt x="73330" y="1"/>
                  <a:pt x="73254" y="1"/>
                </a:cubicBezTo>
                <a:cubicBezTo>
                  <a:pt x="65655" y="32"/>
                  <a:pt x="58300" y="3011"/>
                  <a:pt x="52099" y="7418"/>
                </a:cubicBezTo>
                <a:cubicBezTo>
                  <a:pt x="43436" y="13619"/>
                  <a:pt x="36719" y="24652"/>
                  <a:pt x="40366" y="34622"/>
                </a:cubicBezTo>
                <a:cubicBezTo>
                  <a:pt x="44622" y="46203"/>
                  <a:pt x="60519" y="50549"/>
                  <a:pt x="63984" y="62404"/>
                </a:cubicBezTo>
                <a:cubicBezTo>
                  <a:pt x="66111" y="69759"/>
                  <a:pt x="61886" y="78392"/>
                  <a:pt x="54743" y="81188"/>
                </a:cubicBezTo>
                <a:cubicBezTo>
                  <a:pt x="52416" y="82101"/>
                  <a:pt x="50009" y="82421"/>
                  <a:pt x="47555" y="82421"/>
                </a:cubicBezTo>
                <a:cubicBezTo>
                  <a:pt x="41809" y="82421"/>
                  <a:pt x="35800" y="80668"/>
                  <a:pt x="29927" y="80668"/>
                </a:cubicBezTo>
                <a:cubicBezTo>
                  <a:pt x="29789" y="80668"/>
                  <a:pt x="29652" y="80669"/>
                  <a:pt x="29515" y="80671"/>
                </a:cubicBezTo>
                <a:cubicBezTo>
                  <a:pt x="18208" y="80823"/>
                  <a:pt x="7357" y="88696"/>
                  <a:pt x="3679" y="99395"/>
                </a:cubicBezTo>
                <a:cubicBezTo>
                  <a:pt x="1" y="110125"/>
                  <a:pt x="4013" y="123985"/>
                  <a:pt x="12889" y="131067"/>
                </a:cubicBezTo>
                <a:lnTo>
                  <a:pt x="229063" y="131067"/>
                </a:lnTo>
                <a:cubicBezTo>
                  <a:pt x="235598" y="124289"/>
                  <a:pt x="238637" y="111796"/>
                  <a:pt x="235203" y="103012"/>
                </a:cubicBezTo>
                <a:cubicBezTo>
                  <a:pt x="231738" y="94228"/>
                  <a:pt x="222923" y="87845"/>
                  <a:pt x="213500" y="87358"/>
                </a:cubicBezTo>
                <a:cubicBezTo>
                  <a:pt x="212907" y="87324"/>
                  <a:pt x="212308" y="87311"/>
                  <a:pt x="211705" y="87311"/>
                </a:cubicBezTo>
                <a:cubicBezTo>
                  <a:pt x="209410" y="87311"/>
                  <a:pt x="207061" y="87507"/>
                  <a:pt x="204773" y="87507"/>
                </a:cubicBezTo>
                <a:cubicBezTo>
                  <a:pt x="201782" y="87507"/>
                  <a:pt x="198892" y="87172"/>
                  <a:pt x="196357" y="85626"/>
                </a:cubicBezTo>
                <a:cubicBezTo>
                  <a:pt x="190308" y="81918"/>
                  <a:pt x="189761" y="73224"/>
                  <a:pt x="191919" y="66507"/>
                </a:cubicBezTo>
                <a:cubicBezTo>
                  <a:pt x="194077" y="59820"/>
                  <a:pt x="198302" y="53771"/>
                  <a:pt x="199640" y="46811"/>
                </a:cubicBezTo>
                <a:cubicBezTo>
                  <a:pt x="201160" y="38908"/>
                  <a:pt x="198576" y="30367"/>
                  <a:pt x="192892" y="24622"/>
                </a:cubicBezTo>
                <a:cubicBezTo>
                  <a:pt x="188250" y="19904"/>
                  <a:pt x="181618" y="17238"/>
                  <a:pt x="174999" y="17238"/>
                </a:cubicBezTo>
                <a:cubicBezTo>
                  <a:pt x="173601" y="17238"/>
                  <a:pt x="172203" y="17357"/>
                  <a:pt x="170825" y="17600"/>
                </a:cubicBezTo>
                <a:cubicBezTo>
                  <a:pt x="159973" y="19485"/>
                  <a:pt x="151827" y="28148"/>
                  <a:pt x="143134" y="34956"/>
                </a:cubicBezTo>
                <a:cubicBezTo>
                  <a:pt x="137026" y="39757"/>
                  <a:pt x="129134" y="43773"/>
                  <a:pt x="121685" y="43773"/>
                </a:cubicBezTo>
                <a:cubicBezTo>
                  <a:pt x="118571" y="43773"/>
                  <a:pt x="115535" y="43071"/>
                  <a:pt x="112738" y="41431"/>
                </a:cubicBezTo>
                <a:cubicBezTo>
                  <a:pt x="101674" y="34926"/>
                  <a:pt x="101857" y="18543"/>
                  <a:pt x="93559" y="8755"/>
                </a:cubicBezTo>
                <a:cubicBezTo>
                  <a:pt x="88654" y="2978"/>
                  <a:pt x="81008" y="1"/>
                  <a:pt x="734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8"/>
          <p:cNvSpPr/>
          <p:nvPr/>
        </p:nvSpPr>
        <p:spPr>
          <a:xfrm>
            <a:off x="203013" y="4671350"/>
            <a:ext cx="428625" cy="428600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8"/>
          <p:cNvSpPr/>
          <p:nvPr/>
        </p:nvSpPr>
        <p:spPr>
          <a:xfrm>
            <a:off x="125500" y="549363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8"/>
          <p:cNvSpPr/>
          <p:nvPr/>
        </p:nvSpPr>
        <p:spPr>
          <a:xfrm>
            <a:off x="8036625" y="4759875"/>
            <a:ext cx="171000" cy="251550"/>
          </a:xfrm>
          <a:custGeom>
            <a:rect b="b" l="l" r="r" t="t"/>
            <a:pathLst>
              <a:path extrusionOk="0" h="10062" w="6840">
                <a:moveTo>
                  <a:pt x="1946" y="0"/>
                </a:moveTo>
                <a:lnTo>
                  <a:pt x="1946" y="5380"/>
                </a:lnTo>
                <a:lnTo>
                  <a:pt x="1" y="5380"/>
                </a:lnTo>
                <a:lnTo>
                  <a:pt x="1703" y="7690"/>
                </a:lnTo>
                <a:lnTo>
                  <a:pt x="3405" y="10061"/>
                </a:lnTo>
                <a:lnTo>
                  <a:pt x="5138" y="7690"/>
                </a:lnTo>
                <a:lnTo>
                  <a:pt x="6840" y="5380"/>
                </a:lnTo>
                <a:lnTo>
                  <a:pt x="4895" y="5380"/>
                </a:lnTo>
                <a:lnTo>
                  <a:pt x="489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8"/>
          <p:cNvSpPr/>
          <p:nvPr/>
        </p:nvSpPr>
        <p:spPr>
          <a:xfrm>
            <a:off x="8676925" y="3822413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8"/>
          <p:cNvSpPr/>
          <p:nvPr/>
        </p:nvSpPr>
        <p:spPr>
          <a:xfrm>
            <a:off x="8804600" y="4140975"/>
            <a:ext cx="140600" cy="200650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8"/>
          <p:cNvSpPr/>
          <p:nvPr/>
        </p:nvSpPr>
        <p:spPr>
          <a:xfrm>
            <a:off x="373250" y="1179314"/>
            <a:ext cx="247745" cy="247731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8"/>
          <p:cNvSpPr/>
          <p:nvPr/>
        </p:nvSpPr>
        <p:spPr>
          <a:xfrm>
            <a:off x="5030875" y="141413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8"/>
          <p:cNvSpPr/>
          <p:nvPr/>
        </p:nvSpPr>
        <p:spPr>
          <a:xfrm>
            <a:off x="8647725" y="33234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8"/>
          <p:cNvSpPr/>
          <p:nvPr/>
        </p:nvSpPr>
        <p:spPr>
          <a:xfrm>
            <a:off x="5438050" y="499161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8"/>
          <p:cNvSpPr/>
          <p:nvPr/>
        </p:nvSpPr>
        <p:spPr>
          <a:xfrm>
            <a:off x="1052500" y="2363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8"/>
          <p:cNvSpPr/>
          <p:nvPr/>
        </p:nvSpPr>
        <p:spPr>
          <a:xfrm>
            <a:off x="4032150" y="2890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8"/>
          <p:cNvSpPr/>
          <p:nvPr/>
        </p:nvSpPr>
        <p:spPr>
          <a:xfrm>
            <a:off x="411150" y="23640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8"/>
          <p:cNvSpPr/>
          <p:nvPr/>
        </p:nvSpPr>
        <p:spPr>
          <a:xfrm>
            <a:off x="125500" y="16681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8"/>
          <p:cNvSpPr/>
          <p:nvPr/>
        </p:nvSpPr>
        <p:spPr>
          <a:xfrm>
            <a:off x="8945200" y="359155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8"/>
          <p:cNvSpPr/>
          <p:nvPr/>
        </p:nvSpPr>
        <p:spPr>
          <a:xfrm>
            <a:off x="197725" y="438945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8"/>
          <p:cNvSpPr/>
          <p:nvPr/>
        </p:nvSpPr>
        <p:spPr>
          <a:xfrm>
            <a:off x="338925" y="351932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8"/>
          <p:cNvSpPr/>
          <p:nvPr/>
        </p:nvSpPr>
        <p:spPr>
          <a:xfrm>
            <a:off x="381225" y="42051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18"/>
          <p:cNvGrpSpPr/>
          <p:nvPr/>
        </p:nvGrpSpPr>
        <p:grpSpPr>
          <a:xfrm>
            <a:off x="446963" y="4140975"/>
            <a:ext cx="100325" cy="100325"/>
            <a:chOff x="3879350" y="945625"/>
            <a:chExt cx="100325" cy="100325"/>
          </a:xfrm>
        </p:grpSpPr>
        <p:sp>
          <p:nvSpPr>
            <p:cNvPr id="494" name="Google Shape;494;p18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7" name="Google Shape;497;p18"/>
          <p:cNvSpPr txBox="1"/>
          <p:nvPr>
            <p:ph idx="1" type="subTitle"/>
          </p:nvPr>
        </p:nvSpPr>
        <p:spPr>
          <a:xfrm>
            <a:off x="2289147" y="2134163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8"/>
          <p:cNvSpPr txBox="1"/>
          <p:nvPr>
            <p:ph idx="2" type="subTitle"/>
          </p:nvPr>
        </p:nvSpPr>
        <p:spPr>
          <a:xfrm>
            <a:off x="5519650" y="2134163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8"/>
          <p:cNvSpPr txBox="1"/>
          <p:nvPr>
            <p:ph idx="3" type="subTitle"/>
          </p:nvPr>
        </p:nvSpPr>
        <p:spPr>
          <a:xfrm>
            <a:off x="2289147" y="3591538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8"/>
          <p:cNvSpPr txBox="1"/>
          <p:nvPr>
            <p:ph idx="4" type="subTitle"/>
          </p:nvPr>
        </p:nvSpPr>
        <p:spPr>
          <a:xfrm>
            <a:off x="5519650" y="359155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18"/>
          <p:cNvSpPr txBox="1"/>
          <p:nvPr>
            <p:ph idx="5" type="subTitle"/>
          </p:nvPr>
        </p:nvSpPr>
        <p:spPr>
          <a:xfrm>
            <a:off x="2289143" y="1776388"/>
            <a:ext cx="19782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b="1" sz="2200"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02" name="Google Shape;502;p18"/>
          <p:cNvSpPr txBox="1"/>
          <p:nvPr>
            <p:ph idx="6" type="subTitle"/>
          </p:nvPr>
        </p:nvSpPr>
        <p:spPr>
          <a:xfrm>
            <a:off x="5519645" y="1776388"/>
            <a:ext cx="19782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b="1" sz="2200"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03" name="Google Shape;503;p18"/>
          <p:cNvSpPr txBox="1"/>
          <p:nvPr>
            <p:ph idx="7" type="subTitle"/>
          </p:nvPr>
        </p:nvSpPr>
        <p:spPr>
          <a:xfrm>
            <a:off x="2289143" y="3233763"/>
            <a:ext cx="19782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b="1" sz="2200"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04" name="Google Shape;504;p18"/>
          <p:cNvSpPr txBox="1"/>
          <p:nvPr>
            <p:ph idx="8" type="subTitle"/>
          </p:nvPr>
        </p:nvSpPr>
        <p:spPr>
          <a:xfrm>
            <a:off x="5519645" y="3233775"/>
            <a:ext cx="19782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b="1" sz="2200"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/>
          <p:nvPr/>
        </p:nvSpPr>
        <p:spPr>
          <a:xfrm rot="-4646950">
            <a:off x="6011937" y="2361413"/>
            <a:ext cx="6903583" cy="3418539"/>
          </a:xfrm>
          <a:custGeom>
            <a:rect b="b" l="l" r="r" t="t"/>
            <a:pathLst>
              <a:path extrusionOk="0" h="127531" w="257543">
                <a:moveTo>
                  <a:pt x="188005" y="0"/>
                </a:moveTo>
                <a:cubicBezTo>
                  <a:pt x="181301" y="0"/>
                  <a:pt x="174410" y="3584"/>
                  <a:pt x="169426" y="8411"/>
                </a:cubicBezTo>
                <a:cubicBezTo>
                  <a:pt x="162708" y="14946"/>
                  <a:pt x="158301" y="23457"/>
                  <a:pt x="152404" y="30751"/>
                </a:cubicBezTo>
                <a:cubicBezTo>
                  <a:pt x="146760" y="37770"/>
                  <a:pt x="138781" y="43972"/>
                  <a:pt x="129847" y="43972"/>
                </a:cubicBezTo>
                <a:cubicBezTo>
                  <a:pt x="129495" y="43972"/>
                  <a:pt x="129142" y="43963"/>
                  <a:pt x="128787" y="43943"/>
                </a:cubicBezTo>
                <a:cubicBezTo>
                  <a:pt x="118817" y="43366"/>
                  <a:pt x="111157" y="35402"/>
                  <a:pt x="104197" y="28259"/>
                </a:cubicBezTo>
                <a:cubicBezTo>
                  <a:pt x="97728" y="21592"/>
                  <a:pt x="89776" y="14686"/>
                  <a:pt x="80687" y="14686"/>
                </a:cubicBezTo>
                <a:cubicBezTo>
                  <a:pt x="80039" y="14686"/>
                  <a:pt x="79385" y="14721"/>
                  <a:pt x="78725" y="14794"/>
                </a:cubicBezTo>
                <a:cubicBezTo>
                  <a:pt x="70609" y="15675"/>
                  <a:pt x="64166" y="22241"/>
                  <a:pt x="60579" y="29536"/>
                </a:cubicBezTo>
                <a:cubicBezTo>
                  <a:pt x="57053" y="36861"/>
                  <a:pt x="55716" y="45007"/>
                  <a:pt x="53497" y="52819"/>
                </a:cubicBezTo>
                <a:cubicBezTo>
                  <a:pt x="51247" y="60661"/>
                  <a:pt x="47782" y="68594"/>
                  <a:pt x="41278" y="73457"/>
                </a:cubicBezTo>
                <a:cubicBezTo>
                  <a:pt x="33800" y="79080"/>
                  <a:pt x="23648" y="79628"/>
                  <a:pt x="15532" y="84248"/>
                </a:cubicBezTo>
                <a:cubicBezTo>
                  <a:pt x="8420" y="88290"/>
                  <a:pt x="3222" y="95494"/>
                  <a:pt x="1581" y="103518"/>
                </a:cubicBezTo>
                <a:cubicBezTo>
                  <a:pt x="0" y="111543"/>
                  <a:pt x="2675" y="121026"/>
                  <a:pt x="7660" y="127531"/>
                </a:cubicBezTo>
                <a:lnTo>
                  <a:pt x="247178" y="127531"/>
                </a:lnTo>
                <a:cubicBezTo>
                  <a:pt x="254199" y="119993"/>
                  <a:pt x="257543" y="107652"/>
                  <a:pt x="255689" y="97439"/>
                </a:cubicBezTo>
                <a:cubicBezTo>
                  <a:pt x="253835" y="87287"/>
                  <a:pt x="246935" y="78199"/>
                  <a:pt x="237664" y="73700"/>
                </a:cubicBezTo>
                <a:cubicBezTo>
                  <a:pt x="230795" y="70357"/>
                  <a:pt x="222649" y="69293"/>
                  <a:pt x="216843" y="64278"/>
                </a:cubicBezTo>
                <a:cubicBezTo>
                  <a:pt x="211007" y="59171"/>
                  <a:pt x="208849" y="51056"/>
                  <a:pt x="208302" y="43305"/>
                </a:cubicBezTo>
                <a:cubicBezTo>
                  <a:pt x="207785" y="35584"/>
                  <a:pt x="208576" y="27712"/>
                  <a:pt x="207269" y="20083"/>
                </a:cubicBezTo>
                <a:cubicBezTo>
                  <a:pt x="205992" y="12453"/>
                  <a:pt x="202040" y="4611"/>
                  <a:pt x="194958" y="1450"/>
                </a:cubicBezTo>
                <a:cubicBezTo>
                  <a:pt x="192726" y="449"/>
                  <a:pt x="190377" y="0"/>
                  <a:pt x="1880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9"/>
          <p:cNvSpPr/>
          <p:nvPr/>
        </p:nvSpPr>
        <p:spPr>
          <a:xfrm rot="8100000">
            <a:off x="-1848942" y="-1816153"/>
            <a:ext cx="5965893" cy="3276669"/>
          </a:xfrm>
          <a:custGeom>
            <a:rect b="b" l="l" r="r" t="t"/>
            <a:pathLst>
              <a:path extrusionOk="0" h="131068" w="238638">
                <a:moveTo>
                  <a:pt x="73483" y="1"/>
                </a:moveTo>
                <a:cubicBezTo>
                  <a:pt x="73406" y="1"/>
                  <a:pt x="73330" y="1"/>
                  <a:pt x="73254" y="1"/>
                </a:cubicBezTo>
                <a:cubicBezTo>
                  <a:pt x="65655" y="32"/>
                  <a:pt x="58300" y="3011"/>
                  <a:pt x="52099" y="7418"/>
                </a:cubicBezTo>
                <a:cubicBezTo>
                  <a:pt x="43436" y="13619"/>
                  <a:pt x="36719" y="24652"/>
                  <a:pt x="40366" y="34622"/>
                </a:cubicBezTo>
                <a:cubicBezTo>
                  <a:pt x="44622" y="46203"/>
                  <a:pt x="60519" y="50549"/>
                  <a:pt x="63984" y="62404"/>
                </a:cubicBezTo>
                <a:cubicBezTo>
                  <a:pt x="66111" y="69759"/>
                  <a:pt x="61886" y="78392"/>
                  <a:pt x="54743" y="81188"/>
                </a:cubicBezTo>
                <a:cubicBezTo>
                  <a:pt x="52416" y="82101"/>
                  <a:pt x="50009" y="82421"/>
                  <a:pt x="47555" y="82421"/>
                </a:cubicBezTo>
                <a:cubicBezTo>
                  <a:pt x="41809" y="82421"/>
                  <a:pt x="35800" y="80668"/>
                  <a:pt x="29927" y="80668"/>
                </a:cubicBezTo>
                <a:cubicBezTo>
                  <a:pt x="29789" y="80668"/>
                  <a:pt x="29652" y="80669"/>
                  <a:pt x="29515" y="80671"/>
                </a:cubicBezTo>
                <a:cubicBezTo>
                  <a:pt x="18208" y="80823"/>
                  <a:pt x="7357" y="88696"/>
                  <a:pt x="3679" y="99395"/>
                </a:cubicBezTo>
                <a:cubicBezTo>
                  <a:pt x="1" y="110125"/>
                  <a:pt x="4013" y="123985"/>
                  <a:pt x="12889" y="131067"/>
                </a:cubicBezTo>
                <a:lnTo>
                  <a:pt x="229063" y="131067"/>
                </a:lnTo>
                <a:cubicBezTo>
                  <a:pt x="235598" y="124289"/>
                  <a:pt x="238637" y="111796"/>
                  <a:pt x="235203" y="103012"/>
                </a:cubicBezTo>
                <a:cubicBezTo>
                  <a:pt x="231738" y="94228"/>
                  <a:pt x="222923" y="87845"/>
                  <a:pt x="213500" y="87358"/>
                </a:cubicBezTo>
                <a:cubicBezTo>
                  <a:pt x="212907" y="87324"/>
                  <a:pt x="212308" y="87311"/>
                  <a:pt x="211705" y="87311"/>
                </a:cubicBezTo>
                <a:cubicBezTo>
                  <a:pt x="209410" y="87311"/>
                  <a:pt x="207061" y="87507"/>
                  <a:pt x="204773" y="87507"/>
                </a:cubicBezTo>
                <a:cubicBezTo>
                  <a:pt x="201782" y="87507"/>
                  <a:pt x="198892" y="87172"/>
                  <a:pt x="196357" y="85626"/>
                </a:cubicBezTo>
                <a:cubicBezTo>
                  <a:pt x="190308" y="81918"/>
                  <a:pt x="189761" y="73224"/>
                  <a:pt x="191919" y="66507"/>
                </a:cubicBezTo>
                <a:cubicBezTo>
                  <a:pt x="194077" y="59820"/>
                  <a:pt x="198302" y="53771"/>
                  <a:pt x="199640" y="46811"/>
                </a:cubicBezTo>
                <a:cubicBezTo>
                  <a:pt x="201160" y="38908"/>
                  <a:pt x="198576" y="30367"/>
                  <a:pt x="192892" y="24622"/>
                </a:cubicBezTo>
                <a:cubicBezTo>
                  <a:pt x="188250" y="19904"/>
                  <a:pt x="181618" y="17238"/>
                  <a:pt x="174999" y="17238"/>
                </a:cubicBezTo>
                <a:cubicBezTo>
                  <a:pt x="173601" y="17238"/>
                  <a:pt x="172203" y="17357"/>
                  <a:pt x="170825" y="17600"/>
                </a:cubicBezTo>
                <a:cubicBezTo>
                  <a:pt x="159973" y="19485"/>
                  <a:pt x="151827" y="28148"/>
                  <a:pt x="143134" y="34956"/>
                </a:cubicBezTo>
                <a:cubicBezTo>
                  <a:pt x="137026" y="39757"/>
                  <a:pt x="129134" y="43773"/>
                  <a:pt x="121685" y="43773"/>
                </a:cubicBezTo>
                <a:cubicBezTo>
                  <a:pt x="118571" y="43773"/>
                  <a:pt x="115535" y="43071"/>
                  <a:pt x="112738" y="41431"/>
                </a:cubicBezTo>
                <a:cubicBezTo>
                  <a:pt x="101674" y="34926"/>
                  <a:pt x="101857" y="18543"/>
                  <a:pt x="93559" y="8755"/>
                </a:cubicBezTo>
                <a:cubicBezTo>
                  <a:pt x="88654" y="2978"/>
                  <a:pt x="81008" y="1"/>
                  <a:pt x="734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9"/>
          <p:cNvSpPr/>
          <p:nvPr/>
        </p:nvSpPr>
        <p:spPr>
          <a:xfrm>
            <a:off x="8574850" y="277288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9"/>
          <p:cNvSpPr/>
          <p:nvPr/>
        </p:nvSpPr>
        <p:spPr>
          <a:xfrm>
            <a:off x="438388" y="4737063"/>
            <a:ext cx="171000" cy="251550"/>
          </a:xfrm>
          <a:custGeom>
            <a:rect b="b" l="l" r="r" t="t"/>
            <a:pathLst>
              <a:path extrusionOk="0" h="10062" w="6840">
                <a:moveTo>
                  <a:pt x="1946" y="0"/>
                </a:moveTo>
                <a:lnTo>
                  <a:pt x="1946" y="5380"/>
                </a:lnTo>
                <a:lnTo>
                  <a:pt x="1" y="5380"/>
                </a:lnTo>
                <a:lnTo>
                  <a:pt x="1703" y="7690"/>
                </a:lnTo>
                <a:lnTo>
                  <a:pt x="3405" y="10061"/>
                </a:lnTo>
                <a:lnTo>
                  <a:pt x="5138" y="7690"/>
                </a:lnTo>
                <a:lnTo>
                  <a:pt x="6840" y="5380"/>
                </a:lnTo>
                <a:lnTo>
                  <a:pt x="4895" y="5380"/>
                </a:lnTo>
                <a:lnTo>
                  <a:pt x="48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19"/>
          <p:cNvGrpSpPr/>
          <p:nvPr/>
        </p:nvGrpSpPr>
        <p:grpSpPr>
          <a:xfrm>
            <a:off x="76038" y="3984563"/>
            <a:ext cx="576650" cy="250800"/>
            <a:chOff x="8211950" y="-238625"/>
            <a:chExt cx="576650" cy="250800"/>
          </a:xfrm>
        </p:grpSpPr>
        <p:sp>
          <p:nvSpPr>
            <p:cNvPr id="511" name="Google Shape;511;p19"/>
            <p:cNvSpPr/>
            <p:nvPr/>
          </p:nvSpPr>
          <p:spPr>
            <a:xfrm>
              <a:off x="8211950" y="-238625"/>
              <a:ext cx="576650" cy="250800"/>
            </a:xfrm>
            <a:custGeom>
              <a:rect b="b" l="l" r="r" t="t"/>
              <a:pathLst>
                <a:path extrusionOk="0" h="10032" w="23066">
                  <a:moveTo>
                    <a:pt x="3521" y="1"/>
                  </a:moveTo>
                  <a:cubicBezTo>
                    <a:pt x="2974" y="1"/>
                    <a:pt x="2457" y="426"/>
                    <a:pt x="2457" y="1065"/>
                  </a:cubicBezTo>
                  <a:lnTo>
                    <a:pt x="2457" y="5472"/>
                  </a:lnTo>
                  <a:lnTo>
                    <a:pt x="147" y="9484"/>
                  </a:lnTo>
                  <a:cubicBezTo>
                    <a:pt x="1" y="9728"/>
                    <a:pt x="187" y="10031"/>
                    <a:pt x="439" y="10031"/>
                  </a:cubicBezTo>
                  <a:cubicBezTo>
                    <a:pt x="501" y="10031"/>
                    <a:pt x="567" y="10013"/>
                    <a:pt x="633" y="9971"/>
                  </a:cubicBezTo>
                  <a:lnTo>
                    <a:pt x="4676" y="7813"/>
                  </a:lnTo>
                  <a:lnTo>
                    <a:pt x="22001" y="7813"/>
                  </a:lnTo>
                  <a:cubicBezTo>
                    <a:pt x="22579" y="7813"/>
                    <a:pt x="23065" y="7357"/>
                    <a:pt x="23065" y="6749"/>
                  </a:cubicBezTo>
                  <a:lnTo>
                    <a:pt x="23065" y="1065"/>
                  </a:lnTo>
                  <a:cubicBezTo>
                    <a:pt x="23035" y="487"/>
                    <a:pt x="22518" y="1"/>
                    <a:pt x="2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8326550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1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916" y="2432"/>
                    <a:pt x="2432" y="1915"/>
                    <a:pt x="2432" y="1216"/>
                  </a:cubicBezTo>
                  <a:cubicBezTo>
                    <a:pt x="2432" y="578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8442825" y="-168700"/>
              <a:ext cx="60800" cy="60800"/>
            </a:xfrm>
            <a:custGeom>
              <a:rect b="b" l="l" r="r" t="t"/>
              <a:pathLst>
                <a:path extrusionOk="0" h="2432" w="2432">
                  <a:moveTo>
                    <a:pt x="1216" y="0"/>
                  </a:moveTo>
                  <a:cubicBezTo>
                    <a:pt x="517" y="0"/>
                    <a:pt x="0" y="517"/>
                    <a:pt x="0" y="1216"/>
                  </a:cubicBezTo>
                  <a:cubicBezTo>
                    <a:pt x="0" y="1885"/>
                    <a:pt x="517" y="2432"/>
                    <a:pt x="1216" y="2432"/>
                  </a:cubicBezTo>
                  <a:cubicBezTo>
                    <a:pt x="1885" y="2432"/>
                    <a:pt x="2432" y="1915"/>
                    <a:pt x="2432" y="1216"/>
                  </a:cubicBezTo>
                  <a:cubicBezTo>
                    <a:pt x="2432" y="578"/>
                    <a:pt x="1854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8558325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6" y="0"/>
                  </a:moveTo>
                  <a:cubicBezTo>
                    <a:pt x="548" y="0"/>
                    <a:pt x="0" y="517"/>
                    <a:pt x="0" y="1216"/>
                  </a:cubicBezTo>
                  <a:cubicBezTo>
                    <a:pt x="0" y="1885"/>
                    <a:pt x="548" y="2432"/>
                    <a:pt x="1216" y="2432"/>
                  </a:cubicBezTo>
                  <a:cubicBezTo>
                    <a:pt x="1915" y="2432"/>
                    <a:pt x="2432" y="1915"/>
                    <a:pt x="2432" y="1216"/>
                  </a:cubicBezTo>
                  <a:cubicBezTo>
                    <a:pt x="2432" y="578"/>
                    <a:pt x="191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19"/>
          <p:cNvSpPr/>
          <p:nvPr/>
        </p:nvSpPr>
        <p:spPr>
          <a:xfrm>
            <a:off x="8599925" y="1094425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9"/>
          <p:cNvSpPr/>
          <p:nvPr/>
        </p:nvSpPr>
        <p:spPr>
          <a:xfrm>
            <a:off x="390850" y="922675"/>
            <a:ext cx="218549" cy="311890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9"/>
          <p:cNvSpPr/>
          <p:nvPr/>
        </p:nvSpPr>
        <p:spPr>
          <a:xfrm>
            <a:off x="8817200" y="2636914"/>
            <a:ext cx="247745" cy="247731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9"/>
          <p:cNvSpPr/>
          <p:nvPr/>
        </p:nvSpPr>
        <p:spPr>
          <a:xfrm>
            <a:off x="4032150" y="2890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9"/>
          <p:cNvSpPr/>
          <p:nvPr/>
        </p:nvSpPr>
        <p:spPr>
          <a:xfrm>
            <a:off x="8872750" y="8067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9"/>
          <p:cNvSpPr/>
          <p:nvPr/>
        </p:nvSpPr>
        <p:spPr>
          <a:xfrm>
            <a:off x="7652175" y="2168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9"/>
          <p:cNvSpPr/>
          <p:nvPr/>
        </p:nvSpPr>
        <p:spPr>
          <a:xfrm>
            <a:off x="870100" y="49163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9"/>
          <p:cNvSpPr/>
          <p:nvPr/>
        </p:nvSpPr>
        <p:spPr>
          <a:xfrm>
            <a:off x="134925" y="44966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9"/>
          <p:cNvSpPr/>
          <p:nvPr/>
        </p:nvSpPr>
        <p:spPr>
          <a:xfrm>
            <a:off x="390850" y="32092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19"/>
          <p:cNvGrpSpPr/>
          <p:nvPr/>
        </p:nvGrpSpPr>
        <p:grpSpPr>
          <a:xfrm>
            <a:off x="7942400" y="202800"/>
            <a:ext cx="100325" cy="100325"/>
            <a:chOff x="3879350" y="945625"/>
            <a:chExt cx="100325" cy="100325"/>
          </a:xfrm>
        </p:grpSpPr>
        <p:sp>
          <p:nvSpPr>
            <p:cNvPr id="525" name="Google Shape;525;p19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8" name="Google Shape;528;p19"/>
          <p:cNvSpPr txBox="1"/>
          <p:nvPr>
            <p:ph idx="1" type="subTitle"/>
          </p:nvPr>
        </p:nvSpPr>
        <p:spPr>
          <a:xfrm>
            <a:off x="1101175" y="2151961"/>
            <a:ext cx="19860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19"/>
          <p:cNvSpPr txBox="1"/>
          <p:nvPr>
            <p:ph idx="2" type="subTitle"/>
          </p:nvPr>
        </p:nvSpPr>
        <p:spPr>
          <a:xfrm>
            <a:off x="3578947" y="2151961"/>
            <a:ext cx="19860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19"/>
          <p:cNvSpPr txBox="1"/>
          <p:nvPr>
            <p:ph idx="3" type="subTitle"/>
          </p:nvPr>
        </p:nvSpPr>
        <p:spPr>
          <a:xfrm>
            <a:off x="1101175" y="3984575"/>
            <a:ext cx="19860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19"/>
          <p:cNvSpPr txBox="1"/>
          <p:nvPr>
            <p:ph idx="4" type="subTitle"/>
          </p:nvPr>
        </p:nvSpPr>
        <p:spPr>
          <a:xfrm>
            <a:off x="3578947" y="3984575"/>
            <a:ext cx="19860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19"/>
          <p:cNvSpPr txBox="1"/>
          <p:nvPr>
            <p:ph idx="5" type="subTitle"/>
          </p:nvPr>
        </p:nvSpPr>
        <p:spPr>
          <a:xfrm>
            <a:off x="6056725" y="2151961"/>
            <a:ext cx="19860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19"/>
          <p:cNvSpPr txBox="1"/>
          <p:nvPr>
            <p:ph idx="6" type="subTitle"/>
          </p:nvPr>
        </p:nvSpPr>
        <p:spPr>
          <a:xfrm>
            <a:off x="6056725" y="3984575"/>
            <a:ext cx="19860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19"/>
          <p:cNvSpPr txBox="1"/>
          <p:nvPr>
            <p:ph idx="7" type="subTitle"/>
          </p:nvPr>
        </p:nvSpPr>
        <p:spPr>
          <a:xfrm>
            <a:off x="1101175" y="1797350"/>
            <a:ext cx="19860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Cabin Medium"/>
                <a:ea typeface="Cabin Medium"/>
                <a:cs typeface="Cabin Medium"/>
                <a:sym typeface="Cabin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35" name="Google Shape;535;p19"/>
          <p:cNvSpPr txBox="1"/>
          <p:nvPr>
            <p:ph idx="8" type="subTitle"/>
          </p:nvPr>
        </p:nvSpPr>
        <p:spPr>
          <a:xfrm>
            <a:off x="3578947" y="1797350"/>
            <a:ext cx="19860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Cabin Medium"/>
                <a:ea typeface="Cabin Medium"/>
                <a:cs typeface="Cabin Medium"/>
                <a:sym typeface="Cabin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36" name="Google Shape;536;p19"/>
          <p:cNvSpPr txBox="1"/>
          <p:nvPr>
            <p:ph idx="9" type="subTitle"/>
          </p:nvPr>
        </p:nvSpPr>
        <p:spPr>
          <a:xfrm>
            <a:off x="1101175" y="3631700"/>
            <a:ext cx="19860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Cabin Medium"/>
                <a:ea typeface="Cabin Medium"/>
                <a:cs typeface="Cabin Medium"/>
                <a:sym typeface="Cabin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37" name="Google Shape;537;p19"/>
          <p:cNvSpPr txBox="1"/>
          <p:nvPr>
            <p:ph idx="13" type="subTitle"/>
          </p:nvPr>
        </p:nvSpPr>
        <p:spPr>
          <a:xfrm>
            <a:off x="3578947" y="3631700"/>
            <a:ext cx="19860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Cabin Medium"/>
                <a:ea typeface="Cabin Medium"/>
                <a:cs typeface="Cabin Medium"/>
                <a:sym typeface="Cabin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38" name="Google Shape;538;p19"/>
          <p:cNvSpPr txBox="1"/>
          <p:nvPr>
            <p:ph idx="14" type="subTitle"/>
          </p:nvPr>
        </p:nvSpPr>
        <p:spPr>
          <a:xfrm>
            <a:off x="6056725" y="1797350"/>
            <a:ext cx="19860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Cabin Medium"/>
                <a:ea typeface="Cabin Medium"/>
                <a:cs typeface="Cabin Medium"/>
                <a:sym typeface="Cabin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39" name="Google Shape;539;p19"/>
          <p:cNvSpPr txBox="1"/>
          <p:nvPr>
            <p:ph idx="15" type="subTitle"/>
          </p:nvPr>
        </p:nvSpPr>
        <p:spPr>
          <a:xfrm>
            <a:off x="6056725" y="3631700"/>
            <a:ext cx="19860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Cabin Medium"/>
                <a:ea typeface="Cabin Medium"/>
                <a:cs typeface="Cabin Medium"/>
                <a:sym typeface="Cabin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_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0"/>
          <p:cNvSpPr/>
          <p:nvPr/>
        </p:nvSpPr>
        <p:spPr>
          <a:xfrm rot="10800000">
            <a:off x="-1602530" y="-635072"/>
            <a:ext cx="5965950" cy="3276700"/>
          </a:xfrm>
          <a:custGeom>
            <a:rect b="b" l="l" r="r" t="t"/>
            <a:pathLst>
              <a:path extrusionOk="0" h="131068" w="238638">
                <a:moveTo>
                  <a:pt x="73483" y="1"/>
                </a:moveTo>
                <a:cubicBezTo>
                  <a:pt x="73406" y="1"/>
                  <a:pt x="73330" y="1"/>
                  <a:pt x="73254" y="1"/>
                </a:cubicBezTo>
                <a:cubicBezTo>
                  <a:pt x="65655" y="32"/>
                  <a:pt x="58300" y="3011"/>
                  <a:pt x="52099" y="7418"/>
                </a:cubicBezTo>
                <a:cubicBezTo>
                  <a:pt x="43436" y="13619"/>
                  <a:pt x="36719" y="24652"/>
                  <a:pt x="40366" y="34622"/>
                </a:cubicBezTo>
                <a:cubicBezTo>
                  <a:pt x="44622" y="46203"/>
                  <a:pt x="60519" y="50549"/>
                  <a:pt x="63984" y="62404"/>
                </a:cubicBezTo>
                <a:cubicBezTo>
                  <a:pt x="66111" y="69759"/>
                  <a:pt x="61886" y="78392"/>
                  <a:pt x="54743" y="81188"/>
                </a:cubicBezTo>
                <a:cubicBezTo>
                  <a:pt x="52416" y="82101"/>
                  <a:pt x="50009" y="82421"/>
                  <a:pt x="47555" y="82421"/>
                </a:cubicBezTo>
                <a:cubicBezTo>
                  <a:pt x="41809" y="82421"/>
                  <a:pt x="35800" y="80668"/>
                  <a:pt x="29927" y="80668"/>
                </a:cubicBezTo>
                <a:cubicBezTo>
                  <a:pt x="29789" y="80668"/>
                  <a:pt x="29652" y="80669"/>
                  <a:pt x="29515" y="80671"/>
                </a:cubicBezTo>
                <a:cubicBezTo>
                  <a:pt x="18208" y="80823"/>
                  <a:pt x="7357" y="88696"/>
                  <a:pt x="3679" y="99395"/>
                </a:cubicBezTo>
                <a:cubicBezTo>
                  <a:pt x="1" y="110125"/>
                  <a:pt x="4013" y="123985"/>
                  <a:pt x="12889" y="131067"/>
                </a:cubicBezTo>
                <a:lnTo>
                  <a:pt x="229063" y="131067"/>
                </a:lnTo>
                <a:cubicBezTo>
                  <a:pt x="235598" y="124289"/>
                  <a:pt x="238637" y="111796"/>
                  <a:pt x="235203" y="103012"/>
                </a:cubicBezTo>
                <a:cubicBezTo>
                  <a:pt x="231738" y="94228"/>
                  <a:pt x="222923" y="87845"/>
                  <a:pt x="213500" y="87358"/>
                </a:cubicBezTo>
                <a:cubicBezTo>
                  <a:pt x="212907" y="87324"/>
                  <a:pt x="212308" y="87311"/>
                  <a:pt x="211705" y="87311"/>
                </a:cubicBezTo>
                <a:cubicBezTo>
                  <a:pt x="209410" y="87311"/>
                  <a:pt x="207061" y="87507"/>
                  <a:pt x="204773" y="87507"/>
                </a:cubicBezTo>
                <a:cubicBezTo>
                  <a:pt x="201782" y="87507"/>
                  <a:pt x="198892" y="87172"/>
                  <a:pt x="196357" y="85626"/>
                </a:cubicBezTo>
                <a:cubicBezTo>
                  <a:pt x="190308" y="81918"/>
                  <a:pt x="189761" y="73224"/>
                  <a:pt x="191919" y="66507"/>
                </a:cubicBezTo>
                <a:cubicBezTo>
                  <a:pt x="194077" y="59820"/>
                  <a:pt x="198302" y="53771"/>
                  <a:pt x="199640" y="46811"/>
                </a:cubicBezTo>
                <a:cubicBezTo>
                  <a:pt x="201160" y="38908"/>
                  <a:pt x="198576" y="30367"/>
                  <a:pt x="192892" y="24622"/>
                </a:cubicBezTo>
                <a:cubicBezTo>
                  <a:pt x="188250" y="19904"/>
                  <a:pt x="181618" y="17238"/>
                  <a:pt x="174999" y="17238"/>
                </a:cubicBezTo>
                <a:cubicBezTo>
                  <a:pt x="173601" y="17238"/>
                  <a:pt x="172203" y="17357"/>
                  <a:pt x="170825" y="17600"/>
                </a:cubicBezTo>
                <a:cubicBezTo>
                  <a:pt x="159973" y="19485"/>
                  <a:pt x="151827" y="28148"/>
                  <a:pt x="143134" y="34956"/>
                </a:cubicBezTo>
                <a:cubicBezTo>
                  <a:pt x="137026" y="39757"/>
                  <a:pt x="129134" y="43773"/>
                  <a:pt x="121685" y="43773"/>
                </a:cubicBezTo>
                <a:cubicBezTo>
                  <a:pt x="118571" y="43773"/>
                  <a:pt x="115535" y="43071"/>
                  <a:pt x="112738" y="41431"/>
                </a:cubicBezTo>
                <a:cubicBezTo>
                  <a:pt x="101674" y="34926"/>
                  <a:pt x="101857" y="18543"/>
                  <a:pt x="93559" y="8755"/>
                </a:cubicBezTo>
                <a:cubicBezTo>
                  <a:pt x="88654" y="2978"/>
                  <a:pt x="81008" y="1"/>
                  <a:pt x="734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8691138" y="4519013"/>
            <a:ext cx="171000" cy="251550"/>
          </a:xfrm>
          <a:custGeom>
            <a:rect b="b" l="l" r="r" t="t"/>
            <a:pathLst>
              <a:path extrusionOk="0" h="10062" w="6840">
                <a:moveTo>
                  <a:pt x="1946" y="0"/>
                </a:moveTo>
                <a:lnTo>
                  <a:pt x="1946" y="5380"/>
                </a:lnTo>
                <a:lnTo>
                  <a:pt x="1" y="5380"/>
                </a:lnTo>
                <a:lnTo>
                  <a:pt x="1703" y="7690"/>
                </a:lnTo>
                <a:lnTo>
                  <a:pt x="3405" y="10061"/>
                </a:lnTo>
                <a:lnTo>
                  <a:pt x="5138" y="7690"/>
                </a:lnTo>
                <a:lnTo>
                  <a:pt x="6840" y="5380"/>
                </a:lnTo>
                <a:lnTo>
                  <a:pt x="4895" y="5380"/>
                </a:lnTo>
                <a:lnTo>
                  <a:pt x="48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0"/>
          <p:cNvSpPr/>
          <p:nvPr/>
        </p:nvSpPr>
        <p:spPr>
          <a:xfrm>
            <a:off x="113875" y="4252325"/>
            <a:ext cx="352850" cy="503551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20"/>
          <p:cNvGrpSpPr/>
          <p:nvPr/>
        </p:nvGrpSpPr>
        <p:grpSpPr>
          <a:xfrm>
            <a:off x="4033563" y="322013"/>
            <a:ext cx="576650" cy="250800"/>
            <a:chOff x="8211950" y="-238625"/>
            <a:chExt cx="576650" cy="250800"/>
          </a:xfrm>
        </p:grpSpPr>
        <p:sp>
          <p:nvSpPr>
            <p:cNvPr id="545" name="Google Shape;545;p20"/>
            <p:cNvSpPr/>
            <p:nvPr/>
          </p:nvSpPr>
          <p:spPr>
            <a:xfrm>
              <a:off x="8211950" y="-238625"/>
              <a:ext cx="576650" cy="250800"/>
            </a:xfrm>
            <a:custGeom>
              <a:rect b="b" l="l" r="r" t="t"/>
              <a:pathLst>
                <a:path extrusionOk="0" h="10032" w="23066">
                  <a:moveTo>
                    <a:pt x="3521" y="1"/>
                  </a:moveTo>
                  <a:cubicBezTo>
                    <a:pt x="2974" y="1"/>
                    <a:pt x="2457" y="426"/>
                    <a:pt x="2457" y="1065"/>
                  </a:cubicBezTo>
                  <a:lnTo>
                    <a:pt x="2457" y="5472"/>
                  </a:lnTo>
                  <a:lnTo>
                    <a:pt x="147" y="9484"/>
                  </a:lnTo>
                  <a:cubicBezTo>
                    <a:pt x="1" y="9728"/>
                    <a:pt x="187" y="10031"/>
                    <a:pt x="439" y="10031"/>
                  </a:cubicBezTo>
                  <a:cubicBezTo>
                    <a:pt x="501" y="10031"/>
                    <a:pt x="567" y="10013"/>
                    <a:pt x="633" y="9971"/>
                  </a:cubicBezTo>
                  <a:lnTo>
                    <a:pt x="4676" y="7813"/>
                  </a:lnTo>
                  <a:lnTo>
                    <a:pt x="22001" y="7813"/>
                  </a:lnTo>
                  <a:cubicBezTo>
                    <a:pt x="22579" y="7813"/>
                    <a:pt x="23065" y="7357"/>
                    <a:pt x="23065" y="6749"/>
                  </a:cubicBezTo>
                  <a:lnTo>
                    <a:pt x="23065" y="1065"/>
                  </a:lnTo>
                  <a:cubicBezTo>
                    <a:pt x="23035" y="487"/>
                    <a:pt x="22518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8326550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1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916" y="2432"/>
                    <a:pt x="2432" y="1915"/>
                    <a:pt x="2432" y="1216"/>
                  </a:cubicBezTo>
                  <a:cubicBezTo>
                    <a:pt x="2432" y="578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8442825" y="-168700"/>
              <a:ext cx="60800" cy="60800"/>
            </a:xfrm>
            <a:custGeom>
              <a:rect b="b" l="l" r="r" t="t"/>
              <a:pathLst>
                <a:path extrusionOk="0" h="2432" w="2432">
                  <a:moveTo>
                    <a:pt x="1216" y="0"/>
                  </a:moveTo>
                  <a:cubicBezTo>
                    <a:pt x="517" y="0"/>
                    <a:pt x="0" y="517"/>
                    <a:pt x="0" y="1216"/>
                  </a:cubicBezTo>
                  <a:cubicBezTo>
                    <a:pt x="0" y="1885"/>
                    <a:pt x="517" y="2432"/>
                    <a:pt x="1216" y="2432"/>
                  </a:cubicBezTo>
                  <a:cubicBezTo>
                    <a:pt x="1885" y="2432"/>
                    <a:pt x="2432" y="1915"/>
                    <a:pt x="2432" y="1216"/>
                  </a:cubicBezTo>
                  <a:cubicBezTo>
                    <a:pt x="2432" y="578"/>
                    <a:pt x="1854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8558325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6" y="0"/>
                  </a:moveTo>
                  <a:cubicBezTo>
                    <a:pt x="548" y="0"/>
                    <a:pt x="0" y="517"/>
                    <a:pt x="0" y="1216"/>
                  </a:cubicBezTo>
                  <a:cubicBezTo>
                    <a:pt x="0" y="1885"/>
                    <a:pt x="548" y="2432"/>
                    <a:pt x="1216" y="2432"/>
                  </a:cubicBezTo>
                  <a:cubicBezTo>
                    <a:pt x="1915" y="2432"/>
                    <a:pt x="2432" y="1915"/>
                    <a:pt x="2432" y="1216"/>
                  </a:cubicBezTo>
                  <a:cubicBezTo>
                    <a:pt x="2432" y="578"/>
                    <a:pt x="191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20"/>
          <p:cNvSpPr/>
          <p:nvPr/>
        </p:nvSpPr>
        <p:spPr>
          <a:xfrm>
            <a:off x="166425" y="23976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0"/>
          <p:cNvSpPr/>
          <p:nvPr/>
        </p:nvSpPr>
        <p:spPr>
          <a:xfrm>
            <a:off x="2791525" y="484280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0"/>
          <p:cNvSpPr/>
          <p:nvPr/>
        </p:nvSpPr>
        <p:spPr>
          <a:xfrm>
            <a:off x="7778600" y="47705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462250" y="2727400"/>
            <a:ext cx="100325" cy="100325"/>
            <a:chOff x="3879350" y="945625"/>
            <a:chExt cx="100325" cy="100325"/>
          </a:xfrm>
        </p:grpSpPr>
        <p:sp>
          <p:nvSpPr>
            <p:cNvPr id="553" name="Google Shape;553;p20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20"/>
          <p:cNvSpPr txBox="1"/>
          <p:nvPr>
            <p:ph type="title"/>
          </p:nvPr>
        </p:nvSpPr>
        <p:spPr>
          <a:xfrm>
            <a:off x="720000" y="1224025"/>
            <a:ext cx="3519600" cy="17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6" name="Google Shape;556;p20"/>
          <p:cNvSpPr txBox="1"/>
          <p:nvPr>
            <p:ph idx="1" type="subTitle"/>
          </p:nvPr>
        </p:nvSpPr>
        <p:spPr>
          <a:xfrm>
            <a:off x="720000" y="3017975"/>
            <a:ext cx="35196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20"/>
          <p:cNvSpPr/>
          <p:nvPr>
            <p:ph idx="2" type="pic"/>
          </p:nvPr>
        </p:nvSpPr>
        <p:spPr>
          <a:xfrm>
            <a:off x="5139775" y="533863"/>
            <a:ext cx="2910000" cy="407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713213" y="1571375"/>
            <a:ext cx="4894500" cy="17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713213" y="539500"/>
            <a:ext cx="1194000" cy="11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713225" y="3435775"/>
            <a:ext cx="48945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422263" y="1411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38688" y="720525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63363" y="3327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366413" y="42628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803038" y="1646200"/>
            <a:ext cx="171000" cy="251550"/>
          </a:xfrm>
          <a:custGeom>
            <a:rect b="b" l="l" r="r" t="t"/>
            <a:pathLst>
              <a:path extrusionOk="0" h="10062" w="6840">
                <a:moveTo>
                  <a:pt x="1946" y="0"/>
                </a:moveTo>
                <a:lnTo>
                  <a:pt x="1946" y="5380"/>
                </a:lnTo>
                <a:lnTo>
                  <a:pt x="1" y="5380"/>
                </a:lnTo>
                <a:lnTo>
                  <a:pt x="1703" y="7690"/>
                </a:lnTo>
                <a:lnTo>
                  <a:pt x="3405" y="10061"/>
                </a:lnTo>
                <a:lnTo>
                  <a:pt x="5138" y="7690"/>
                </a:lnTo>
                <a:lnTo>
                  <a:pt x="6840" y="5380"/>
                </a:lnTo>
                <a:lnTo>
                  <a:pt x="4895" y="5380"/>
                </a:lnTo>
                <a:lnTo>
                  <a:pt x="489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2533975" y="4682150"/>
            <a:ext cx="140600" cy="200650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268375" y="3000925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525888" y="44064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1907213" y="491940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5769413" y="3327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2533963" y="21341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4740675" y="127150"/>
            <a:ext cx="100325" cy="100325"/>
            <a:chOff x="3879350" y="945625"/>
            <a:chExt cx="100325" cy="100325"/>
          </a:xfrm>
        </p:grpSpPr>
        <p:sp>
          <p:nvSpPr>
            <p:cNvPr id="35" name="Google Shape;35;p3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1"/>
          <p:cNvSpPr/>
          <p:nvPr/>
        </p:nvSpPr>
        <p:spPr>
          <a:xfrm>
            <a:off x="4193926" y="2290773"/>
            <a:ext cx="5643789" cy="3099758"/>
          </a:xfrm>
          <a:custGeom>
            <a:rect b="b" l="l" r="r" t="t"/>
            <a:pathLst>
              <a:path extrusionOk="0" h="131068" w="238638">
                <a:moveTo>
                  <a:pt x="73483" y="1"/>
                </a:moveTo>
                <a:cubicBezTo>
                  <a:pt x="73406" y="1"/>
                  <a:pt x="73330" y="1"/>
                  <a:pt x="73254" y="1"/>
                </a:cubicBezTo>
                <a:cubicBezTo>
                  <a:pt x="65655" y="32"/>
                  <a:pt x="58300" y="3011"/>
                  <a:pt x="52099" y="7418"/>
                </a:cubicBezTo>
                <a:cubicBezTo>
                  <a:pt x="43436" y="13619"/>
                  <a:pt x="36719" y="24652"/>
                  <a:pt x="40366" y="34622"/>
                </a:cubicBezTo>
                <a:cubicBezTo>
                  <a:pt x="44622" y="46203"/>
                  <a:pt x="60519" y="50549"/>
                  <a:pt x="63984" y="62404"/>
                </a:cubicBezTo>
                <a:cubicBezTo>
                  <a:pt x="66111" y="69759"/>
                  <a:pt x="61886" y="78392"/>
                  <a:pt x="54743" y="81188"/>
                </a:cubicBezTo>
                <a:cubicBezTo>
                  <a:pt x="52416" y="82101"/>
                  <a:pt x="50009" y="82421"/>
                  <a:pt x="47555" y="82421"/>
                </a:cubicBezTo>
                <a:cubicBezTo>
                  <a:pt x="41809" y="82421"/>
                  <a:pt x="35800" y="80668"/>
                  <a:pt x="29927" y="80668"/>
                </a:cubicBezTo>
                <a:cubicBezTo>
                  <a:pt x="29789" y="80668"/>
                  <a:pt x="29652" y="80669"/>
                  <a:pt x="29515" y="80671"/>
                </a:cubicBezTo>
                <a:cubicBezTo>
                  <a:pt x="18208" y="80823"/>
                  <a:pt x="7357" y="88696"/>
                  <a:pt x="3679" y="99395"/>
                </a:cubicBezTo>
                <a:cubicBezTo>
                  <a:pt x="1" y="110125"/>
                  <a:pt x="4013" y="123985"/>
                  <a:pt x="12889" y="131067"/>
                </a:cubicBezTo>
                <a:lnTo>
                  <a:pt x="229063" y="131067"/>
                </a:lnTo>
                <a:cubicBezTo>
                  <a:pt x="235598" y="124289"/>
                  <a:pt x="238637" y="111796"/>
                  <a:pt x="235203" y="103012"/>
                </a:cubicBezTo>
                <a:cubicBezTo>
                  <a:pt x="231738" y="94228"/>
                  <a:pt x="222923" y="87845"/>
                  <a:pt x="213500" y="87358"/>
                </a:cubicBezTo>
                <a:cubicBezTo>
                  <a:pt x="212907" y="87324"/>
                  <a:pt x="212308" y="87311"/>
                  <a:pt x="211705" y="87311"/>
                </a:cubicBezTo>
                <a:cubicBezTo>
                  <a:pt x="209410" y="87311"/>
                  <a:pt x="207061" y="87507"/>
                  <a:pt x="204773" y="87507"/>
                </a:cubicBezTo>
                <a:cubicBezTo>
                  <a:pt x="201782" y="87507"/>
                  <a:pt x="198892" y="87172"/>
                  <a:pt x="196357" y="85626"/>
                </a:cubicBezTo>
                <a:cubicBezTo>
                  <a:pt x="190308" y="81918"/>
                  <a:pt x="189761" y="73224"/>
                  <a:pt x="191919" y="66507"/>
                </a:cubicBezTo>
                <a:cubicBezTo>
                  <a:pt x="194077" y="59820"/>
                  <a:pt x="198302" y="53771"/>
                  <a:pt x="199640" y="46811"/>
                </a:cubicBezTo>
                <a:cubicBezTo>
                  <a:pt x="201160" y="38908"/>
                  <a:pt x="198576" y="30367"/>
                  <a:pt x="192892" y="24622"/>
                </a:cubicBezTo>
                <a:cubicBezTo>
                  <a:pt x="188250" y="19904"/>
                  <a:pt x="181618" y="17238"/>
                  <a:pt x="174999" y="17238"/>
                </a:cubicBezTo>
                <a:cubicBezTo>
                  <a:pt x="173601" y="17238"/>
                  <a:pt x="172203" y="17357"/>
                  <a:pt x="170825" y="17600"/>
                </a:cubicBezTo>
                <a:cubicBezTo>
                  <a:pt x="159973" y="19485"/>
                  <a:pt x="151827" y="28148"/>
                  <a:pt x="143134" y="34956"/>
                </a:cubicBezTo>
                <a:cubicBezTo>
                  <a:pt x="137026" y="39757"/>
                  <a:pt x="129134" y="43773"/>
                  <a:pt x="121685" y="43773"/>
                </a:cubicBezTo>
                <a:cubicBezTo>
                  <a:pt x="118571" y="43773"/>
                  <a:pt x="115535" y="43071"/>
                  <a:pt x="112738" y="41431"/>
                </a:cubicBezTo>
                <a:cubicBezTo>
                  <a:pt x="101674" y="34926"/>
                  <a:pt x="101857" y="18543"/>
                  <a:pt x="93559" y="8755"/>
                </a:cubicBezTo>
                <a:cubicBezTo>
                  <a:pt x="88654" y="2978"/>
                  <a:pt x="81008" y="1"/>
                  <a:pt x="734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1"/>
          <p:cNvSpPr/>
          <p:nvPr/>
        </p:nvSpPr>
        <p:spPr>
          <a:xfrm rot="10800000">
            <a:off x="-1777125" y="-1293100"/>
            <a:ext cx="6392250" cy="3541375"/>
          </a:xfrm>
          <a:custGeom>
            <a:rect b="b" l="l" r="r" t="t"/>
            <a:pathLst>
              <a:path extrusionOk="0" h="141655" w="255690">
                <a:moveTo>
                  <a:pt x="72084" y="1"/>
                </a:moveTo>
                <a:cubicBezTo>
                  <a:pt x="65739" y="1"/>
                  <a:pt x="59397" y="1795"/>
                  <a:pt x="54166" y="5391"/>
                </a:cubicBezTo>
                <a:cubicBezTo>
                  <a:pt x="43436" y="12777"/>
                  <a:pt x="38178" y="27215"/>
                  <a:pt x="41613" y="39769"/>
                </a:cubicBezTo>
                <a:cubicBezTo>
                  <a:pt x="44531" y="50498"/>
                  <a:pt x="53163" y="60954"/>
                  <a:pt x="49394" y="71441"/>
                </a:cubicBezTo>
                <a:cubicBezTo>
                  <a:pt x="46780" y="78766"/>
                  <a:pt x="38938" y="82809"/>
                  <a:pt x="31552" y="85058"/>
                </a:cubicBezTo>
                <a:cubicBezTo>
                  <a:pt x="24135" y="87338"/>
                  <a:pt x="16111" y="88706"/>
                  <a:pt x="10031" y="93508"/>
                </a:cubicBezTo>
                <a:cubicBezTo>
                  <a:pt x="3132" y="99040"/>
                  <a:pt x="1" y="108341"/>
                  <a:pt x="578" y="117156"/>
                </a:cubicBezTo>
                <a:cubicBezTo>
                  <a:pt x="882" y="121746"/>
                  <a:pt x="2281" y="126244"/>
                  <a:pt x="4317" y="130530"/>
                </a:cubicBezTo>
                <a:cubicBezTo>
                  <a:pt x="7509" y="137338"/>
                  <a:pt x="14287" y="141655"/>
                  <a:pt x="21795" y="141655"/>
                </a:cubicBezTo>
                <a:lnTo>
                  <a:pt x="233561" y="141655"/>
                </a:lnTo>
                <a:cubicBezTo>
                  <a:pt x="246297" y="141655"/>
                  <a:pt x="255690" y="129496"/>
                  <a:pt x="252133" y="117277"/>
                </a:cubicBezTo>
                <a:cubicBezTo>
                  <a:pt x="252103" y="117034"/>
                  <a:pt x="252042" y="116821"/>
                  <a:pt x="251951" y="116578"/>
                </a:cubicBezTo>
                <a:cubicBezTo>
                  <a:pt x="249702" y="109496"/>
                  <a:pt x="244534" y="103387"/>
                  <a:pt x="237969" y="99922"/>
                </a:cubicBezTo>
                <a:cubicBezTo>
                  <a:pt x="231434" y="96548"/>
                  <a:pt x="223926" y="95788"/>
                  <a:pt x="216813" y="93934"/>
                </a:cubicBezTo>
                <a:cubicBezTo>
                  <a:pt x="209670" y="92079"/>
                  <a:pt x="203591" y="88158"/>
                  <a:pt x="199549" y="81988"/>
                </a:cubicBezTo>
                <a:cubicBezTo>
                  <a:pt x="196327" y="77125"/>
                  <a:pt x="196904" y="70651"/>
                  <a:pt x="198758" y="65088"/>
                </a:cubicBezTo>
                <a:cubicBezTo>
                  <a:pt x="200643" y="59556"/>
                  <a:pt x="203683" y="54419"/>
                  <a:pt x="205263" y="48796"/>
                </a:cubicBezTo>
                <a:cubicBezTo>
                  <a:pt x="207148" y="41988"/>
                  <a:pt x="206783" y="34510"/>
                  <a:pt x="203591" y="28188"/>
                </a:cubicBezTo>
                <a:cubicBezTo>
                  <a:pt x="200430" y="21926"/>
                  <a:pt x="194351" y="17033"/>
                  <a:pt x="187390" y="15847"/>
                </a:cubicBezTo>
                <a:cubicBezTo>
                  <a:pt x="186171" y="15638"/>
                  <a:pt x="184960" y="15541"/>
                  <a:pt x="183759" y="15541"/>
                </a:cubicBezTo>
                <a:cubicBezTo>
                  <a:pt x="174121" y="15541"/>
                  <a:pt x="165099" y="21847"/>
                  <a:pt x="157207" y="27793"/>
                </a:cubicBezTo>
                <a:cubicBezTo>
                  <a:pt x="149365" y="33681"/>
                  <a:pt x="140369" y="39852"/>
                  <a:pt x="130860" y="39852"/>
                </a:cubicBezTo>
                <a:cubicBezTo>
                  <a:pt x="129570" y="39852"/>
                  <a:pt x="128271" y="39738"/>
                  <a:pt x="126964" y="39495"/>
                </a:cubicBezTo>
                <a:cubicBezTo>
                  <a:pt x="118696" y="37945"/>
                  <a:pt x="112252" y="31501"/>
                  <a:pt x="107146" y="24844"/>
                </a:cubicBezTo>
                <a:cubicBezTo>
                  <a:pt x="102039" y="18157"/>
                  <a:pt x="97541" y="10802"/>
                  <a:pt x="90732" y="5878"/>
                </a:cubicBezTo>
                <a:cubicBezTo>
                  <a:pt x="85357" y="1962"/>
                  <a:pt x="78718" y="1"/>
                  <a:pt x="720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1"/>
          <p:cNvSpPr/>
          <p:nvPr/>
        </p:nvSpPr>
        <p:spPr>
          <a:xfrm rot="10800000">
            <a:off x="117025" y="3577413"/>
            <a:ext cx="171000" cy="251550"/>
          </a:xfrm>
          <a:custGeom>
            <a:rect b="b" l="l" r="r" t="t"/>
            <a:pathLst>
              <a:path extrusionOk="0" h="10062" w="6840">
                <a:moveTo>
                  <a:pt x="1946" y="0"/>
                </a:moveTo>
                <a:lnTo>
                  <a:pt x="1946" y="5380"/>
                </a:lnTo>
                <a:lnTo>
                  <a:pt x="1" y="5380"/>
                </a:lnTo>
                <a:lnTo>
                  <a:pt x="1703" y="7690"/>
                </a:lnTo>
                <a:lnTo>
                  <a:pt x="3405" y="10061"/>
                </a:lnTo>
                <a:lnTo>
                  <a:pt x="5138" y="7690"/>
                </a:lnTo>
                <a:lnTo>
                  <a:pt x="6840" y="5380"/>
                </a:lnTo>
                <a:lnTo>
                  <a:pt x="4895" y="5380"/>
                </a:lnTo>
                <a:lnTo>
                  <a:pt x="48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1"/>
          <p:cNvSpPr/>
          <p:nvPr/>
        </p:nvSpPr>
        <p:spPr>
          <a:xfrm>
            <a:off x="238650" y="2366075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1"/>
          <p:cNvSpPr/>
          <p:nvPr/>
        </p:nvSpPr>
        <p:spPr>
          <a:xfrm>
            <a:off x="8513838" y="787838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1"/>
          <p:cNvGrpSpPr/>
          <p:nvPr/>
        </p:nvGrpSpPr>
        <p:grpSpPr>
          <a:xfrm>
            <a:off x="3824013" y="245838"/>
            <a:ext cx="576650" cy="250800"/>
            <a:chOff x="8211950" y="-238625"/>
            <a:chExt cx="576650" cy="250800"/>
          </a:xfrm>
        </p:grpSpPr>
        <p:sp>
          <p:nvSpPr>
            <p:cNvPr id="565" name="Google Shape;565;p21"/>
            <p:cNvSpPr/>
            <p:nvPr/>
          </p:nvSpPr>
          <p:spPr>
            <a:xfrm>
              <a:off x="8211950" y="-238625"/>
              <a:ext cx="576650" cy="250800"/>
            </a:xfrm>
            <a:custGeom>
              <a:rect b="b" l="l" r="r" t="t"/>
              <a:pathLst>
                <a:path extrusionOk="0" h="10032" w="23066">
                  <a:moveTo>
                    <a:pt x="3521" y="1"/>
                  </a:moveTo>
                  <a:cubicBezTo>
                    <a:pt x="2974" y="1"/>
                    <a:pt x="2457" y="426"/>
                    <a:pt x="2457" y="1065"/>
                  </a:cubicBezTo>
                  <a:lnTo>
                    <a:pt x="2457" y="5472"/>
                  </a:lnTo>
                  <a:lnTo>
                    <a:pt x="147" y="9484"/>
                  </a:lnTo>
                  <a:cubicBezTo>
                    <a:pt x="1" y="9728"/>
                    <a:pt x="187" y="10031"/>
                    <a:pt x="439" y="10031"/>
                  </a:cubicBezTo>
                  <a:cubicBezTo>
                    <a:pt x="501" y="10031"/>
                    <a:pt x="567" y="10013"/>
                    <a:pt x="633" y="9971"/>
                  </a:cubicBezTo>
                  <a:lnTo>
                    <a:pt x="4676" y="7813"/>
                  </a:lnTo>
                  <a:lnTo>
                    <a:pt x="22001" y="7813"/>
                  </a:lnTo>
                  <a:cubicBezTo>
                    <a:pt x="22579" y="7813"/>
                    <a:pt x="23065" y="7357"/>
                    <a:pt x="23065" y="6749"/>
                  </a:cubicBezTo>
                  <a:lnTo>
                    <a:pt x="23065" y="1065"/>
                  </a:lnTo>
                  <a:cubicBezTo>
                    <a:pt x="23035" y="487"/>
                    <a:pt x="22518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8326550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1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916" y="2432"/>
                    <a:pt x="2432" y="1915"/>
                    <a:pt x="2432" y="1216"/>
                  </a:cubicBezTo>
                  <a:cubicBezTo>
                    <a:pt x="2432" y="578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8442825" y="-168700"/>
              <a:ext cx="60800" cy="60800"/>
            </a:xfrm>
            <a:custGeom>
              <a:rect b="b" l="l" r="r" t="t"/>
              <a:pathLst>
                <a:path extrusionOk="0" h="2432" w="2432">
                  <a:moveTo>
                    <a:pt x="1216" y="0"/>
                  </a:moveTo>
                  <a:cubicBezTo>
                    <a:pt x="517" y="0"/>
                    <a:pt x="0" y="517"/>
                    <a:pt x="0" y="1216"/>
                  </a:cubicBezTo>
                  <a:cubicBezTo>
                    <a:pt x="0" y="1885"/>
                    <a:pt x="517" y="2432"/>
                    <a:pt x="1216" y="2432"/>
                  </a:cubicBezTo>
                  <a:cubicBezTo>
                    <a:pt x="1885" y="2432"/>
                    <a:pt x="2432" y="1915"/>
                    <a:pt x="2432" y="1216"/>
                  </a:cubicBezTo>
                  <a:cubicBezTo>
                    <a:pt x="2432" y="578"/>
                    <a:pt x="1854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8558325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6" y="0"/>
                  </a:moveTo>
                  <a:cubicBezTo>
                    <a:pt x="548" y="0"/>
                    <a:pt x="0" y="517"/>
                    <a:pt x="0" y="1216"/>
                  </a:cubicBezTo>
                  <a:cubicBezTo>
                    <a:pt x="0" y="1885"/>
                    <a:pt x="548" y="2432"/>
                    <a:pt x="1216" y="2432"/>
                  </a:cubicBezTo>
                  <a:cubicBezTo>
                    <a:pt x="1915" y="2432"/>
                    <a:pt x="2432" y="1915"/>
                    <a:pt x="2432" y="1216"/>
                  </a:cubicBezTo>
                  <a:cubicBezTo>
                    <a:pt x="2432" y="578"/>
                    <a:pt x="191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21"/>
          <p:cNvSpPr/>
          <p:nvPr/>
        </p:nvSpPr>
        <p:spPr>
          <a:xfrm>
            <a:off x="7458500" y="44502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1"/>
          <p:cNvSpPr/>
          <p:nvPr/>
        </p:nvSpPr>
        <p:spPr>
          <a:xfrm>
            <a:off x="166425" y="27526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1"/>
          <p:cNvSpPr/>
          <p:nvPr/>
        </p:nvSpPr>
        <p:spPr>
          <a:xfrm>
            <a:off x="8862150" y="25356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1"/>
          <p:cNvSpPr/>
          <p:nvPr/>
        </p:nvSpPr>
        <p:spPr>
          <a:xfrm>
            <a:off x="2791525" y="484280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21"/>
          <p:cNvGrpSpPr/>
          <p:nvPr/>
        </p:nvGrpSpPr>
        <p:grpSpPr>
          <a:xfrm>
            <a:off x="562250" y="4770575"/>
            <a:ext cx="100325" cy="100325"/>
            <a:chOff x="3879350" y="945625"/>
            <a:chExt cx="100325" cy="100325"/>
          </a:xfrm>
        </p:grpSpPr>
        <p:sp>
          <p:nvSpPr>
            <p:cNvPr id="574" name="Google Shape;574;p21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21"/>
          <p:cNvSpPr txBox="1"/>
          <p:nvPr>
            <p:ph type="title"/>
          </p:nvPr>
        </p:nvSpPr>
        <p:spPr>
          <a:xfrm>
            <a:off x="720000" y="1645463"/>
            <a:ext cx="28113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7" name="Google Shape;577;p21"/>
          <p:cNvSpPr txBox="1"/>
          <p:nvPr>
            <p:ph idx="1" type="subTitle"/>
          </p:nvPr>
        </p:nvSpPr>
        <p:spPr>
          <a:xfrm>
            <a:off x="720000" y="2366138"/>
            <a:ext cx="2811300" cy="11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_1_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2"/>
          <p:cNvSpPr/>
          <p:nvPr/>
        </p:nvSpPr>
        <p:spPr>
          <a:xfrm rot="7859643">
            <a:off x="-1983035" y="-1700815"/>
            <a:ext cx="5966126" cy="3276797"/>
          </a:xfrm>
          <a:custGeom>
            <a:rect b="b" l="l" r="r" t="t"/>
            <a:pathLst>
              <a:path extrusionOk="0" h="131068" w="238638">
                <a:moveTo>
                  <a:pt x="73483" y="1"/>
                </a:moveTo>
                <a:cubicBezTo>
                  <a:pt x="73406" y="1"/>
                  <a:pt x="73330" y="1"/>
                  <a:pt x="73254" y="1"/>
                </a:cubicBezTo>
                <a:cubicBezTo>
                  <a:pt x="65655" y="32"/>
                  <a:pt x="58300" y="3011"/>
                  <a:pt x="52099" y="7418"/>
                </a:cubicBezTo>
                <a:cubicBezTo>
                  <a:pt x="43436" y="13619"/>
                  <a:pt x="36719" y="24652"/>
                  <a:pt x="40366" y="34622"/>
                </a:cubicBezTo>
                <a:cubicBezTo>
                  <a:pt x="44622" y="46203"/>
                  <a:pt x="60519" y="50549"/>
                  <a:pt x="63984" y="62404"/>
                </a:cubicBezTo>
                <a:cubicBezTo>
                  <a:pt x="66111" y="69759"/>
                  <a:pt x="61886" y="78392"/>
                  <a:pt x="54743" y="81188"/>
                </a:cubicBezTo>
                <a:cubicBezTo>
                  <a:pt x="52416" y="82101"/>
                  <a:pt x="50009" y="82421"/>
                  <a:pt x="47555" y="82421"/>
                </a:cubicBezTo>
                <a:cubicBezTo>
                  <a:pt x="41809" y="82421"/>
                  <a:pt x="35800" y="80668"/>
                  <a:pt x="29927" y="80668"/>
                </a:cubicBezTo>
                <a:cubicBezTo>
                  <a:pt x="29789" y="80668"/>
                  <a:pt x="29652" y="80669"/>
                  <a:pt x="29515" y="80671"/>
                </a:cubicBezTo>
                <a:cubicBezTo>
                  <a:pt x="18208" y="80823"/>
                  <a:pt x="7357" y="88696"/>
                  <a:pt x="3679" y="99395"/>
                </a:cubicBezTo>
                <a:cubicBezTo>
                  <a:pt x="1" y="110125"/>
                  <a:pt x="4013" y="123985"/>
                  <a:pt x="12889" y="131067"/>
                </a:cubicBezTo>
                <a:lnTo>
                  <a:pt x="229063" y="131067"/>
                </a:lnTo>
                <a:cubicBezTo>
                  <a:pt x="235598" y="124289"/>
                  <a:pt x="238637" y="111796"/>
                  <a:pt x="235203" y="103012"/>
                </a:cubicBezTo>
                <a:cubicBezTo>
                  <a:pt x="231738" y="94228"/>
                  <a:pt x="222923" y="87845"/>
                  <a:pt x="213500" y="87358"/>
                </a:cubicBezTo>
                <a:cubicBezTo>
                  <a:pt x="212907" y="87324"/>
                  <a:pt x="212308" y="87311"/>
                  <a:pt x="211705" y="87311"/>
                </a:cubicBezTo>
                <a:cubicBezTo>
                  <a:pt x="209410" y="87311"/>
                  <a:pt x="207061" y="87507"/>
                  <a:pt x="204773" y="87507"/>
                </a:cubicBezTo>
                <a:cubicBezTo>
                  <a:pt x="201782" y="87507"/>
                  <a:pt x="198892" y="87172"/>
                  <a:pt x="196357" y="85626"/>
                </a:cubicBezTo>
                <a:cubicBezTo>
                  <a:pt x="190308" y="81918"/>
                  <a:pt x="189761" y="73224"/>
                  <a:pt x="191919" y="66507"/>
                </a:cubicBezTo>
                <a:cubicBezTo>
                  <a:pt x="194077" y="59820"/>
                  <a:pt x="198302" y="53771"/>
                  <a:pt x="199640" y="46811"/>
                </a:cubicBezTo>
                <a:cubicBezTo>
                  <a:pt x="201160" y="38908"/>
                  <a:pt x="198576" y="30367"/>
                  <a:pt x="192892" y="24622"/>
                </a:cubicBezTo>
                <a:cubicBezTo>
                  <a:pt x="188250" y="19904"/>
                  <a:pt x="181618" y="17238"/>
                  <a:pt x="174999" y="17238"/>
                </a:cubicBezTo>
                <a:cubicBezTo>
                  <a:pt x="173601" y="17238"/>
                  <a:pt x="172203" y="17357"/>
                  <a:pt x="170825" y="17600"/>
                </a:cubicBezTo>
                <a:cubicBezTo>
                  <a:pt x="159973" y="19485"/>
                  <a:pt x="151827" y="28148"/>
                  <a:pt x="143134" y="34956"/>
                </a:cubicBezTo>
                <a:cubicBezTo>
                  <a:pt x="137026" y="39757"/>
                  <a:pt x="129134" y="43773"/>
                  <a:pt x="121685" y="43773"/>
                </a:cubicBezTo>
                <a:cubicBezTo>
                  <a:pt x="118571" y="43773"/>
                  <a:pt x="115535" y="43071"/>
                  <a:pt x="112738" y="41431"/>
                </a:cubicBezTo>
                <a:cubicBezTo>
                  <a:pt x="101674" y="34926"/>
                  <a:pt x="101857" y="18543"/>
                  <a:pt x="93559" y="8755"/>
                </a:cubicBezTo>
                <a:cubicBezTo>
                  <a:pt x="88654" y="2978"/>
                  <a:pt x="81008" y="1"/>
                  <a:pt x="734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2"/>
          <p:cNvSpPr/>
          <p:nvPr/>
        </p:nvSpPr>
        <p:spPr>
          <a:xfrm rot="-9000076">
            <a:off x="5821526" y="-1246599"/>
            <a:ext cx="6903705" cy="3418600"/>
          </a:xfrm>
          <a:custGeom>
            <a:rect b="b" l="l" r="r" t="t"/>
            <a:pathLst>
              <a:path extrusionOk="0" h="127531" w="257543">
                <a:moveTo>
                  <a:pt x="188005" y="0"/>
                </a:moveTo>
                <a:cubicBezTo>
                  <a:pt x="181301" y="0"/>
                  <a:pt x="174410" y="3584"/>
                  <a:pt x="169426" y="8411"/>
                </a:cubicBezTo>
                <a:cubicBezTo>
                  <a:pt x="162708" y="14946"/>
                  <a:pt x="158301" y="23457"/>
                  <a:pt x="152404" y="30751"/>
                </a:cubicBezTo>
                <a:cubicBezTo>
                  <a:pt x="146760" y="37770"/>
                  <a:pt x="138781" y="43972"/>
                  <a:pt x="129847" y="43972"/>
                </a:cubicBezTo>
                <a:cubicBezTo>
                  <a:pt x="129495" y="43972"/>
                  <a:pt x="129142" y="43963"/>
                  <a:pt x="128787" y="43943"/>
                </a:cubicBezTo>
                <a:cubicBezTo>
                  <a:pt x="118817" y="43366"/>
                  <a:pt x="111157" y="35402"/>
                  <a:pt x="104197" y="28259"/>
                </a:cubicBezTo>
                <a:cubicBezTo>
                  <a:pt x="97728" y="21592"/>
                  <a:pt x="89776" y="14686"/>
                  <a:pt x="80687" y="14686"/>
                </a:cubicBezTo>
                <a:cubicBezTo>
                  <a:pt x="80039" y="14686"/>
                  <a:pt x="79385" y="14721"/>
                  <a:pt x="78725" y="14794"/>
                </a:cubicBezTo>
                <a:cubicBezTo>
                  <a:pt x="70609" y="15675"/>
                  <a:pt x="64166" y="22241"/>
                  <a:pt x="60579" y="29536"/>
                </a:cubicBezTo>
                <a:cubicBezTo>
                  <a:pt x="57053" y="36861"/>
                  <a:pt x="55716" y="45007"/>
                  <a:pt x="53497" y="52819"/>
                </a:cubicBezTo>
                <a:cubicBezTo>
                  <a:pt x="51247" y="60661"/>
                  <a:pt x="47782" y="68594"/>
                  <a:pt x="41278" y="73457"/>
                </a:cubicBezTo>
                <a:cubicBezTo>
                  <a:pt x="33800" y="79080"/>
                  <a:pt x="23648" y="79628"/>
                  <a:pt x="15532" y="84248"/>
                </a:cubicBezTo>
                <a:cubicBezTo>
                  <a:pt x="8420" y="88290"/>
                  <a:pt x="3222" y="95494"/>
                  <a:pt x="1581" y="103518"/>
                </a:cubicBezTo>
                <a:cubicBezTo>
                  <a:pt x="0" y="111543"/>
                  <a:pt x="2675" y="121026"/>
                  <a:pt x="7660" y="127531"/>
                </a:cubicBezTo>
                <a:lnTo>
                  <a:pt x="247178" y="127531"/>
                </a:lnTo>
                <a:cubicBezTo>
                  <a:pt x="254199" y="119993"/>
                  <a:pt x="257543" y="107652"/>
                  <a:pt x="255689" y="97439"/>
                </a:cubicBezTo>
                <a:cubicBezTo>
                  <a:pt x="253835" y="87287"/>
                  <a:pt x="246935" y="78199"/>
                  <a:pt x="237664" y="73700"/>
                </a:cubicBezTo>
                <a:cubicBezTo>
                  <a:pt x="230795" y="70357"/>
                  <a:pt x="222649" y="69293"/>
                  <a:pt x="216843" y="64278"/>
                </a:cubicBezTo>
                <a:cubicBezTo>
                  <a:pt x="211007" y="59171"/>
                  <a:pt x="208849" y="51056"/>
                  <a:pt x="208302" y="43305"/>
                </a:cubicBezTo>
                <a:cubicBezTo>
                  <a:pt x="207785" y="35584"/>
                  <a:pt x="208576" y="27712"/>
                  <a:pt x="207269" y="20083"/>
                </a:cubicBezTo>
                <a:cubicBezTo>
                  <a:pt x="205992" y="12453"/>
                  <a:pt x="202040" y="4611"/>
                  <a:pt x="194958" y="1450"/>
                </a:cubicBezTo>
                <a:cubicBezTo>
                  <a:pt x="192726" y="449"/>
                  <a:pt x="190377" y="0"/>
                  <a:pt x="1880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2" name="Google Shape;582;p22"/>
          <p:cNvSpPr/>
          <p:nvPr/>
        </p:nvSpPr>
        <p:spPr>
          <a:xfrm>
            <a:off x="7613250" y="248400"/>
            <a:ext cx="428625" cy="428600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2"/>
          <p:cNvSpPr/>
          <p:nvPr/>
        </p:nvSpPr>
        <p:spPr>
          <a:xfrm>
            <a:off x="834175" y="4757975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2"/>
          <p:cNvSpPr/>
          <p:nvPr/>
        </p:nvSpPr>
        <p:spPr>
          <a:xfrm>
            <a:off x="239325" y="4357025"/>
            <a:ext cx="171000" cy="251550"/>
          </a:xfrm>
          <a:custGeom>
            <a:rect b="b" l="l" r="r" t="t"/>
            <a:pathLst>
              <a:path extrusionOk="0" h="10062" w="6840">
                <a:moveTo>
                  <a:pt x="1946" y="0"/>
                </a:moveTo>
                <a:lnTo>
                  <a:pt x="1946" y="5380"/>
                </a:lnTo>
                <a:lnTo>
                  <a:pt x="1" y="5380"/>
                </a:lnTo>
                <a:lnTo>
                  <a:pt x="1703" y="7690"/>
                </a:lnTo>
                <a:lnTo>
                  <a:pt x="3405" y="10061"/>
                </a:lnTo>
                <a:lnTo>
                  <a:pt x="5138" y="7690"/>
                </a:lnTo>
                <a:lnTo>
                  <a:pt x="6840" y="5380"/>
                </a:lnTo>
                <a:lnTo>
                  <a:pt x="4895" y="5380"/>
                </a:lnTo>
                <a:lnTo>
                  <a:pt x="489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2"/>
          <p:cNvSpPr/>
          <p:nvPr/>
        </p:nvSpPr>
        <p:spPr>
          <a:xfrm>
            <a:off x="8853475" y="4282225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2"/>
          <p:cNvSpPr/>
          <p:nvPr/>
        </p:nvSpPr>
        <p:spPr>
          <a:xfrm>
            <a:off x="239325" y="1390850"/>
            <a:ext cx="140600" cy="200650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2"/>
          <p:cNvSpPr/>
          <p:nvPr/>
        </p:nvSpPr>
        <p:spPr>
          <a:xfrm>
            <a:off x="6331175" y="113564"/>
            <a:ext cx="247745" cy="247731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2"/>
          <p:cNvSpPr/>
          <p:nvPr/>
        </p:nvSpPr>
        <p:spPr>
          <a:xfrm>
            <a:off x="8683238" y="1591500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2"/>
          <p:cNvSpPr/>
          <p:nvPr/>
        </p:nvSpPr>
        <p:spPr>
          <a:xfrm>
            <a:off x="8662925" y="33234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2"/>
          <p:cNvSpPr/>
          <p:nvPr/>
        </p:nvSpPr>
        <p:spPr>
          <a:xfrm>
            <a:off x="5438050" y="499161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2"/>
          <p:cNvSpPr/>
          <p:nvPr/>
        </p:nvSpPr>
        <p:spPr>
          <a:xfrm>
            <a:off x="4032150" y="2890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22"/>
          <p:cNvGrpSpPr/>
          <p:nvPr/>
        </p:nvGrpSpPr>
        <p:grpSpPr>
          <a:xfrm>
            <a:off x="5409950" y="187275"/>
            <a:ext cx="100325" cy="100325"/>
            <a:chOff x="3879350" y="945625"/>
            <a:chExt cx="100325" cy="100325"/>
          </a:xfrm>
        </p:grpSpPr>
        <p:sp>
          <p:nvSpPr>
            <p:cNvPr id="593" name="Google Shape;593;p22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_1_1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3"/>
          <p:cNvSpPr/>
          <p:nvPr/>
        </p:nvSpPr>
        <p:spPr>
          <a:xfrm rot="10663827">
            <a:off x="3706296" y="-1860517"/>
            <a:ext cx="5965857" cy="3276649"/>
          </a:xfrm>
          <a:custGeom>
            <a:rect b="b" l="l" r="r" t="t"/>
            <a:pathLst>
              <a:path extrusionOk="0" h="131068" w="238638">
                <a:moveTo>
                  <a:pt x="73483" y="1"/>
                </a:moveTo>
                <a:cubicBezTo>
                  <a:pt x="73406" y="1"/>
                  <a:pt x="73330" y="1"/>
                  <a:pt x="73254" y="1"/>
                </a:cubicBezTo>
                <a:cubicBezTo>
                  <a:pt x="65655" y="32"/>
                  <a:pt x="58300" y="3011"/>
                  <a:pt x="52099" y="7418"/>
                </a:cubicBezTo>
                <a:cubicBezTo>
                  <a:pt x="43436" y="13619"/>
                  <a:pt x="36719" y="24652"/>
                  <a:pt x="40366" y="34622"/>
                </a:cubicBezTo>
                <a:cubicBezTo>
                  <a:pt x="44622" y="46203"/>
                  <a:pt x="60519" y="50549"/>
                  <a:pt x="63984" y="62404"/>
                </a:cubicBezTo>
                <a:cubicBezTo>
                  <a:pt x="66111" y="69759"/>
                  <a:pt x="61886" y="78392"/>
                  <a:pt x="54743" y="81188"/>
                </a:cubicBezTo>
                <a:cubicBezTo>
                  <a:pt x="52416" y="82101"/>
                  <a:pt x="50009" y="82421"/>
                  <a:pt x="47555" y="82421"/>
                </a:cubicBezTo>
                <a:cubicBezTo>
                  <a:pt x="41809" y="82421"/>
                  <a:pt x="35800" y="80668"/>
                  <a:pt x="29927" y="80668"/>
                </a:cubicBezTo>
                <a:cubicBezTo>
                  <a:pt x="29789" y="80668"/>
                  <a:pt x="29652" y="80669"/>
                  <a:pt x="29515" y="80671"/>
                </a:cubicBezTo>
                <a:cubicBezTo>
                  <a:pt x="18208" y="80823"/>
                  <a:pt x="7357" y="88696"/>
                  <a:pt x="3679" y="99395"/>
                </a:cubicBezTo>
                <a:cubicBezTo>
                  <a:pt x="1" y="110125"/>
                  <a:pt x="4013" y="123985"/>
                  <a:pt x="12889" y="131067"/>
                </a:cubicBezTo>
                <a:lnTo>
                  <a:pt x="229063" y="131067"/>
                </a:lnTo>
                <a:cubicBezTo>
                  <a:pt x="235598" y="124289"/>
                  <a:pt x="238637" y="111796"/>
                  <a:pt x="235203" y="103012"/>
                </a:cubicBezTo>
                <a:cubicBezTo>
                  <a:pt x="231738" y="94228"/>
                  <a:pt x="222923" y="87845"/>
                  <a:pt x="213500" y="87358"/>
                </a:cubicBezTo>
                <a:cubicBezTo>
                  <a:pt x="212907" y="87324"/>
                  <a:pt x="212308" y="87311"/>
                  <a:pt x="211705" y="87311"/>
                </a:cubicBezTo>
                <a:cubicBezTo>
                  <a:pt x="209410" y="87311"/>
                  <a:pt x="207061" y="87507"/>
                  <a:pt x="204773" y="87507"/>
                </a:cubicBezTo>
                <a:cubicBezTo>
                  <a:pt x="201782" y="87507"/>
                  <a:pt x="198892" y="87172"/>
                  <a:pt x="196357" y="85626"/>
                </a:cubicBezTo>
                <a:cubicBezTo>
                  <a:pt x="190308" y="81918"/>
                  <a:pt x="189761" y="73224"/>
                  <a:pt x="191919" y="66507"/>
                </a:cubicBezTo>
                <a:cubicBezTo>
                  <a:pt x="194077" y="59820"/>
                  <a:pt x="198302" y="53771"/>
                  <a:pt x="199640" y="46811"/>
                </a:cubicBezTo>
                <a:cubicBezTo>
                  <a:pt x="201160" y="38908"/>
                  <a:pt x="198576" y="30367"/>
                  <a:pt x="192892" y="24622"/>
                </a:cubicBezTo>
                <a:cubicBezTo>
                  <a:pt x="188250" y="19904"/>
                  <a:pt x="181618" y="17238"/>
                  <a:pt x="174999" y="17238"/>
                </a:cubicBezTo>
                <a:cubicBezTo>
                  <a:pt x="173601" y="17238"/>
                  <a:pt x="172203" y="17357"/>
                  <a:pt x="170825" y="17600"/>
                </a:cubicBezTo>
                <a:cubicBezTo>
                  <a:pt x="159973" y="19485"/>
                  <a:pt x="151827" y="28148"/>
                  <a:pt x="143134" y="34956"/>
                </a:cubicBezTo>
                <a:cubicBezTo>
                  <a:pt x="137026" y="39757"/>
                  <a:pt x="129134" y="43773"/>
                  <a:pt x="121685" y="43773"/>
                </a:cubicBezTo>
                <a:cubicBezTo>
                  <a:pt x="118571" y="43773"/>
                  <a:pt x="115535" y="43071"/>
                  <a:pt x="112738" y="41431"/>
                </a:cubicBezTo>
                <a:cubicBezTo>
                  <a:pt x="101674" y="34926"/>
                  <a:pt x="101857" y="18543"/>
                  <a:pt x="93559" y="8755"/>
                </a:cubicBezTo>
                <a:cubicBezTo>
                  <a:pt x="88654" y="2978"/>
                  <a:pt x="81008" y="1"/>
                  <a:pt x="734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8" name="Google Shape;598;p23"/>
          <p:cNvSpPr/>
          <p:nvPr/>
        </p:nvSpPr>
        <p:spPr>
          <a:xfrm>
            <a:off x="7613250" y="248400"/>
            <a:ext cx="428625" cy="428600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3"/>
          <p:cNvSpPr/>
          <p:nvPr/>
        </p:nvSpPr>
        <p:spPr>
          <a:xfrm>
            <a:off x="239325" y="1390850"/>
            <a:ext cx="140600" cy="200650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3"/>
          <p:cNvSpPr/>
          <p:nvPr/>
        </p:nvSpPr>
        <p:spPr>
          <a:xfrm>
            <a:off x="5438050" y="499161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3"/>
          <p:cNvSpPr/>
          <p:nvPr/>
        </p:nvSpPr>
        <p:spPr>
          <a:xfrm>
            <a:off x="8693125" y="1090563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3"/>
          <p:cNvSpPr/>
          <p:nvPr/>
        </p:nvSpPr>
        <p:spPr>
          <a:xfrm>
            <a:off x="268375" y="4814213"/>
            <a:ext cx="171000" cy="251550"/>
          </a:xfrm>
          <a:custGeom>
            <a:rect b="b" l="l" r="r" t="t"/>
            <a:pathLst>
              <a:path extrusionOk="0" h="10062" w="6840">
                <a:moveTo>
                  <a:pt x="1946" y="0"/>
                </a:moveTo>
                <a:lnTo>
                  <a:pt x="1946" y="5380"/>
                </a:lnTo>
                <a:lnTo>
                  <a:pt x="1" y="5380"/>
                </a:lnTo>
                <a:lnTo>
                  <a:pt x="1703" y="7690"/>
                </a:lnTo>
                <a:lnTo>
                  <a:pt x="3405" y="10061"/>
                </a:lnTo>
                <a:lnTo>
                  <a:pt x="5138" y="7690"/>
                </a:lnTo>
                <a:lnTo>
                  <a:pt x="6840" y="5380"/>
                </a:lnTo>
                <a:lnTo>
                  <a:pt x="4895" y="5380"/>
                </a:lnTo>
                <a:lnTo>
                  <a:pt x="489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3"/>
          <p:cNvSpPr/>
          <p:nvPr/>
        </p:nvSpPr>
        <p:spPr>
          <a:xfrm>
            <a:off x="290038" y="1293700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3"/>
          <p:cNvSpPr/>
          <p:nvPr/>
        </p:nvSpPr>
        <p:spPr>
          <a:xfrm>
            <a:off x="8772188" y="2200150"/>
            <a:ext cx="140600" cy="200650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3"/>
          <p:cNvSpPr/>
          <p:nvPr/>
        </p:nvSpPr>
        <p:spPr>
          <a:xfrm>
            <a:off x="3546150" y="4816114"/>
            <a:ext cx="247745" cy="247731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3"/>
          <p:cNvSpPr/>
          <p:nvPr/>
        </p:nvSpPr>
        <p:spPr>
          <a:xfrm>
            <a:off x="8647725" y="33234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3"/>
          <p:cNvSpPr/>
          <p:nvPr/>
        </p:nvSpPr>
        <p:spPr>
          <a:xfrm>
            <a:off x="56700" y="10905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3"/>
          <p:cNvSpPr/>
          <p:nvPr/>
        </p:nvSpPr>
        <p:spPr>
          <a:xfrm>
            <a:off x="4032150" y="2890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3"/>
          <p:cNvSpPr/>
          <p:nvPr/>
        </p:nvSpPr>
        <p:spPr>
          <a:xfrm>
            <a:off x="1204900" y="3887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3"/>
          <p:cNvSpPr/>
          <p:nvPr/>
        </p:nvSpPr>
        <p:spPr>
          <a:xfrm>
            <a:off x="317775" y="181992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3"/>
          <p:cNvSpPr/>
          <p:nvPr/>
        </p:nvSpPr>
        <p:spPr>
          <a:xfrm>
            <a:off x="8912800" y="268431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23"/>
          <p:cNvGrpSpPr/>
          <p:nvPr/>
        </p:nvGrpSpPr>
        <p:grpSpPr>
          <a:xfrm>
            <a:off x="390000" y="275025"/>
            <a:ext cx="100325" cy="100325"/>
            <a:chOff x="3879350" y="945625"/>
            <a:chExt cx="100325" cy="100325"/>
          </a:xfrm>
        </p:grpSpPr>
        <p:sp>
          <p:nvSpPr>
            <p:cNvPr id="613" name="Google Shape;613;p23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_1_1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7" name="Google Shape;617;p24"/>
          <p:cNvSpPr/>
          <p:nvPr/>
        </p:nvSpPr>
        <p:spPr>
          <a:xfrm>
            <a:off x="7613250" y="248400"/>
            <a:ext cx="428625" cy="428600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4"/>
          <p:cNvSpPr/>
          <p:nvPr/>
        </p:nvSpPr>
        <p:spPr>
          <a:xfrm>
            <a:off x="239325" y="1390850"/>
            <a:ext cx="140600" cy="200650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4"/>
          <p:cNvSpPr/>
          <p:nvPr/>
        </p:nvSpPr>
        <p:spPr>
          <a:xfrm rot="10800000">
            <a:off x="4247675" y="-1987350"/>
            <a:ext cx="6392250" cy="3541375"/>
          </a:xfrm>
          <a:custGeom>
            <a:rect b="b" l="l" r="r" t="t"/>
            <a:pathLst>
              <a:path extrusionOk="0" h="141655" w="255690">
                <a:moveTo>
                  <a:pt x="72084" y="1"/>
                </a:moveTo>
                <a:cubicBezTo>
                  <a:pt x="65739" y="1"/>
                  <a:pt x="59397" y="1795"/>
                  <a:pt x="54166" y="5391"/>
                </a:cubicBezTo>
                <a:cubicBezTo>
                  <a:pt x="43436" y="12777"/>
                  <a:pt x="38178" y="27215"/>
                  <a:pt x="41613" y="39769"/>
                </a:cubicBezTo>
                <a:cubicBezTo>
                  <a:pt x="44531" y="50498"/>
                  <a:pt x="53163" y="60954"/>
                  <a:pt x="49394" y="71441"/>
                </a:cubicBezTo>
                <a:cubicBezTo>
                  <a:pt x="46780" y="78766"/>
                  <a:pt x="38938" y="82809"/>
                  <a:pt x="31552" y="85058"/>
                </a:cubicBezTo>
                <a:cubicBezTo>
                  <a:pt x="24135" y="87338"/>
                  <a:pt x="16111" y="88706"/>
                  <a:pt x="10031" y="93508"/>
                </a:cubicBezTo>
                <a:cubicBezTo>
                  <a:pt x="3132" y="99040"/>
                  <a:pt x="1" y="108341"/>
                  <a:pt x="578" y="117156"/>
                </a:cubicBezTo>
                <a:cubicBezTo>
                  <a:pt x="882" y="121746"/>
                  <a:pt x="2281" y="126244"/>
                  <a:pt x="4317" y="130530"/>
                </a:cubicBezTo>
                <a:cubicBezTo>
                  <a:pt x="7509" y="137338"/>
                  <a:pt x="14287" y="141655"/>
                  <a:pt x="21795" y="141655"/>
                </a:cubicBezTo>
                <a:lnTo>
                  <a:pt x="233561" y="141655"/>
                </a:lnTo>
                <a:cubicBezTo>
                  <a:pt x="246297" y="141655"/>
                  <a:pt x="255690" y="129496"/>
                  <a:pt x="252133" y="117277"/>
                </a:cubicBezTo>
                <a:cubicBezTo>
                  <a:pt x="252103" y="117034"/>
                  <a:pt x="252042" y="116821"/>
                  <a:pt x="251951" y="116578"/>
                </a:cubicBezTo>
                <a:cubicBezTo>
                  <a:pt x="249702" y="109496"/>
                  <a:pt x="244534" y="103387"/>
                  <a:pt x="237969" y="99922"/>
                </a:cubicBezTo>
                <a:cubicBezTo>
                  <a:pt x="231434" y="96548"/>
                  <a:pt x="223926" y="95788"/>
                  <a:pt x="216813" y="93934"/>
                </a:cubicBezTo>
                <a:cubicBezTo>
                  <a:pt x="209670" y="92079"/>
                  <a:pt x="203591" y="88158"/>
                  <a:pt x="199549" y="81988"/>
                </a:cubicBezTo>
                <a:cubicBezTo>
                  <a:pt x="196327" y="77125"/>
                  <a:pt x="196904" y="70651"/>
                  <a:pt x="198758" y="65088"/>
                </a:cubicBezTo>
                <a:cubicBezTo>
                  <a:pt x="200643" y="59556"/>
                  <a:pt x="203683" y="54419"/>
                  <a:pt x="205263" y="48796"/>
                </a:cubicBezTo>
                <a:cubicBezTo>
                  <a:pt x="207148" y="41988"/>
                  <a:pt x="206783" y="34510"/>
                  <a:pt x="203591" y="28188"/>
                </a:cubicBezTo>
                <a:cubicBezTo>
                  <a:pt x="200430" y="21926"/>
                  <a:pt x="194351" y="17033"/>
                  <a:pt x="187390" y="15847"/>
                </a:cubicBezTo>
                <a:cubicBezTo>
                  <a:pt x="186171" y="15638"/>
                  <a:pt x="184960" y="15541"/>
                  <a:pt x="183759" y="15541"/>
                </a:cubicBezTo>
                <a:cubicBezTo>
                  <a:pt x="174121" y="15541"/>
                  <a:pt x="165099" y="21847"/>
                  <a:pt x="157207" y="27793"/>
                </a:cubicBezTo>
                <a:cubicBezTo>
                  <a:pt x="149365" y="33681"/>
                  <a:pt x="140369" y="39852"/>
                  <a:pt x="130860" y="39852"/>
                </a:cubicBezTo>
                <a:cubicBezTo>
                  <a:pt x="129570" y="39852"/>
                  <a:pt x="128271" y="39738"/>
                  <a:pt x="126964" y="39495"/>
                </a:cubicBezTo>
                <a:cubicBezTo>
                  <a:pt x="118696" y="37945"/>
                  <a:pt x="112252" y="31501"/>
                  <a:pt x="107146" y="24844"/>
                </a:cubicBezTo>
                <a:cubicBezTo>
                  <a:pt x="102039" y="18157"/>
                  <a:pt x="97541" y="10802"/>
                  <a:pt x="90732" y="5878"/>
                </a:cubicBezTo>
                <a:cubicBezTo>
                  <a:pt x="85357" y="1962"/>
                  <a:pt x="78718" y="1"/>
                  <a:pt x="720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4"/>
          <p:cNvSpPr/>
          <p:nvPr/>
        </p:nvSpPr>
        <p:spPr>
          <a:xfrm>
            <a:off x="400475" y="12091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4"/>
          <p:cNvSpPr/>
          <p:nvPr/>
        </p:nvSpPr>
        <p:spPr>
          <a:xfrm>
            <a:off x="97150" y="3028300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4"/>
          <p:cNvSpPr/>
          <p:nvPr/>
        </p:nvSpPr>
        <p:spPr>
          <a:xfrm>
            <a:off x="295225" y="3603413"/>
            <a:ext cx="171000" cy="251550"/>
          </a:xfrm>
          <a:custGeom>
            <a:rect b="b" l="l" r="r" t="t"/>
            <a:pathLst>
              <a:path extrusionOk="0" h="10062" w="6840">
                <a:moveTo>
                  <a:pt x="1946" y="0"/>
                </a:moveTo>
                <a:lnTo>
                  <a:pt x="1946" y="5380"/>
                </a:lnTo>
                <a:lnTo>
                  <a:pt x="1" y="5380"/>
                </a:lnTo>
                <a:lnTo>
                  <a:pt x="1703" y="7690"/>
                </a:lnTo>
                <a:lnTo>
                  <a:pt x="3405" y="10061"/>
                </a:lnTo>
                <a:lnTo>
                  <a:pt x="5138" y="7690"/>
                </a:lnTo>
                <a:lnTo>
                  <a:pt x="6840" y="5380"/>
                </a:lnTo>
                <a:lnTo>
                  <a:pt x="4895" y="5380"/>
                </a:lnTo>
                <a:lnTo>
                  <a:pt x="48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4"/>
          <p:cNvSpPr/>
          <p:nvPr/>
        </p:nvSpPr>
        <p:spPr>
          <a:xfrm>
            <a:off x="316900" y="2017100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4"/>
          <p:cNvSpPr/>
          <p:nvPr/>
        </p:nvSpPr>
        <p:spPr>
          <a:xfrm>
            <a:off x="8875438" y="439505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4"/>
          <p:cNvSpPr/>
          <p:nvPr/>
        </p:nvSpPr>
        <p:spPr>
          <a:xfrm>
            <a:off x="8992713" y="18466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4"/>
          <p:cNvSpPr/>
          <p:nvPr/>
        </p:nvSpPr>
        <p:spPr>
          <a:xfrm>
            <a:off x="4653275" y="12125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4"/>
          <p:cNvSpPr/>
          <p:nvPr/>
        </p:nvSpPr>
        <p:spPr>
          <a:xfrm>
            <a:off x="166425" y="41351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4"/>
          <p:cNvSpPr/>
          <p:nvPr/>
        </p:nvSpPr>
        <p:spPr>
          <a:xfrm>
            <a:off x="6385500" y="2105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4"/>
          <p:cNvSpPr/>
          <p:nvPr/>
        </p:nvSpPr>
        <p:spPr>
          <a:xfrm>
            <a:off x="8580950" y="21686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4"/>
          <p:cNvSpPr/>
          <p:nvPr/>
        </p:nvSpPr>
        <p:spPr>
          <a:xfrm>
            <a:off x="8625825" y="711838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24"/>
          <p:cNvGrpSpPr/>
          <p:nvPr/>
        </p:nvGrpSpPr>
        <p:grpSpPr>
          <a:xfrm>
            <a:off x="2675088" y="121238"/>
            <a:ext cx="576650" cy="250800"/>
            <a:chOff x="8211950" y="-238625"/>
            <a:chExt cx="576650" cy="250800"/>
          </a:xfrm>
        </p:grpSpPr>
        <p:sp>
          <p:nvSpPr>
            <p:cNvPr id="632" name="Google Shape;632;p24"/>
            <p:cNvSpPr/>
            <p:nvPr/>
          </p:nvSpPr>
          <p:spPr>
            <a:xfrm>
              <a:off x="8211950" y="-238625"/>
              <a:ext cx="576650" cy="250800"/>
            </a:xfrm>
            <a:custGeom>
              <a:rect b="b" l="l" r="r" t="t"/>
              <a:pathLst>
                <a:path extrusionOk="0" h="10032" w="23066">
                  <a:moveTo>
                    <a:pt x="3521" y="1"/>
                  </a:moveTo>
                  <a:cubicBezTo>
                    <a:pt x="2974" y="1"/>
                    <a:pt x="2457" y="426"/>
                    <a:pt x="2457" y="1065"/>
                  </a:cubicBezTo>
                  <a:lnTo>
                    <a:pt x="2457" y="5472"/>
                  </a:lnTo>
                  <a:lnTo>
                    <a:pt x="147" y="9484"/>
                  </a:lnTo>
                  <a:cubicBezTo>
                    <a:pt x="1" y="9728"/>
                    <a:pt x="187" y="10031"/>
                    <a:pt x="439" y="10031"/>
                  </a:cubicBezTo>
                  <a:cubicBezTo>
                    <a:pt x="501" y="10031"/>
                    <a:pt x="567" y="10013"/>
                    <a:pt x="633" y="9971"/>
                  </a:cubicBezTo>
                  <a:lnTo>
                    <a:pt x="4676" y="7813"/>
                  </a:lnTo>
                  <a:lnTo>
                    <a:pt x="22001" y="7813"/>
                  </a:lnTo>
                  <a:cubicBezTo>
                    <a:pt x="22579" y="7813"/>
                    <a:pt x="23065" y="7357"/>
                    <a:pt x="23065" y="6749"/>
                  </a:cubicBezTo>
                  <a:lnTo>
                    <a:pt x="23065" y="1065"/>
                  </a:lnTo>
                  <a:cubicBezTo>
                    <a:pt x="23035" y="487"/>
                    <a:pt x="22518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8326550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1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916" y="2432"/>
                    <a:pt x="2432" y="1915"/>
                    <a:pt x="2432" y="1216"/>
                  </a:cubicBezTo>
                  <a:cubicBezTo>
                    <a:pt x="2432" y="578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8442825" y="-168700"/>
              <a:ext cx="60800" cy="60800"/>
            </a:xfrm>
            <a:custGeom>
              <a:rect b="b" l="l" r="r" t="t"/>
              <a:pathLst>
                <a:path extrusionOk="0" h="2432" w="2432">
                  <a:moveTo>
                    <a:pt x="1216" y="0"/>
                  </a:moveTo>
                  <a:cubicBezTo>
                    <a:pt x="517" y="0"/>
                    <a:pt x="0" y="517"/>
                    <a:pt x="0" y="1216"/>
                  </a:cubicBezTo>
                  <a:cubicBezTo>
                    <a:pt x="0" y="1885"/>
                    <a:pt x="517" y="2432"/>
                    <a:pt x="1216" y="2432"/>
                  </a:cubicBezTo>
                  <a:cubicBezTo>
                    <a:pt x="1885" y="2432"/>
                    <a:pt x="2432" y="1915"/>
                    <a:pt x="2432" y="1216"/>
                  </a:cubicBezTo>
                  <a:cubicBezTo>
                    <a:pt x="2432" y="578"/>
                    <a:pt x="1854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8558325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6" y="0"/>
                  </a:moveTo>
                  <a:cubicBezTo>
                    <a:pt x="548" y="0"/>
                    <a:pt x="0" y="517"/>
                    <a:pt x="0" y="1216"/>
                  </a:cubicBezTo>
                  <a:cubicBezTo>
                    <a:pt x="0" y="1885"/>
                    <a:pt x="548" y="2432"/>
                    <a:pt x="1216" y="2432"/>
                  </a:cubicBezTo>
                  <a:cubicBezTo>
                    <a:pt x="1915" y="2432"/>
                    <a:pt x="2432" y="1915"/>
                    <a:pt x="2432" y="1216"/>
                  </a:cubicBezTo>
                  <a:cubicBezTo>
                    <a:pt x="2432" y="578"/>
                    <a:pt x="191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24"/>
          <p:cNvGrpSpPr/>
          <p:nvPr/>
        </p:nvGrpSpPr>
        <p:grpSpPr>
          <a:xfrm>
            <a:off x="8605550" y="4034825"/>
            <a:ext cx="100325" cy="100325"/>
            <a:chOff x="3879350" y="945625"/>
            <a:chExt cx="100325" cy="100325"/>
          </a:xfrm>
        </p:grpSpPr>
        <p:sp>
          <p:nvSpPr>
            <p:cNvPr id="637" name="Google Shape;637;p24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5"/>
          <p:cNvSpPr/>
          <p:nvPr/>
        </p:nvSpPr>
        <p:spPr>
          <a:xfrm rot="10800000">
            <a:off x="2151203" y="-867158"/>
            <a:ext cx="5965950" cy="3276700"/>
          </a:xfrm>
          <a:custGeom>
            <a:rect b="b" l="l" r="r" t="t"/>
            <a:pathLst>
              <a:path extrusionOk="0" h="131068" w="238638">
                <a:moveTo>
                  <a:pt x="73483" y="1"/>
                </a:moveTo>
                <a:cubicBezTo>
                  <a:pt x="73406" y="1"/>
                  <a:pt x="73330" y="1"/>
                  <a:pt x="73254" y="1"/>
                </a:cubicBezTo>
                <a:cubicBezTo>
                  <a:pt x="65655" y="32"/>
                  <a:pt x="58300" y="3011"/>
                  <a:pt x="52099" y="7418"/>
                </a:cubicBezTo>
                <a:cubicBezTo>
                  <a:pt x="43436" y="13619"/>
                  <a:pt x="36719" y="24652"/>
                  <a:pt x="40366" y="34622"/>
                </a:cubicBezTo>
                <a:cubicBezTo>
                  <a:pt x="44622" y="46203"/>
                  <a:pt x="60519" y="50549"/>
                  <a:pt x="63984" y="62404"/>
                </a:cubicBezTo>
                <a:cubicBezTo>
                  <a:pt x="66111" y="69759"/>
                  <a:pt x="61886" y="78392"/>
                  <a:pt x="54743" y="81188"/>
                </a:cubicBezTo>
                <a:cubicBezTo>
                  <a:pt x="52416" y="82101"/>
                  <a:pt x="50009" y="82421"/>
                  <a:pt x="47555" y="82421"/>
                </a:cubicBezTo>
                <a:cubicBezTo>
                  <a:pt x="41809" y="82421"/>
                  <a:pt x="35800" y="80668"/>
                  <a:pt x="29927" y="80668"/>
                </a:cubicBezTo>
                <a:cubicBezTo>
                  <a:pt x="29789" y="80668"/>
                  <a:pt x="29652" y="80669"/>
                  <a:pt x="29515" y="80671"/>
                </a:cubicBezTo>
                <a:cubicBezTo>
                  <a:pt x="18208" y="80823"/>
                  <a:pt x="7357" y="88696"/>
                  <a:pt x="3679" y="99395"/>
                </a:cubicBezTo>
                <a:cubicBezTo>
                  <a:pt x="1" y="110125"/>
                  <a:pt x="4013" y="123985"/>
                  <a:pt x="12889" y="131067"/>
                </a:cubicBezTo>
                <a:lnTo>
                  <a:pt x="229063" y="131067"/>
                </a:lnTo>
                <a:cubicBezTo>
                  <a:pt x="235598" y="124289"/>
                  <a:pt x="238637" y="111796"/>
                  <a:pt x="235203" y="103012"/>
                </a:cubicBezTo>
                <a:cubicBezTo>
                  <a:pt x="231738" y="94228"/>
                  <a:pt x="222923" y="87845"/>
                  <a:pt x="213500" y="87358"/>
                </a:cubicBezTo>
                <a:cubicBezTo>
                  <a:pt x="212907" y="87324"/>
                  <a:pt x="212308" y="87311"/>
                  <a:pt x="211705" y="87311"/>
                </a:cubicBezTo>
                <a:cubicBezTo>
                  <a:pt x="209410" y="87311"/>
                  <a:pt x="207061" y="87507"/>
                  <a:pt x="204773" y="87507"/>
                </a:cubicBezTo>
                <a:cubicBezTo>
                  <a:pt x="201782" y="87507"/>
                  <a:pt x="198892" y="87172"/>
                  <a:pt x="196357" y="85626"/>
                </a:cubicBezTo>
                <a:cubicBezTo>
                  <a:pt x="190308" y="81918"/>
                  <a:pt x="189761" y="73224"/>
                  <a:pt x="191919" y="66507"/>
                </a:cubicBezTo>
                <a:cubicBezTo>
                  <a:pt x="194077" y="59820"/>
                  <a:pt x="198302" y="53771"/>
                  <a:pt x="199640" y="46811"/>
                </a:cubicBezTo>
                <a:cubicBezTo>
                  <a:pt x="201160" y="38908"/>
                  <a:pt x="198576" y="30367"/>
                  <a:pt x="192892" y="24622"/>
                </a:cubicBezTo>
                <a:cubicBezTo>
                  <a:pt x="188250" y="19904"/>
                  <a:pt x="181618" y="17238"/>
                  <a:pt x="174999" y="17238"/>
                </a:cubicBezTo>
                <a:cubicBezTo>
                  <a:pt x="173601" y="17238"/>
                  <a:pt x="172203" y="17357"/>
                  <a:pt x="170825" y="17600"/>
                </a:cubicBezTo>
                <a:cubicBezTo>
                  <a:pt x="159973" y="19485"/>
                  <a:pt x="151827" y="28148"/>
                  <a:pt x="143134" y="34956"/>
                </a:cubicBezTo>
                <a:cubicBezTo>
                  <a:pt x="137026" y="39757"/>
                  <a:pt x="129134" y="43773"/>
                  <a:pt x="121685" y="43773"/>
                </a:cubicBezTo>
                <a:cubicBezTo>
                  <a:pt x="118571" y="43773"/>
                  <a:pt x="115535" y="43071"/>
                  <a:pt x="112738" y="41431"/>
                </a:cubicBezTo>
                <a:cubicBezTo>
                  <a:pt x="101674" y="34926"/>
                  <a:pt x="101857" y="18543"/>
                  <a:pt x="93559" y="8755"/>
                </a:cubicBezTo>
                <a:cubicBezTo>
                  <a:pt x="88654" y="2978"/>
                  <a:pt x="81008" y="1"/>
                  <a:pt x="734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 flipH="1">
            <a:off x="8384364" y="1598697"/>
            <a:ext cx="603010" cy="205372"/>
          </a:xfrm>
          <a:custGeom>
            <a:rect b="b" l="l" r="r" t="t"/>
            <a:pathLst>
              <a:path extrusionOk="0" h="6346" w="18633">
                <a:moveTo>
                  <a:pt x="15302" y="1"/>
                </a:moveTo>
                <a:cubicBezTo>
                  <a:pt x="14879" y="1"/>
                  <a:pt x="14457" y="86"/>
                  <a:pt x="14073" y="266"/>
                </a:cubicBezTo>
                <a:cubicBezTo>
                  <a:pt x="13070" y="722"/>
                  <a:pt x="12371" y="1816"/>
                  <a:pt x="12462" y="2880"/>
                </a:cubicBezTo>
                <a:cubicBezTo>
                  <a:pt x="11985" y="1554"/>
                  <a:pt x="10605" y="598"/>
                  <a:pt x="9191" y="598"/>
                </a:cubicBezTo>
                <a:cubicBezTo>
                  <a:pt x="8984" y="598"/>
                  <a:pt x="8777" y="619"/>
                  <a:pt x="8572" y="661"/>
                </a:cubicBezTo>
                <a:cubicBezTo>
                  <a:pt x="6991" y="935"/>
                  <a:pt x="5775" y="2515"/>
                  <a:pt x="5806" y="4126"/>
                </a:cubicBezTo>
                <a:cubicBezTo>
                  <a:pt x="5422" y="3454"/>
                  <a:pt x="4640" y="3029"/>
                  <a:pt x="3835" y="3029"/>
                </a:cubicBezTo>
                <a:cubicBezTo>
                  <a:pt x="3620" y="3029"/>
                  <a:pt x="3403" y="3059"/>
                  <a:pt x="3192" y="3123"/>
                </a:cubicBezTo>
                <a:cubicBezTo>
                  <a:pt x="2249" y="3397"/>
                  <a:pt x="1672" y="4339"/>
                  <a:pt x="1702" y="5372"/>
                </a:cubicBezTo>
                <a:cubicBezTo>
                  <a:pt x="1517" y="5187"/>
                  <a:pt x="1265" y="5081"/>
                  <a:pt x="1013" y="5081"/>
                </a:cubicBezTo>
                <a:cubicBezTo>
                  <a:pt x="852" y="5081"/>
                  <a:pt x="690" y="5125"/>
                  <a:pt x="547" y="5220"/>
                </a:cubicBezTo>
                <a:cubicBezTo>
                  <a:pt x="0" y="5524"/>
                  <a:pt x="274" y="6345"/>
                  <a:pt x="882" y="6345"/>
                </a:cubicBezTo>
                <a:lnTo>
                  <a:pt x="15745" y="6345"/>
                </a:lnTo>
                <a:cubicBezTo>
                  <a:pt x="17295" y="6345"/>
                  <a:pt x="18572" y="5160"/>
                  <a:pt x="18633" y="3609"/>
                </a:cubicBezTo>
                <a:lnTo>
                  <a:pt x="18633" y="3336"/>
                </a:lnTo>
                <a:cubicBezTo>
                  <a:pt x="18572" y="2272"/>
                  <a:pt x="18025" y="1178"/>
                  <a:pt x="17143" y="570"/>
                </a:cubicBezTo>
                <a:cubicBezTo>
                  <a:pt x="16610" y="202"/>
                  <a:pt x="15953" y="1"/>
                  <a:pt x="153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 txBox="1"/>
          <p:nvPr>
            <p:ph type="title"/>
          </p:nvPr>
        </p:nvSpPr>
        <p:spPr>
          <a:xfrm>
            <a:off x="713225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3" name="Google Shape;643;p25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25"/>
          <p:cNvSpPr txBox="1"/>
          <p:nvPr/>
        </p:nvSpPr>
        <p:spPr>
          <a:xfrm>
            <a:off x="713225" y="3611950"/>
            <a:ext cx="4337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CREDITS: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 </a:t>
            </a:r>
            <a:endParaRPr b="1" sz="10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/>
          <p:nvPr/>
        </p:nvSpPr>
        <p:spPr>
          <a:xfrm>
            <a:off x="-1075325" y="3529900"/>
            <a:ext cx="5965950" cy="3276700"/>
          </a:xfrm>
          <a:custGeom>
            <a:rect b="b" l="l" r="r" t="t"/>
            <a:pathLst>
              <a:path extrusionOk="0" h="131068" w="238638">
                <a:moveTo>
                  <a:pt x="73483" y="1"/>
                </a:moveTo>
                <a:cubicBezTo>
                  <a:pt x="73406" y="1"/>
                  <a:pt x="73330" y="1"/>
                  <a:pt x="73254" y="1"/>
                </a:cubicBezTo>
                <a:cubicBezTo>
                  <a:pt x="65655" y="32"/>
                  <a:pt x="58300" y="3011"/>
                  <a:pt x="52099" y="7418"/>
                </a:cubicBezTo>
                <a:cubicBezTo>
                  <a:pt x="43436" y="13619"/>
                  <a:pt x="36719" y="24652"/>
                  <a:pt x="40366" y="34622"/>
                </a:cubicBezTo>
                <a:cubicBezTo>
                  <a:pt x="44622" y="46203"/>
                  <a:pt x="60519" y="50549"/>
                  <a:pt x="63984" y="62404"/>
                </a:cubicBezTo>
                <a:cubicBezTo>
                  <a:pt x="66111" y="69759"/>
                  <a:pt x="61886" y="78392"/>
                  <a:pt x="54743" y="81188"/>
                </a:cubicBezTo>
                <a:cubicBezTo>
                  <a:pt x="52416" y="82101"/>
                  <a:pt x="50009" y="82421"/>
                  <a:pt x="47555" y="82421"/>
                </a:cubicBezTo>
                <a:cubicBezTo>
                  <a:pt x="41809" y="82421"/>
                  <a:pt x="35800" y="80668"/>
                  <a:pt x="29927" y="80668"/>
                </a:cubicBezTo>
                <a:cubicBezTo>
                  <a:pt x="29789" y="80668"/>
                  <a:pt x="29652" y="80669"/>
                  <a:pt x="29515" y="80671"/>
                </a:cubicBezTo>
                <a:cubicBezTo>
                  <a:pt x="18208" y="80823"/>
                  <a:pt x="7357" y="88696"/>
                  <a:pt x="3679" y="99395"/>
                </a:cubicBezTo>
                <a:cubicBezTo>
                  <a:pt x="1" y="110125"/>
                  <a:pt x="4013" y="123985"/>
                  <a:pt x="12889" y="131067"/>
                </a:cubicBezTo>
                <a:lnTo>
                  <a:pt x="229063" y="131067"/>
                </a:lnTo>
                <a:cubicBezTo>
                  <a:pt x="235598" y="124289"/>
                  <a:pt x="238637" y="111796"/>
                  <a:pt x="235203" y="103012"/>
                </a:cubicBezTo>
                <a:cubicBezTo>
                  <a:pt x="231738" y="94228"/>
                  <a:pt x="222923" y="87845"/>
                  <a:pt x="213500" y="87358"/>
                </a:cubicBezTo>
                <a:cubicBezTo>
                  <a:pt x="212907" y="87324"/>
                  <a:pt x="212308" y="87311"/>
                  <a:pt x="211705" y="87311"/>
                </a:cubicBezTo>
                <a:cubicBezTo>
                  <a:pt x="209410" y="87311"/>
                  <a:pt x="207061" y="87507"/>
                  <a:pt x="204773" y="87507"/>
                </a:cubicBezTo>
                <a:cubicBezTo>
                  <a:pt x="201782" y="87507"/>
                  <a:pt x="198892" y="87172"/>
                  <a:pt x="196357" y="85626"/>
                </a:cubicBezTo>
                <a:cubicBezTo>
                  <a:pt x="190308" y="81918"/>
                  <a:pt x="189761" y="73224"/>
                  <a:pt x="191919" y="66507"/>
                </a:cubicBezTo>
                <a:cubicBezTo>
                  <a:pt x="194077" y="59820"/>
                  <a:pt x="198302" y="53771"/>
                  <a:pt x="199640" y="46811"/>
                </a:cubicBezTo>
                <a:cubicBezTo>
                  <a:pt x="201160" y="38908"/>
                  <a:pt x="198576" y="30367"/>
                  <a:pt x="192892" y="24622"/>
                </a:cubicBezTo>
                <a:cubicBezTo>
                  <a:pt x="188250" y="19904"/>
                  <a:pt x="181618" y="17238"/>
                  <a:pt x="174999" y="17238"/>
                </a:cubicBezTo>
                <a:cubicBezTo>
                  <a:pt x="173601" y="17238"/>
                  <a:pt x="172203" y="17357"/>
                  <a:pt x="170825" y="17600"/>
                </a:cubicBezTo>
                <a:cubicBezTo>
                  <a:pt x="159973" y="19485"/>
                  <a:pt x="151827" y="28148"/>
                  <a:pt x="143134" y="34956"/>
                </a:cubicBezTo>
                <a:cubicBezTo>
                  <a:pt x="137026" y="39757"/>
                  <a:pt x="129134" y="43773"/>
                  <a:pt x="121685" y="43773"/>
                </a:cubicBezTo>
                <a:cubicBezTo>
                  <a:pt x="118571" y="43773"/>
                  <a:pt x="115535" y="43071"/>
                  <a:pt x="112738" y="41431"/>
                </a:cubicBezTo>
                <a:cubicBezTo>
                  <a:pt x="101674" y="34926"/>
                  <a:pt x="101857" y="18543"/>
                  <a:pt x="93559" y="8755"/>
                </a:cubicBezTo>
                <a:cubicBezTo>
                  <a:pt x="88654" y="2978"/>
                  <a:pt x="81008" y="1"/>
                  <a:pt x="734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6"/>
          <p:cNvSpPr/>
          <p:nvPr/>
        </p:nvSpPr>
        <p:spPr>
          <a:xfrm rot="10800000">
            <a:off x="2934883" y="-1859399"/>
            <a:ext cx="6904084" cy="3418787"/>
          </a:xfrm>
          <a:custGeom>
            <a:rect b="b" l="l" r="r" t="t"/>
            <a:pathLst>
              <a:path extrusionOk="0" h="127531" w="257543">
                <a:moveTo>
                  <a:pt x="188005" y="0"/>
                </a:moveTo>
                <a:cubicBezTo>
                  <a:pt x="181301" y="0"/>
                  <a:pt x="174410" y="3584"/>
                  <a:pt x="169426" y="8411"/>
                </a:cubicBezTo>
                <a:cubicBezTo>
                  <a:pt x="162708" y="14946"/>
                  <a:pt x="158301" y="23457"/>
                  <a:pt x="152404" y="30751"/>
                </a:cubicBezTo>
                <a:cubicBezTo>
                  <a:pt x="146760" y="37770"/>
                  <a:pt x="138781" y="43972"/>
                  <a:pt x="129847" y="43972"/>
                </a:cubicBezTo>
                <a:cubicBezTo>
                  <a:pt x="129495" y="43972"/>
                  <a:pt x="129142" y="43963"/>
                  <a:pt x="128787" y="43943"/>
                </a:cubicBezTo>
                <a:cubicBezTo>
                  <a:pt x="118817" y="43366"/>
                  <a:pt x="111157" y="35402"/>
                  <a:pt x="104197" y="28259"/>
                </a:cubicBezTo>
                <a:cubicBezTo>
                  <a:pt x="97728" y="21592"/>
                  <a:pt x="89776" y="14686"/>
                  <a:pt x="80687" y="14686"/>
                </a:cubicBezTo>
                <a:cubicBezTo>
                  <a:pt x="80039" y="14686"/>
                  <a:pt x="79385" y="14721"/>
                  <a:pt x="78725" y="14794"/>
                </a:cubicBezTo>
                <a:cubicBezTo>
                  <a:pt x="70609" y="15675"/>
                  <a:pt x="64166" y="22241"/>
                  <a:pt x="60579" y="29536"/>
                </a:cubicBezTo>
                <a:cubicBezTo>
                  <a:pt x="57053" y="36861"/>
                  <a:pt x="55716" y="45007"/>
                  <a:pt x="53497" y="52819"/>
                </a:cubicBezTo>
                <a:cubicBezTo>
                  <a:pt x="51247" y="60661"/>
                  <a:pt x="47782" y="68594"/>
                  <a:pt x="41278" y="73457"/>
                </a:cubicBezTo>
                <a:cubicBezTo>
                  <a:pt x="33800" y="79080"/>
                  <a:pt x="23648" y="79628"/>
                  <a:pt x="15532" y="84248"/>
                </a:cubicBezTo>
                <a:cubicBezTo>
                  <a:pt x="8420" y="88290"/>
                  <a:pt x="3222" y="95494"/>
                  <a:pt x="1581" y="103518"/>
                </a:cubicBezTo>
                <a:cubicBezTo>
                  <a:pt x="0" y="111543"/>
                  <a:pt x="2675" y="121026"/>
                  <a:pt x="7660" y="127531"/>
                </a:cubicBezTo>
                <a:lnTo>
                  <a:pt x="247178" y="127531"/>
                </a:lnTo>
                <a:cubicBezTo>
                  <a:pt x="254199" y="119993"/>
                  <a:pt x="257543" y="107652"/>
                  <a:pt x="255689" y="97439"/>
                </a:cubicBezTo>
                <a:cubicBezTo>
                  <a:pt x="253835" y="87287"/>
                  <a:pt x="246935" y="78199"/>
                  <a:pt x="237664" y="73700"/>
                </a:cubicBezTo>
                <a:cubicBezTo>
                  <a:pt x="230795" y="70357"/>
                  <a:pt x="222649" y="69293"/>
                  <a:pt x="216843" y="64278"/>
                </a:cubicBezTo>
                <a:cubicBezTo>
                  <a:pt x="211007" y="59171"/>
                  <a:pt x="208849" y="51056"/>
                  <a:pt x="208302" y="43305"/>
                </a:cubicBezTo>
                <a:cubicBezTo>
                  <a:pt x="207785" y="35584"/>
                  <a:pt x="208576" y="27712"/>
                  <a:pt x="207269" y="20083"/>
                </a:cubicBezTo>
                <a:cubicBezTo>
                  <a:pt x="205992" y="12453"/>
                  <a:pt x="202040" y="4611"/>
                  <a:pt x="194958" y="1450"/>
                </a:cubicBezTo>
                <a:cubicBezTo>
                  <a:pt x="192726" y="449"/>
                  <a:pt x="190377" y="0"/>
                  <a:pt x="1880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8" name="Google Shape;648;p26"/>
          <p:cNvGrpSpPr/>
          <p:nvPr/>
        </p:nvGrpSpPr>
        <p:grpSpPr>
          <a:xfrm>
            <a:off x="4890613" y="4514050"/>
            <a:ext cx="1802475" cy="665300"/>
            <a:chOff x="2566600" y="4293075"/>
            <a:chExt cx="1802475" cy="665300"/>
          </a:xfrm>
        </p:grpSpPr>
        <p:sp>
          <p:nvSpPr>
            <p:cNvPr id="649" name="Google Shape;649;p26"/>
            <p:cNvSpPr/>
            <p:nvPr/>
          </p:nvSpPr>
          <p:spPr>
            <a:xfrm>
              <a:off x="2872075" y="4571400"/>
              <a:ext cx="106400" cy="91225"/>
            </a:xfrm>
            <a:custGeom>
              <a:rect b="b" l="l" r="r" t="t"/>
              <a:pathLst>
                <a:path extrusionOk="0" h="3649" w="4256">
                  <a:moveTo>
                    <a:pt x="2128" y="1338"/>
                  </a:moveTo>
                  <a:cubicBezTo>
                    <a:pt x="2797" y="1338"/>
                    <a:pt x="3131" y="1520"/>
                    <a:pt x="3131" y="1794"/>
                  </a:cubicBezTo>
                  <a:cubicBezTo>
                    <a:pt x="3131" y="2098"/>
                    <a:pt x="2797" y="2250"/>
                    <a:pt x="2128" y="2250"/>
                  </a:cubicBezTo>
                  <a:cubicBezTo>
                    <a:pt x="1429" y="2250"/>
                    <a:pt x="1094" y="2098"/>
                    <a:pt x="1094" y="1794"/>
                  </a:cubicBezTo>
                  <a:cubicBezTo>
                    <a:pt x="1094" y="1490"/>
                    <a:pt x="1429" y="1338"/>
                    <a:pt x="2128" y="1338"/>
                  </a:cubicBezTo>
                  <a:close/>
                  <a:moveTo>
                    <a:pt x="2128" y="1"/>
                  </a:moveTo>
                  <a:cubicBezTo>
                    <a:pt x="1702" y="1"/>
                    <a:pt x="1277" y="92"/>
                    <a:pt x="973" y="244"/>
                  </a:cubicBezTo>
                  <a:cubicBezTo>
                    <a:pt x="669" y="396"/>
                    <a:pt x="395" y="609"/>
                    <a:pt x="243" y="882"/>
                  </a:cubicBezTo>
                  <a:cubicBezTo>
                    <a:pt x="61" y="1156"/>
                    <a:pt x="0" y="1460"/>
                    <a:pt x="0" y="1824"/>
                  </a:cubicBezTo>
                  <a:cubicBezTo>
                    <a:pt x="0" y="2159"/>
                    <a:pt x="91" y="2523"/>
                    <a:pt x="243" y="2767"/>
                  </a:cubicBezTo>
                  <a:cubicBezTo>
                    <a:pt x="395" y="3040"/>
                    <a:pt x="669" y="3283"/>
                    <a:pt x="973" y="3435"/>
                  </a:cubicBezTo>
                  <a:cubicBezTo>
                    <a:pt x="1277" y="3587"/>
                    <a:pt x="1672" y="3648"/>
                    <a:pt x="2128" y="3648"/>
                  </a:cubicBezTo>
                  <a:cubicBezTo>
                    <a:pt x="2523" y="3648"/>
                    <a:pt x="2949" y="3587"/>
                    <a:pt x="3253" y="3435"/>
                  </a:cubicBezTo>
                  <a:cubicBezTo>
                    <a:pt x="3556" y="3283"/>
                    <a:pt x="3830" y="3040"/>
                    <a:pt x="3982" y="2767"/>
                  </a:cubicBezTo>
                  <a:cubicBezTo>
                    <a:pt x="4164" y="2523"/>
                    <a:pt x="4256" y="2159"/>
                    <a:pt x="4256" y="1824"/>
                  </a:cubicBezTo>
                  <a:cubicBezTo>
                    <a:pt x="4256" y="1490"/>
                    <a:pt x="4134" y="1156"/>
                    <a:pt x="3982" y="882"/>
                  </a:cubicBezTo>
                  <a:cubicBezTo>
                    <a:pt x="3830" y="609"/>
                    <a:pt x="3556" y="396"/>
                    <a:pt x="3253" y="244"/>
                  </a:cubicBezTo>
                  <a:cubicBezTo>
                    <a:pt x="2949" y="92"/>
                    <a:pt x="2584" y="1"/>
                    <a:pt x="2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3295325" y="4792525"/>
              <a:ext cx="825275" cy="125400"/>
            </a:xfrm>
            <a:custGeom>
              <a:rect b="b" l="l" r="r" t="t"/>
              <a:pathLst>
                <a:path extrusionOk="0" h="5016" w="33011">
                  <a:moveTo>
                    <a:pt x="1004" y="1"/>
                  </a:moveTo>
                  <a:cubicBezTo>
                    <a:pt x="426" y="1"/>
                    <a:pt x="1" y="457"/>
                    <a:pt x="1" y="1004"/>
                  </a:cubicBezTo>
                  <a:lnTo>
                    <a:pt x="1" y="4043"/>
                  </a:lnTo>
                  <a:cubicBezTo>
                    <a:pt x="1" y="4621"/>
                    <a:pt x="457" y="5016"/>
                    <a:pt x="1004" y="5016"/>
                  </a:cubicBezTo>
                  <a:lnTo>
                    <a:pt x="32007" y="5016"/>
                  </a:lnTo>
                  <a:cubicBezTo>
                    <a:pt x="32554" y="5016"/>
                    <a:pt x="32980" y="4560"/>
                    <a:pt x="32980" y="4043"/>
                  </a:cubicBezTo>
                  <a:lnTo>
                    <a:pt x="32980" y="1004"/>
                  </a:lnTo>
                  <a:cubicBezTo>
                    <a:pt x="33010" y="457"/>
                    <a:pt x="32554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3261125" y="4810775"/>
              <a:ext cx="893675" cy="147425"/>
            </a:xfrm>
            <a:custGeom>
              <a:rect b="b" l="l" r="r" t="t"/>
              <a:pathLst>
                <a:path extrusionOk="0" h="5897" w="35747">
                  <a:moveTo>
                    <a:pt x="1125" y="0"/>
                  </a:moveTo>
                  <a:cubicBezTo>
                    <a:pt x="518" y="0"/>
                    <a:pt x="1" y="487"/>
                    <a:pt x="1" y="1155"/>
                  </a:cubicBezTo>
                  <a:lnTo>
                    <a:pt x="1" y="4742"/>
                  </a:lnTo>
                  <a:cubicBezTo>
                    <a:pt x="1" y="5350"/>
                    <a:pt x="487" y="5897"/>
                    <a:pt x="1125" y="5897"/>
                  </a:cubicBezTo>
                  <a:lnTo>
                    <a:pt x="34621" y="5897"/>
                  </a:lnTo>
                  <a:cubicBezTo>
                    <a:pt x="35229" y="5897"/>
                    <a:pt x="35746" y="5411"/>
                    <a:pt x="35746" y="4742"/>
                  </a:cubicBezTo>
                  <a:lnTo>
                    <a:pt x="35746" y="1155"/>
                  </a:lnTo>
                  <a:cubicBezTo>
                    <a:pt x="35746" y="487"/>
                    <a:pt x="35229" y="0"/>
                    <a:pt x="34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324975" y="48107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494425" y="48107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664625" y="48107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834850" y="48107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4004300" y="4810775"/>
              <a:ext cx="85900" cy="147425"/>
            </a:xfrm>
            <a:custGeom>
              <a:rect b="b" l="l" r="r" t="t"/>
              <a:pathLst>
                <a:path extrusionOk="0" h="5897" w="3436">
                  <a:moveTo>
                    <a:pt x="1" y="0"/>
                  </a:moveTo>
                  <a:lnTo>
                    <a:pt x="1" y="5897"/>
                  </a:lnTo>
                  <a:lnTo>
                    <a:pt x="3435" y="5897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445025" y="4627625"/>
              <a:ext cx="826025" cy="125425"/>
            </a:xfrm>
            <a:custGeom>
              <a:rect b="b" l="l" r="r" t="t"/>
              <a:pathLst>
                <a:path extrusionOk="0" h="5017" w="33041">
                  <a:moveTo>
                    <a:pt x="1004" y="1"/>
                  </a:moveTo>
                  <a:cubicBezTo>
                    <a:pt x="426" y="1"/>
                    <a:pt x="1" y="457"/>
                    <a:pt x="1" y="974"/>
                  </a:cubicBezTo>
                  <a:lnTo>
                    <a:pt x="1" y="4013"/>
                  </a:lnTo>
                  <a:cubicBezTo>
                    <a:pt x="1" y="4591"/>
                    <a:pt x="456" y="5016"/>
                    <a:pt x="1004" y="5016"/>
                  </a:cubicBezTo>
                  <a:lnTo>
                    <a:pt x="32007" y="5016"/>
                  </a:lnTo>
                  <a:cubicBezTo>
                    <a:pt x="32585" y="5016"/>
                    <a:pt x="33010" y="4560"/>
                    <a:pt x="33010" y="4013"/>
                  </a:cubicBezTo>
                  <a:lnTo>
                    <a:pt x="33010" y="974"/>
                  </a:lnTo>
                  <a:cubicBezTo>
                    <a:pt x="33041" y="457"/>
                    <a:pt x="32585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411600" y="4645875"/>
              <a:ext cx="893650" cy="146675"/>
            </a:xfrm>
            <a:custGeom>
              <a:rect b="b" l="l" r="r" t="t"/>
              <a:pathLst>
                <a:path extrusionOk="0" h="5867" w="35746">
                  <a:moveTo>
                    <a:pt x="1125" y="0"/>
                  </a:moveTo>
                  <a:cubicBezTo>
                    <a:pt x="517" y="0"/>
                    <a:pt x="0" y="487"/>
                    <a:pt x="0" y="1125"/>
                  </a:cubicBezTo>
                  <a:lnTo>
                    <a:pt x="0" y="4742"/>
                  </a:lnTo>
                  <a:cubicBezTo>
                    <a:pt x="0" y="5350"/>
                    <a:pt x="486" y="5867"/>
                    <a:pt x="1125" y="5867"/>
                  </a:cubicBezTo>
                  <a:lnTo>
                    <a:pt x="34590" y="5867"/>
                  </a:lnTo>
                  <a:cubicBezTo>
                    <a:pt x="35198" y="5867"/>
                    <a:pt x="35745" y="5380"/>
                    <a:pt x="35745" y="4742"/>
                  </a:cubicBezTo>
                  <a:lnTo>
                    <a:pt x="35745" y="1125"/>
                  </a:lnTo>
                  <a:cubicBezTo>
                    <a:pt x="35745" y="487"/>
                    <a:pt x="35198" y="0"/>
                    <a:pt x="34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474650" y="4645875"/>
              <a:ext cx="86675" cy="146675"/>
            </a:xfrm>
            <a:custGeom>
              <a:rect b="b" l="l" r="r" t="t"/>
              <a:pathLst>
                <a:path extrusionOk="0" h="5867" w="3467">
                  <a:moveTo>
                    <a:pt x="1" y="0"/>
                  </a:moveTo>
                  <a:lnTo>
                    <a:pt x="1" y="5867"/>
                  </a:lnTo>
                  <a:lnTo>
                    <a:pt x="3466" y="586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644875" y="46458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1" y="0"/>
                  </a:moveTo>
                  <a:lnTo>
                    <a:pt x="1" y="5867"/>
                  </a:lnTo>
                  <a:lnTo>
                    <a:pt x="3466" y="586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815100" y="46458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0" y="0"/>
                  </a:moveTo>
                  <a:lnTo>
                    <a:pt x="0" y="5867"/>
                  </a:lnTo>
                  <a:lnTo>
                    <a:pt x="3465" y="586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3985300" y="4645875"/>
              <a:ext cx="85900" cy="146675"/>
            </a:xfrm>
            <a:custGeom>
              <a:rect b="b" l="l" r="r" t="t"/>
              <a:pathLst>
                <a:path extrusionOk="0" h="5867" w="3436">
                  <a:moveTo>
                    <a:pt x="1" y="0"/>
                  </a:moveTo>
                  <a:lnTo>
                    <a:pt x="1" y="5867"/>
                  </a:lnTo>
                  <a:lnTo>
                    <a:pt x="3436" y="5867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4154775" y="46458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0" y="0"/>
                  </a:moveTo>
                  <a:lnTo>
                    <a:pt x="0" y="5867"/>
                  </a:lnTo>
                  <a:lnTo>
                    <a:pt x="3465" y="586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3232250" y="4461975"/>
              <a:ext cx="825275" cy="125400"/>
            </a:xfrm>
            <a:custGeom>
              <a:rect b="b" l="l" r="r" t="t"/>
              <a:pathLst>
                <a:path extrusionOk="0" h="5016" w="33011">
                  <a:moveTo>
                    <a:pt x="1004" y="1"/>
                  </a:moveTo>
                  <a:cubicBezTo>
                    <a:pt x="426" y="1"/>
                    <a:pt x="1" y="457"/>
                    <a:pt x="1" y="1004"/>
                  </a:cubicBezTo>
                  <a:lnTo>
                    <a:pt x="1" y="4043"/>
                  </a:lnTo>
                  <a:cubicBezTo>
                    <a:pt x="1" y="4621"/>
                    <a:pt x="457" y="5016"/>
                    <a:pt x="1004" y="5016"/>
                  </a:cubicBezTo>
                  <a:lnTo>
                    <a:pt x="32007" y="5016"/>
                  </a:lnTo>
                  <a:cubicBezTo>
                    <a:pt x="32585" y="5016"/>
                    <a:pt x="33010" y="4560"/>
                    <a:pt x="33010" y="4043"/>
                  </a:cubicBezTo>
                  <a:lnTo>
                    <a:pt x="33010" y="1004"/>
                  </a:lnTo>
                  <a:cubicBezTo>
                    <a:pt x="33010" y="457"/>
                    <a:pt x="32555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3198825" y="4480225"/>
              <a:ext cx="893650" cy="147425"/>
            </a:xfrm>
            <a:custGeom>
              <a:rect b="b" l="l" r="r" t="t"/>
              <a:pathLst>
                <a:path extrusionOk="0" h="5897" w="35746">
                  <a:moveTo>
                    <a:pt x="1125" y="0"/>
                  </a:moveTo>
                  <a:cubicBezTo>
                    <a:pt x="517" y="0"/>
                    <a:pt x="0" y="486"/>
                    <a:pt x="0" y="1155"/>
                  </a:cubicBezTo>
                  <a:lnTo>
                    <a:pt x="0" y="4742"/>
                  </a:lnTo>
                  <a:cubicBezTo>
                    <a:pt x="0" y="5350"/>
                    <a:pt x="487" y="5897"/>
                    <a:pt x="1125" y="5897"/>
                  </a:cubicBezTo>
                  <a:lnTo>
                    <a:pt x="34591" y="5897"/>
                  </a:lnTo>
                  <a:cubicBezTo>
                    <a:pt x="35199" y="5897"/>
                    <a:pt x="35746" y="5411"/>
                    <a:pt x="35746" y="4742"/>
                  </a:cubicBezTo>
                  <a:lnTo>
                    <a:pt x="35746" y="1155"/>
                  </a:lnTo>
                  <a:cubicBezTo>
                    <a:pt x="35715" y="486"/>
                    <a:pt x="35199" y="0"/>
                    <a:pt x="34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261900" y="44802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31350" y="44802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3601575" y="4480225"/>
              <a:ext cx="85875" cy="147425"/>
            </a:xfrm>
            <a:custGeom>
              <a:rect b="b" l="l" r="r" t="t"/>
              <a:pathLst>
                <a:path extrusionOk="0" h="5897" w="3435">
                  <a:moveTo>
                    <a:pt x="0" y="0"/>
                  </a:moveTo>
                  <a:lnTo>
                    <a:pt x="0" y="5897"/>
                  </a:lnTo>
                  <a:lnTo>
                    <a:pt x="3435" y="5897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771025" y="44802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3941225" y="4480225"/>
              <a:ext cx="86675" cy="147425"/>
            </a:xfrm>
            <a:custGeom>
              <a:rect b="b" l="l" r="r" t="t"/>
              <a:pathLst>
                <a:path extrusionOk="0" h="5897" w="3467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3508850" y="4297075"/>
              <a:ext cx="824525" cy="125425"/>
            </a:xfrm>
            <a:custGeom>
              <a:rect b="b" l="l" r="r" t="t"/>
              <a:pathLst>
                <a:path extrusionOk="0" h="5017" w="32981">
                  <a:moveTo>
                    <a:pt x="1004" y="1"/>
                  </a:moveTo>
                  <a:cubicBezTo>
                    <a:pt x="426" y="1"/>
                    <a:pt x="1" y="457"/>
                    <a:pt x="1" y="973"/>
                  </a:cubicBezTo>
                  <a:lnTo>
                    <a:pt x="1" y="4013"/>
                  </a:lnTo>
                  <a:cubicBezTo>
                    <a:pt x="1" y="4591"/>
                    <a:pt x="457" y="5016"/>
                    <a:pt x="1004" y="5016"/>
                  </a:cubicBezTo>
                  <a:lnTo>
                    <a:pt x="32007" y="5016"/>
                  </a:lnTo>
                  <a:cubicBezTo>
                    <a:pt x="32585" y="5016"/>
                    <a:pt x="32980" y="4560"/>
                    <a:pt x="32980" y="4013"/>
                  </a:cubicBezTo>
                  <a:lnTo>
                    <a:pt x="32980" y="973"/>
                  </a:lnTo>
                  <a:cubicBezTo>
                    <a:pt x="32980" y="457"/>
                    <a:pt x="32524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3474650" y="4315325"/>
              <a:ext cx="894425" cy="146675"/>
            </a:xfrm>
            <a:custGeom>
              <a:rect b="b" l="l" r="r" t="t"/>
              <a:pathLst>
                <a:path extrusionOk="0" h="5867" w="35777">
                  <a:moveTo>
                    <a:pt x="1156" y="0"/>
                  </a:moveTo>
                  <a:cubicBezTo>
                    <a:pt x="548" y="0"/>
                    <a:pt x="1" y="487"/>
                    <a:pt x="1" y="1125"/>
                  </a:cubicBezTo>
                  <a:lnTo>
                    <a:pt x="1" y="4742"/>
                  </a:lnTo>
                  <a:cubicBezTo>
                    <a:pt x="1" y="5350"/>
                    <a:pt x="487" y="5867"/>
                    <a:pt x="1156" y="5867"/>
                  </a:cubicBezTo>
                  <a:lnTo>
                    <a:pt x="34622" y="5867"/>
                  </a:lnTo>
                  <a:cubicBezTo>
                    <a:pt x="35230" y="5867"/>
                    <a:pt x="35777" y="5380"/>
                    <a:pt x="35777" y="4742"/>
                  </a:cubicBezTo>
                  <a:lnTo>
                    <a:pt x="35777" y="1125"/>
                  </a:lnTo>
                  <a:cubicBezTo>
                    <a:pt x="35716" y="517"/>
                    <a:pt x="35230" y="0"/>
                    <a:pt x="34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3538500" y="43145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0" y="1"/>
                  </a:moveTo>
                  <a:lnTo>
                    <a:pt x="0" y="5898"/>
                  </a:lnTo>
                  <a:lnTo>
                    <a:pt x="3465" y="58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3707200" y="43145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0" y="1"/>
                  </a:moveTo>
                  <a:lnTo>
                    <a:pt x="0" y="5898"/>
                  </a:lnTo>
                  <a:lnTo>
                    <a:pt x="3465" y="58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3877400" y="43145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1" y="1"/>
                  </a:moveTo>
                  <a:lnTo>
                    <a:pt x="1" y="5898"/>
                  </a:lnTo>
                  <a:lnTo>
                    <a:pt x="3466" y="5898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4047625" y="43145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0" y="1"/>
                  </a:moveTo>
                  <a:lnTo>
                    <a:pt x="0" y="5898"/>
                  </a:lnTo>
                  <a:lnTo>
                    <a:pt x="3465" y="58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4217825" y="4314550"/>
              <a:ext cx="86675" cy="147450"/>
            </a:xfrm>
            <a:custGeom>
              <a:rect b="b" l="l" r="r" t="t"/>
              <a:pathLst>
                <a:path extrusionOk="0" h="5898" w="3467">
                  <a:moveTo>
                    <a:pt x="1" y="1"/>
                  </a:moveTo>
                  <a:lnTo>
                    <a:pt x="1" y="5898"/>
                  </a:lnTo>
                  <a:lnTo>
                    <a:pt x="3466" y="5898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578750" y="4299450"/>
              <a:ext cx="699125" cy="607750"/>
            </a:xfrm>
            <a:custGeom>
              <a:rect b="b" l="l" r="r" t="t"/>
              <a:pathLst>
                <a:path extrusionOk="0" h="24310" w="27965">
                  <a:moveTo>
                    <a:pt x="24851" y="1"/>
                  </a:moveTo>
                  <a:cubicBezTo>
                    <a:pt x="24632" y="1"/>
                    <a:pt x="24414" y="79"/>
                    <a:pt x="24226" y="240"/>
                  </a:cubicBezTo>
                  <a:lnTo>
                    <a:pt x="517" y="20240"/>
                  </a:lnTo>
                  <a:cubicBezTo>
                    <a:pt x="92" y="20575"/>
                    <a:pt x="0" y="21213"/>
                    <a:pt x="396" y="21639"/>
                  </a:cubicBezTo>
                  <a:lnTo>
                    <a:pt x="2371" y="23949"/>
                  </a:lnTo>
                  <a:cubicBezTo>
                    <a:pt x="2558" y="24186"/>
                    <a:pt x="2839" y="24310"/>
                    <a:pt x="3124" y="24310"/>
                  </a:cubicBezTo>
                  <a:cubicBezTo>
                    <a:pt x="3351" y="24310"/>
                    <a:pt x="3581" y="24232"/>
                    <a:pt x="3770" y="24070"/>
                  </a:cubicBezTo>
                  <a:lnTo>
                    <a:pt x="27478" y="4070"/>
                  </a:lnTo>
                  <a:cubicBezTo>
                    <a:pt x="27904" y="3736"/>
                    <a:pt x="27964" y="3097"/>
                    <a:pt x="27600" y="2672"/>
                  </a:cubicBezTo>
                  <a:lnTo>
                    <a:pt x="25624" y="362"/>
                  </a:lnTo>
                  <a:cubicBezTo>
                    <a:pt x="25404" y="125"/>
                    <a:pt x="25127" y="1"/>
                    <a:pt x="248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566600" y="4293075"/>
              <a:ext cx="762175" cy="665300"/>
            </a:xfrm>
            <a:custGeom>
              <a:rect b="b" l="l" r="r" t="t"/>
              <a:pathLst>
                <a:path extrusionOk="0" h="26612" w="30487">
                  <a:moveTo>
                    <a:pt x="26843" y="1"/>
                  </a:moveTo>
                  <a:cubicBezTo>
                    <a:pt x="26583" y="1"/>
                    <a:pt x="26326" y="94"/>
                    <a:pt x="26110" y="282"/>
                  </a:cubicBezTo>
                  <a:lnTo>
                    <a:pt x="547" y="21863"/>
                  </a:lnTo>
                  <a:cubicBezTo>
                    <a:pt x="91" y="22258"/>
                    <a:pt x="0" y="22957"/>
                    <a:pt x="395" y="23444"/>
                  </a:cubicBezTo>
                  <a:lnTo>
                    <a:pt x="2736" y="26210"/>
                  </a:lnTo>
                  <a:cubicBezTo>
                    <a:pt x="2979" y="26470"/>
                    <a:pt x="3311" y="26611"/>
                    <a:pt x="3641" y="26611"/>
                  </a:cubicBezTo>
                  <a:cubicBezTo>
                    <a:pt x="3890" y="26611"/>
                    <a:pt x="4138" y="26531"/>
                    <a:pt x="4347" y="26362"/>
                  </a:cubicBezTo>
                  <a:lnTo>
                    <a:pt x="29940" y="4781"/>
                  </a:lnTo>
                  <a:cubicBezTo>
                    <a:pt x="30396" y="4355"/>
                    <a:pt x="30487" y="3687"/>
                    <a:pt x="30092" y="3200"/>
                  </a:cubicBezTo>
                  <a:lnTo>
                    <a:pt x="27751" y="434"/>
                  </a:lnTo>
                  <a:cubicBezTo>
                    <a:pt x="27498" y="147"/>
                    <a:pt x="27169" y="1"/>
                    <a:pt x="2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606875" y="4760625"/>
              <a:ext cx="161100" cy="167950"/>
            </a:xfrm>
            <a:custGeom>
              <a:rect b="b" l="l" r="r" t="t"/>
              <a:pathLst>
                <a:path extrusionOk="0" h="6718" w="6444">
                  <a:moveTo>
                    <a:pt x="2645" y="0"/>
                  </a:moveTo>
                  <a:lnTo>
                    <a:pt x="0" y="2219"/>
                  </a:lnTo>
                  <a:lnTo>
                    <a:pt x="3800" y="6718"/>
                  </a:lnTo>
                  <a:lnTo>
                    <a:pt x="6444" y="4499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736800" y="4651200"/>
              <a:ext cx="161125" cy="167950"/>
            </a:xfrm>
            <a:custGeom>
              <a:rect b="b" l="l" r="r" t="t"/>
              <a:pathLst>
                <a:path extrusionOk="0" h="6718" w="6445">
                  <a:moveTo>
                    <a:pt x="2645" y="0"/>
                  </a:moveTo>
                  <a:lnTo>
                    <a:pt x="1" y="2219"/>
                  </a:lnTo>
                  <a:lnTo>
                    <a:pt x="3800" y="6718"/>
                  </a:lnTo>
                  <a:lnTo>
                    <a:pt x="6445" y="4499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866000" y="4541775"/>
              <a:ext cx="161100" cy="167950"/>
            </a:xfrm>
            <a:custGeom>
              <a:rect b="b" l="l" r="r" t="t"/>
              <a:pathLst>
                <a:path extrusionOk="0" h="6718" w="6444">
                  <a:moveTo>
                    <a:pt x="2644" y="0"/>
                  </a:moveTo>
                  <a:lnTo>
                    <a:pt x="0" y="2219"/>
                  </a:lnTo>
                  <a:lnTo>
                    <a:pt x="3799" y="6718"/>
                  </a:lnTo>
                  <a:lnTo>
                    <a:pt x="6444" y="4499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995925" y="4432350"/>
              <a:ext cx="161125" cy="167950"/>
            </a:xfrm>
            <a:custGeom>
              <a:rect b="b" l="l" r="r" t="t"/>
              <a:pathLst>
                <a:path extrusionOk="0" h="6718" w="6445">
                  <a:moveTo>
                    <a:pt x="2645" y="0"/>
                  </a:moveTo>
                  <a:lnTo>
                    <a:pt x="1" y="2219"/>
                  </a:lnTo>
                  <a:lnTo>
                    <a:pt x="3800" y="6718"/>
                  </a:lnTo>
                  <a:lnTo>
                    <a:pt x="6445" y="4499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3126625" y="4322150"/>
              <a:ext cx="161125" cy="168725"/>
            </a:xfrm>
            <a:custGeom>
              <a:rect b="b" l="l" r="r" t="t"/>
              <a:pathLst>
                <a:path extrusionOk="0" h="6749" w="6445">
                  <a:moveTo>
                    <a:pt x="2645" y="1"/>
                  </a:moveTo>
                  <a:lnTo>
                    <a:pt x="1" y="2250"/>
                  </a:lnTo>
                  <a:lnTo>
                    <a:pt x="3800" y="6749"/>
                  </a:lnTo>
                  <a:lnTo>
                    <a:pt x="6445" y="4530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3852325" y="4327100"/>
              <a:ext cx="98825" cy="95000"/>
            </a:xfrm>
            <a:custGeom>
              <a:rect b="b" l="l" r="r" t="t"/>
              <a:pathLst>
                <a:path extrusionOk="0" h="3800" w="3953">
                  <a:moveTo>
                    <a:pt x="1973" y="0"/>
                  </a:moveTo>
                  <a:cubicBezTo>
                    <a:pt x="1824" y="0"/>
                    <a:pt x="1672" y="76"/>
                    <a:pt x="1581" y="228"/>
                  </a:cubicBezTo>
                  <a:lnTo>
                    <a:pt x="1156" y="958"/>
                  </a:lnTo>
                  <a:cubicBezTo>
                    <a:pt x="1125" y="988"/>
                    <a:pt x="1095" y="1079"/>
                    <a:pt x="1004" y="1110"/>
                  </a:cubicBezTo>
                  <a:lnTo>
                    <a:pt x="305" y="1535"/>
                  </a:lnTo>
                  <a:cubicBezTo>
                    <a:pt x="1" y="1718"/>
                    <a:pt x="1" y="2143"/>
                    <a:pt x="305" y="2295"/>
                  </a:cubicBezTo>
                  <a:lnTo>
                    <a:pt x="1004" y="2721"/>
                  </a:lnTo>
                  <a:cubicBezTo>
                    <a:pt x="1034" y="2751"/>
                    <a:pt x="1125" y="2782"/>
                    <a:pt x="1156" y="2873"/>
                  </a:cubicBezTo>
                  <a:lnTo>
                    <a:pt x="1581" y="3572"/>
                  </a:lnTo>
                  <a:cubicBezTo>
                    <a:pt x="1672" y="3724"/>
                    <a:pt x="1824" y="3800"/>
                    <a:pt x="1973" y="3800"/>
                  </a:cubicBezTo>
                  <a:cubicBezTo>
                    <a:pt x="2121" y="3800"/>
                    <a:pt x="2265" y="3724"/>
                    <a:pt x="2341" y="3572"/>
                  </a:cubicBezTo>
                  <a:lnTo>
                    <a:pt x="2767" y="2873"/>
                  </a:lnTo>
                  <a:cubicBezTo>
                    <a:pt x="2797" y="2812"/>
                    <a:pt x="2827" y="2751"/>
                    <a:pt x="2919" y="2721"/>
                  </a:cubicBezTo>
                  <a:lnTo>
                    <a:pt x="3648" y="2295"/>
                  </a:lnTo>
                  <a:cubicBezTo>
                    <a:pt x="3952" y="2113"/>
                    <a:pt x="3952" y="1687"/>
                    <a:pt x="3648" y="1535"/>
                  </a:cubicBezTo>
                  <a:lnTo>
                    <a:pt x="2919" y="1110"/>
                  </a:lnTo>
                  <a:cubicBezTo>
                    <a:pt x="2888" y="1079"/>
                    <a:pt x="2797" y="1019"/>
                    <a:pt x="2767" y="958"/>
                  </a:cubicBezTo>
                  <a:lnTo>
                    <a:pt x="2341" y="228"/>
                  </a:lnTo>
                  <a:cubicBezTo>
                    <a:pt x="2265" y="76"/>
                    <a:pt x="2121" y="0"/>
                    <a:pt x="1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3706425" y="4449450"/>
              <a:ext cx="66150" cy="63075"/>
            </a:xfrm>
            <a:custGeom>
              <a:rect b="b" l="l" r="r" t="t"/>
              <a:pathLst>
                <a:path extrusionOk="0" h="2523" w="2646">
                  <a:moveTo>
                    <a:pt x="1334" y="0"/>
                  </a:moveTo>
                  <a:cubicBezTo>
                    <a:pt x="1232" y="0"/>
                    <a:pt x="1125" y="46"/>
                    <a:pt x="1065" y="137"/>
                  </a:cubicBezTo>
                  <a:lnTo>
                    <a:pt x="821" y="623"/>
                  </a:lnTo>
                  <a:lnTo>
                    <a:pt x="700" y="745"/>
                  </a:lnTo>
                  <a:lnTo>
                    <a:pt x="213" y="1018"/>
                  </a:lnTo>
                  <a:cubicBezTo>
                    <a:pt x="1" y="1110"/>
                    <a:pt x="1" y="1383"/>
                    <a:pt x="213" y="1505"/>
                  </a:cubicBezTo>
                  <a:lnTo>
                    <a:pt x="700" y="1778"/>
                  </a:lnTo>
                  <a:lnTo>
                    <a:pt x="821" y="1869"/>
                  </a:lnTo>
                  <a:lnTo>
                    <a:pt x="1065" y="2386"/>
                  </a:lnTo>
                  <a:cubicBezTo>
                    <a:pt x="1125" y="2477"/>
                    <a:pt x="1224" y="2523"/>
                    <a:pt x="1323" y="2523"/>
                  </a:cubicBezTo>
                  <a:cubicBezTo>
                    <a:pt x="1422" y="2523"/>
                    <a:pt x="1520" y="2477"/>
                    <a:pt x="1581" y="2386"/>
                  </a:cubicBezTo>
                  <a:lnTo>
                    <a:pt x="1824" y="1869"/>
                  </a:lnTo>
                  <a:lnTo>
                    <a:pt x="1946" y="1778"/>
                  </a:lnTo>
                  <a:lnTo>
                    <a:pt x="2432" y="1505"/>
                  </a:lnTo>
                  <a:cubicBezTo>
                    <a:pt x="2645" y="1383"/>
                    <a:pt x="2645" y="1110"/>
                    <a:pt x="2432" y="1018"/>
                  </a:cubicBezTo>
                  <a:lnTo>
                    <a:pt x="1946" y="745"/>
                  </a:lnTo>
                  <a:lnTo>
                    <a:pt x="1824" y="623"/>
                  </a:lnTo>
                  <a:lnTo>
                    <a:pt x="1581" y="137"/>
                  </a:lnTo>
                  <a:cubicBezTo>
                    <a:pt x="1536" y="46"/>
                    <a:pt x="1437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3689700" y="4823675"/>
              <a:ext cx="65375" cy="64050"/>
            </a:xfrm>
            <a:custGeom>
              <a:rect b="b" l="l" r="r" t="t"/>
              <a:pathLst>
                <a:path extrusionOk="0" h="2562" w="2615">
                  <a:moveTo>
                    <a:pt x="1308" y="1"/>
                  </a:moveTo>
                  <a:cubicBezTo>
                    <a:pt x="1217" y="1"/>
                    <a:pt x="1126" y="62"/>
                    <a:pt x="1065" y="183"/>
                  </a:cubicBezTo>
                  <a:lnTo>
                    <a:pt x="791" y="670"/>
                  </a:lnTo>
                  <a:lnTo>
                    <a:pt x="670" y="791"/>
                  </a:lnTo>
                  <a:lnTo>
                    <a:pt x="183" y="1034"/>
                  </a:lnTo>
                  <a:cubicBezTo>
                    <a:pt x="1" y="1156"/>
                    <a:pt x="1" y="1430"/>
                    <a:pt x="183" y="1551"/>
                  </a:cubicBezTo>
                  <a:lnTo>
                    <a:pt x="670" y="1794"/>
                  </a:lnTo>
                  <a:lnTo>
                    <a:pt x="791" y="1916"/>
                  </a:lnTo>
                  <a:lnTo>
                    <a:pt x="1065" y="2402"/>
                  </a:lnTo>
                  <a:cubicBezTo>
                    <a:pt x="1126" y="2509"/>
                    <a:pt x="1217" y="2562"/>
                    <a:pt x="1308" y="2562"/>
                  </a:cubicBezTo>
                  <a:cubicBezTo>
                    <a:pt x="1399" y="2562"/>
                    <a:pt x="1490" y="2509"/>
                    <a:pt x="1551" y="2402"/>
                  </a:cubicBezTo>
                  <a:lnTo>
                    <a:pt x="1825" y="1916"/>
                  </a:lnTo>
                  <a:lnTo>
                    <a:pt x="1946" y="1794"/>
                  </a:lnTo>
                  <a:lnTo>
                    <a:pt x="2433" y="1551"/>
                  </a:lnTo>
                  <a:cubicBezTo>
                    <a:pt x="2615" y="1430"/>
                    <a:pt x="2615" y="1156"/>
                    <a:pt x="2433" y="1034"/>
                  </a:cubicBezTo>
                  <a:lnTo>
                    <a:pt x="1946" y="791"/>
                  </a:lnTo>
                  <a:lnTo>
                    <a:pt x="1825" y="670"/>
                  </a:lnTo>
                  <a:lnTo>
                    <a:pt x="1551" y="183"/>
                  </a:lnTo>
                  <a:cubicBezTo>
                    <a:pt x="1490" y="62"/>
                    <a:pt x="1399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3869050" y="4541200"/>
              <a:ext cx="46375" cy="44475"/>
            </a:xfrm>
            <a:custGeom>
              <a:rect b="b" l="l" r="r" t="t"/>
              <a:pathLst>
                <a:path extrusionOk="0" h="1779" w="1855">
                  <a:moveTo>
                    <a:pt x="939" y="0"/>
                  </a:moveTo>
                  <a:cubicBezTo>
                    <a:pt x="874" y="0"/>
                    <a:pt x="806" y="38"/>
                    <a:pt x="760" y="114"/>
                  </a:cubicBezTo>
                  <a:lnTo>
                    <a:pt x="578" y="449"/>
                  </a:lnTo>
                  <a:cubicBezTo>
                    <a:pt x="578" y="479"/>
                    <a:pt x="547" y="510"/>
                    <a:pt x="487" y="510"/>
                  </a:cubicBezTo>
                  <a:lnTo>
                    <a:pt x="152" y="722"/>
                  </a:lnTo>
                  <a:cubicBezTo>
                    <a:pt x="0" y="783"/>
                    <a:pt x="0" y="965"/>
                    <a:pt x="152" y="1057"/>
                  </a:cubicBezTo>
                  <a:lnTo>
                    <a:pt x="487" y="1239"/>
                  </a:lnTo>
                  <a:cubicBezTo>
                    <a:pt x="547" y="1239"/>
                    <a:pt x="578" y="1269"/>
                    <a:pt x="578" y="1330"/>
                  </a:cubicBezTo>
                  <a:lnTo>
                    <a:pt x="760" y="1665"/>
                  </a:lnTo>
                  <a:cubicBezTo>
                    <a:pt x="806" y="1741"/>
                    <a:pt x="874" y="1779"/>
                    <a:pt x="939" y="1779"/>
                  </a:cubicBezTo>
                  <a:cubicBezTo>
                    <a:pt x="1003" y="1779"/>
                    <a:pt x="1064" y="1741"/>
                    <a:pt x="1095" y="1665"/>
                  </a:cubicBezTo>
                  <a:lnTo>
                    <a:pt x="1307" y="1330"/>
                  </a:lnTo>
                  <a:cubicBezTo>
                    <a:pt x="1307" y="1269"/>
                    <a:pt x="1338" y="1239"/>
                    <a:pt x="1368" y="1239"/>
                  </a:cubicBezTo>
                  <a:lnTo>
                    <a:pt x="1703" y="1057"/>
                  </a:lnTo>
                  <a:cubicBezTo>
                    <a:pt x="1854" y="965"/>
                    <a:pt x="1854" y="783"/>
                    <a:pt x="1703" y="722"/>
                  </a:cubicBezTo>
                  <a:lnTo>
                    <a:pt x="1368" y="510"/>
                  </a:lnTo>
                  <a:cubicBezTo>
                    <a:pt x="1338" y="510"/>
                    <a:pt x="1307" y="479"/>
                    <a:pt x="1307" y="449"/>
                  </a:cubicBezTo>
                  <a:lnTo>
                    <a:pt x="1095" y="114"/>
                  </a:lnTo>
                  <a:cubicBezTo>
                    <a:pt x="1064" y="38"/>
                    <a:pt x="10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3533175" y="4709900"/>
              <a:ext cx="46375" cy="44475"/>
            </a:xfrm>
            <a:custGeom>
              <a:rect b="b" l="l" r="r" t="t"/>
              <a:pathLst>
                <a:path extrusionOk="0" h="1779" w="1855">
                  <a:moveTo>
                    <a:pt x="916" y="0"/>
                  </a:moveTo>
                  <a:cubicBezTo>
                    <a:pt x="852" y="0"/>
                    <a:pt x="791" y="38"/>
                    <a:pt x="760" y="114"/>
                  </a:cubicBezTo>
                  <a:lnTo>
                    <a:pt x="548" y="479"/>
                  </a:lnTo>
                  <a:cubicBezTo>
                    <a:pt x="548" y="509"/>
                    <a:pt x="517" y="540"/>
                    <a:pt x="487" y="540"/>
                  </a:cubicBezTo>
                  <a:lnTo>
                    <a:pt x="152" y="722"/>
                  </a:lnTo>
                  <a:cubicBezTo>
                    <a:pt x="0" y="813"/>
                    <a:pt x="0" y="996"/>
                    <a:pt x="152" y="1056"/>
                  </a:cubicBezTo>
                  <a:lnTo>
                    <a:pt x="487" y="1269"/>
                  </a:lnTo>
                  <a:cubicBezTo>
                    <a:pt x="517" y="1269"/>
                    <a:pt x="548" y="1300"/>
                    <a:pt x="548" y="1330"/>
                  </a:cubicBezTo>
                  <a:lnTo>
                    <a:pt x="760" y="1664"/>
                  </a:lnTo>
                  <a:cubicBezTo>
                    <a:pt x="791" y="1740"/>
                    <a:pt x="852" y="1778"/>
                    <a:pt x="916" y="1778"/>
                  </a:cubicBezTo>
                  <a:cubicBezTo>
                    <a:pt x="981" y="1778"/>
                    <a:pt x="1049" y="1740"/>
                    <a:pt x="1095" y="1664"/>
                  </a:cubicBezTo>
                  <a:lnTo>
                    <a:pt x="1277" y="1330"/>
                  </a:lnTo>
                  <a:cubicBezTo>
                    <a:pt x="1277" y="1300"/>
                    <a:pt x="1307" y="1269"/>
                    <a:pt x="1368" y="1269"/>
                  </a:cubicBezTo>
                  <a:lnTo>
                    <a:pt x="1703" y="1056"/>
                  </a:lnTo>
                  <a:cubicBezTo>
                    <a:pt x="1855" y="996"/>
                    <a:pt x="1855" y="813"/>
                    <a:pt x="1703" y="722"/>
                  </a:cubicBezTo>
                  <a:lnTo>
                    <a:pt x="1368" y="540"/>
                  </a:lnTo>
                  <a:cubicBezTo>
                    <a:pt x="1307" y="540"/>
                    <a:pt x="1277" y="509"/>
                    <a:pt x="1277" y="479"/>
                  </a:cubicBezTo>
                  <a:lnTo>
                    <a:pt x="1095" y="114"/>
                  </a:lnTo>
                  <a:cubicBezTo>
                    <a:pt x="1049" y="38"/>
                    <a:pt x="981" y="0"/>
                    <a:pt x="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6"/>
          <p:cNvGrpSpPr/>
          <p:nvPr/>
        </p:nvGrpSpPr>
        <p:grpSpPr>
          <a:xfrm>
            <a:off x="8315325" y="765950"/>
            <a:ext cx="759625" cy="712525"/>
            <a:chOff x="2462300" y="1258000"/>
            <a:chExt cx="759625" cy="712525"/>
          </a:xfrm>
        </p:grpSpPr>
        <p:sp>
          <p:nvSpPr>
            <p:cNvPr id="691" name="Google Shape;691;p26"/>
            <p:cNvSpPr/>
            <p:nvPr/>
          </p:nvSpPr>
          <p:spPr>
            <a:xfrm>
              <a:off x="2462300" y="1258000"/>
              <a:ext cx="759625" cy="712525"/>
            </a:xfrm>
            <a:custGeom>
              <a:rect b="b" l="l" r="r" t="t"/>
              <a:pathLst>
                <a:path extrusionOk="0" h="28501" w="30385">
                  <a:moveTo>
                    <a:pt x="4669" y="1"/>
                  </a:moveTo>
                  <a:cubicBezTo>
                    <a:pt x="3909" y="1"/>
                    <a:pt x="3271" y="609"/>
                    <a:pt x="3271" y="1429"/>
                  </a:cubicBezTo>
                  <a:lnTo>
                    <a:pt x="3271" y="22463"/>
                  </a:lnTo>
                  <a:lnTo>
                    <a:pt x="171" y="27782"/>
                  </a:lnTo>
                  <a:cubicBezTo>
                    <a:pt x="1" y="28122"/>
                    <a:pt x="257" y="28500"/>
                    <a:pt x="568" y="28500"/>
                  </a:cubicBezTo>
                  <a:cubicBezTo>
                    <a:pt x="647" y="28500"/>
                    <a:pt x="729" y="28476"/>
                    <a:pt x="809" y="28421"/>
                  </a:cubicBezTo>
                  <a:lnTo>
                    <a:pt x="6128" y="25533"/>
                  </a:lnTo>
                  <a:lnTo>
                    <a:pt x="28986" y="25533"/>
                  </a:lnTo>
                  <a:cubicBezTo>
                    <a:pt x="29746" y="25533"/>
                    <a:pt x="30384" y="24925"/>
                    <a:pt x="30384" y="24135"/>
                  </a:cubicBezTo>
                  <a:lnTo>
                    <a:pt x="30384" y="1338"/>
                  </a:lnTo>
                  <a:cubicBezTo>
                    <a:pt x="30384" y="609"/>
                    <a:pt x="29746" y="1"/>
                    <a:pt x="28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2762925" y="1389475"/>
              <a:ext cx="250025" cy="372375"/>
            </a:xfrm>
            <a:custGeom>
              <a:rect b="b" l="l" r="r" t="t"/>
              <a:pathLst>
                <a:path extrusionOk="0" h="14895" w="10001">
                  <a:moveTo>
                    <a:pt x="4073" y="0"/>
                  </a:moveTo>
                  <a:lnTo>
                    <a:pt x="4073" y="1702"/>
                  </a:lnTo>
                  <a:cubicBezTo>
                    <a:pt x="2827" y="1854"/>
                    <a:pt x="1854" y="2310"/>
                    <a:pt x="1186" y="2949"/>
                  </a:cubicBezTo>
                  <a:cubicBezTo>
                    <a:pt x="547" y="3648"/>
                    <a:pt x="182" y="4438"/>
                    <a:pt x="182" y="5350"/>
                  </a:cubicBezTo>
                  <a:cubicBezTo>
                    <a:pt x="182" y="6140"/>
                    <a:pt x="426" y="6809"/>
                    <a:pt x="851" y="7265"/>
                  </a:cubicBezTo>
                  <a:cubicBezTo>
                    <a:pt x="1246" y="7751"/>
                    <a:pt x="1763" y="8085"/>
                    <a:pt x="2310" y="8268"/>
                  </a:cubicBezTo>
                  <a:cubicBezTo>
                    <a:pt x="2888" y="8481"/>
                    <a:pt x="3617" y="8663"/>
                    <a:pt x="4438" y="8845"/>
                  </a:cubicBezTo>
                  <a:cubicBezTo>
                    <a:pt x="5137" y="8997"/>
                    <a:pt x="5593" y="9119"/>
                    <a:pt x="5897" y="9241"/>
                  </a:cubicBezTo>
                  <a:cubicBezTo>
                    <a:pt x="6170" y="9332"/>
                    <a:pt x="6322" y="9544"/>
                    <a:pt x="6322" y="9757"/>
                  </a:cubicBezTo>
                  <a:cubicBezTo>
                    <a:pt x="6322" y="9940"/>
                    <a:pt x="6201" y="10092"/>
                    <a:pt x="5958" y="10213"/>
                  </a:cubicBezTo>
                  <a:cubicBezTo>
                    <a:pt x="5745" y="10335"/>
                    <a:pt x="5411" y="10365"/>
                    <a:pt x="4863" y="10365"/>
                  </a:cubicBezTo>
                  <a:cubicBezTo>
                    <a:pt x="4286" y="10365"/>
                    <a:pt x="3648" y="10304"/>
                    <a:pt x="3009" y="10092"/>
                  </a:cubicBezTo>
                  <a:cubicBezTo>
                    <a:pt x="2341" y="9909"/>
                    <a:pt x="1763" y="9696"/>
                    <a:pt x="1216" y="9392"/>
                  </a:cubicBezTo>
                  <a:lnTo>
                    <a:pt x="0" y="12067"/>
                  </a:lnTo>
                  <a:cubicBezTo>
                    <a:pt x="456" y="12371"/>
                    <a:pt x="1064" y="12645"/>
                    <a:pt x="1793" y="12827"/>
                  </a:cubicBezTo>
                  <a:cubicBezTo>
                    <a:pt x="2523" y="13070"/>
                    <a:pt x="3283" y="13192"/>
                    <a:pt x="4073" y="13222"/>
                  </a:cubicBezTo>
                  <a:lnTo>
                    <a:pt x="4073" y="14894"/>
                  </a:lnTo>
                  <a:lnTo>
                    <a:pt x="6322" y="14894"/>
                  </a:lnTo>
                  <a:lnTo>
                    <a:pt x="6322" y="13131"/>
                  </a:lnTo>
                  <a:cubicBezTo>
                    <a:pt x="7477" y="12949"/>
                    <a:pt x="8420" y="12493"/>
                    <a:pt x="9058" y="11855"/>
                  </a:cubicBezTo>
                  <a:cubicBezTo>
                    <a:pt x="9696" y="11186"/>
                    <a:pt x="10000" y="10426"/>
                    <a:pt x="10000" y="9392"/>
                  </a:cubicBezTo>
                  <a:cubicBezTo>
                    <a:pt x="10000" y="8572"/>
                    <a:pt x="9757" y="7934"/>
                    <a:pt x="9362" y="7478"/>
                  </a:cubicBezTo>
                  <a:cubicBezTo>
                    <a:pt x="8906" y="7022"/>
                    <a:pt x="8389" y="6687"/>
                    <a:pt x="7842" y="6505"/>
                  </a:cubicBezTo>
                  <a:cubicBezTo>
                    <a:pt x="7265" y="6292"/>
                    <a:pt x="6535" y="6110"/>
                    <a:pt x="5714" y="5958"/>
                  </a:cubicBezTo>
                  <a:cubicBezTo>
                    <a:pt x="5046" y="5836"/>
                    <a:pt x="4559" y="5745"/>
                    <a:pt x="4286" y="5623"/>
                  </a:cubicBezTo>
                  <a:cubicBezTo>
                    <a:pt x="4043" y="5502"/>
                    <a:pt x="3891" y="5350"/>
                    <a:pt x="3891" y="5137"/>
                  </a:cubicBezTo>
                  <a:cubicBezTo>
                    <a:pt x="3891" y="4681"/>
                    <a:pt x="4377" y="4438"/>
                    <a:pt x="5319" y="4438"/>
                  </a:cubicBezTo>
                  <a:cubicBezTo>
                    <a:pt x="6262" y="4438"/>
                    <a:pt x="7295" y="4742"/>
                    <a:pt x="8389" y="5289"/>
                  </a:cubicBezTo>
                  <a:lnTo>
                    <a:pt x="9514" y="2584"/>
                  </a:lnTo>
                  <a:cubicBezTo>
                    <a:pt x="8632" y="2098"/>
                    <a:pt x="7569" y="1794"/>
                    <a:pt x="6322" y="1672"/>
                  </a:cubicBezTo>
                  <a:lnTo>
                    <a:pt x="6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6"/>
          <p:cNvGrpSpPr/>
          <p:nvPr/>
        </p:nvGrpSpPr>
        <p:grpSpPr>
          <a:xfrm flipH="1">
            <a:off x="6784263" y="4689313"/>
            <a:ext cx="1170250" cy="661125"/>
            <a:chOff x="8333938" y="5875475"/>
            <a:chExt cx="1170250" cy="661125"/>
          </a:xfrm>
        </p:grpSpPr>
        <p:sp>
          <p:nvSpPr>
            <p:cNvPr id="694" name="Google Shape;694;p26"/>
            <p:cNvSpPr/>
            <p:nvPr/>
          </p:nvSpPr>
          <p:spPr>
            <a:xfrm>
              <a:off x="8430438" y="6370925"/>
              <a:ext cx="825275" cy="125400"/>
            </a:xfrm>
            <a:custGeom>
              <a:rect b="b" l="l" r="r" t="t"/>
              <a:pathLst>
                <a:path extrusionOk="0" h="5016" w="33011">
                  <a:moveTo>
                    <a:pt x="1004" y="1"/>
                  </a:moveTo>
                  <a:cubicBezTo>
                    <a:pt x="426" y="1"/>
                    <a:pt x="1" y="457"/>
                    <a:pt x="1" y="1004"/>
                  </a:cubicBezTo>
                  <a:lnTo>
                    <a:pt x="1" y="4043"/>
                  </a:lnTo>
                  <a:cubicBezTo>
                    <a:pt x="1" y="4621"/>
                    <a:pt x="457" y="5016"/>
                    <a:pt x="1004" y="5016"/>
                  </a:cubicBezTo>
                  <a:lnTo>
                    <a:pt x="32007" y="5016"/>
                  </a:lnTo>
                  <a:cubicBezTo>
                    <a:pt x="32554" y="5016"/>
                    <a:pt x="32980" y="4560"/>
                    <a:pt x="32980" y="4043"/>
                  </a:cubicBezTo>
                  <a:lnTo>
                    <a:pt x="32980" y="1004"/>
                  </a:lnTo>
                  <a:cubicBezTo>
                    <a:pt x="33010" y="457"/>
                    <a:pt x="32554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396238" y="6389175"/>
              <a:ext cx="893675" cy="147425"/>
            </a:xfrm>
            <a:custGeom>
              <a:rect b="b" l="l" r="r" t="t"/>
              <a:pathLst>
                <a:path extrusionOk="0" h="5897" w="35747">
                  <a:moveTo>
                    <a:pt x="1125" y="0"/>
                  </a:moveTo>
                  <a:cubicBezTo>
                    <a:pt x="518" y="0"/>
                    <a:pt x="1" y="487"/>
                    <a:pt x="1" y="1155"/>
                  </a:cubicBezTo>
                  <a:lnTo>
                    <a:pt x="1" y="4742"/>
                  </a:lnTo>
                  <a:cubicBezTo>
                    <a:pt x="1" y="5350"/>
                    <a:pt x="487" y="5897"/>
                    <a:pt x="1125" y="5897"/>
                  </a:cubicBezTo>
                  <a:lnTo>
                    <a:pt x="34621" y="5897"/>
                  </a:lnTo>
                  <a:cubicBezTo>
                    <a:pt x="35229" y="5897"/>
                    <a:pt x="35746" y="5411"/>
                    <a:pt x="35746" y="4742"/>
                  </a:cubicBezTo>
                  <a:lnTo>
                    <a:pt x="35746" y="1155"/>
                  </a:lnTo>
                  <a:cubicBezTo>
                    <a:pt x="35746" y="487"/>
                    <a:pt x="35229" y="0"/>
                    <a:pt x="34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8460088" y="63891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8629538" y="63891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8799738" y="63891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8969963" y="63891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9139413" y="6389175"/>
              <a:ext cx="85900" cy="147425"/>
            </a:xfrm>
            <a:custGeom>
              <a:rect b="b" l="l" r="r" t="t"/>
              <a:pathLst>
                <a:path extrusionOk="0" h="5897" w="3436">
                  <a:moveTo>
                    <a:pt x="1" y="0"/>
                  </a:moveTo>
                  <a:lnTo>
                    <a:pt x="1" y="5897"/>
                  </a:lnTo>
                  <a:lnTo>
                    <a:pt x="3435" y="5897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8580138" y="6206025"/>
              <a:ext cx="826025" cy="125425"/>
            </a:xfrm>
            <a:custGeom>
              <a:rect b="b" l="l" r="r" t="t"/>
              <a:pathLst>
                <a:path extrusionOk="0" h="5017" w="33041">
                  <a:moveTo>
                    <a:pt x="1004" y="1"/>
                  </a:moveTo>
                  <a:cubicBezTo>
                    <a:pt x="426" y="1"/>
                    <a:pt x="1" y="457"/>
                    <a:pt x="1" y="974"/>
                  </a:cubicBezTo>
                  <a:lnTo>
                    <a:pt x="1" y="4013"/>
                  </a:lnTo>
                  <a:cubicBezTo>
                    <a:pt x="1" y="4591"/>
                    <a:pt x="456" y="5016"/>
                    <a:pt x="1004" y="5016"/>
                  </a:cubicBezTo>
                  <a:lnTo>
                    <a:pt x="32007" y="5016"/>
                  </a:lnTo>
                  <a:cubicBezTo>
                    <a:pt x="32585" y="5016"/>
                    <a:pt x="33010" y="4560"/>
                    <a:pt x="33010" y="4013"/>
                  </a:cubicBezTo>
                  <a:lnTo>
                    <a:pt x="33010" y="974"/>
                  </a:lnTo>
                  <a:cubicBezTo>
                    <a:pt x="33041" y="457"/>
                    <a:pt x="32585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8546713" y="6224275"/>
              <a:ext cx="893650" cy="146675"/>
            </a:xfrm>
            <a:custGeom>
              <a:rect b="b" l="l" r="r" t="t"/>
              <a:pathLst>
                <a:path extrusionOk="0" h="5867" w="35746">
                  <a:moveTo>
                    <a:pt x="1125" y="0"/>
                  </a:moveTo>
                  <a:cubicBezTo>
                    <a:pt x="517" y="0"/>
                    <a:pt x="0" y="487"/>
                    <a:pt x="0" y="1125"/>
                  </a:cubicBezTo>
                  <a:lnTo>
                    <a:pt x="0" y="4742"/>
                  </a:lnTo>
                  <a:cubicBezTo>
                    <a:pt x="0" y="5350"/>
                    <a:pt x="486" y="5867"/>
                    <a:pt x="1125" y="5867"/>
                  </a:cubicBezTo>
                  <a:lnTo>
                    <a:pt x="34590" y="5867"/>
                  </a:lnTo>
                  <a:cubicBezTo>
                    <a:pt x="35198" y="5867"/>
                    <a:pt x="35745" y="5380"/>
                    <a:pt x="35745" y="4742"/>
                  </a:cubicBezTo>
                  <a:lnTo>
                    <a:pt x="35745" y="1125"/>
                  </a:lnTo>
                  <a:cubicBezTo>
                    <a:pt x="35745" y="487"/>
                    <a:pt x="35198" y="0"/>
                    <a:pt x="34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8609763" y="6224275"/>
              <a:ext cx="86675" cy="146675"/>
            </a:xfrm>
            <a:custGeom>
              <a:rect b="b" l="l" r="r" t="t"/>
              <a:pathLst>
                <a:path extrusionOk="0" h="5867" w="3467">
                  <a:moveTo>
                    <a:pt x="1" y="0"/>
                  </a:moveTo>
                  <a:lnTo>
                    <a:pt x="1" y="5867"/>
                  </a:lnTo>
                  <a:lnTo>
                    <a:pt x="3466" y="586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8779988" y="62242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1" y="0"/>
                  </a:moveTo>
                  <a:lnTo>
                    <a:pt x="1" y="5867"/>
                  </a:lnTo>
                  <a:lnTo>
                    <a:pt x="3466" y="586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8950213" y="62242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0" y="0"/>
                  </a:moveTo>
                  <a:lnTo>
                    <a:pt x="0" y="5867"/>
                  </a:lnTo>
                  <a:lnTo>
                    <a:pt x="3465" y="586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9120413" y="6224275"/>
              <a:ext cx="85900" cy="146675"/>
            </a:xfrm>
            <a:custGeom>
              <a:rect b="b" l="l" r="r" t="t"/>
              <a:pathLst>
                <a:path extrusionOk="0" h="5867" w="3436">
                  <a:moveTo>
                    <a:pt x="1" y="0"/>
                  </a:moveTo>
                  <a:lnTo>
                    <a:pt x="1" y="5867"/>
                  </a:lnTo>
                  <a:lnTo>
                    <a:pt x="3436" y="5867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9289888" y="62242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0" y="0"/>
                  </a:moveTo>
                  <a:lnTo>
                    <a:pt x="0" y="5867"/>
                  </a:lnTo>
                  <a:lnTo>
                    <a:pt x="3465" y="586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8367363" y="6040375"/>
              <a:ext cx="825275" cy="125400"/>
            </a:xfrm>
            <a:custGeom>
              <a:rect b="b" l="l" r="r" t="t"/>
              <a:pathLst>
                <a:path extrusionOk="0" h="5016" w="33011">
                  <a:moveTo>
                    <a:pt x="1004" y="1"/>
                  </a:moveTo>
                  <a:cubicBezTo>
                    <a:pt x="426" y="1"/>
                    <a:pt x="1" y="457"/>
                    <a:pt x="1" y="1004"/>
                  </a:cubicBezTo>
                  <a:lnTo>
                    <a:pt x="1" y="4043"/>
                  </a:lnTo>
                  <a:cubicBezTo>
                    <a:pt x="1" y="4621"/>
                    <a:pt x="457" y="5016"/>
                    <a:pt x="1004" y="5016"/>
                  </a:cubicBezTo>
                  <a:lnTo>
                    <a:pt x="32007" y="5016"/>
                  </a:lnTo>
                  <a:cubicBezTo>
                    <a:pt x="32585" y="5016"/>
                    <a:pt x="33010" y="4560"/>
                    <a:pt x="33010" y="4043"/>
                  </a:cubicBezTo>
                  <a:lnTo>
                    <a:pt x="33010" y="1004"/>
                  </a:lnTo>
                  <a:cubicBezTo>
                    <a:pt x="33010" y="457"/>
                    <a:pt x="32555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8333938" y="6058625"/>
              <a:ext cx="893650" cy="147425"/>
            </a:xfrm>
            <a:custGeom>
              <a:rect b="b" l="l" r="r" t="t"/>
              <a:pathLst>
                <a:path extrusionOk="0" h="5897" w="35746">
                  <a:moveTo>
                    <a:pt x="1125" y="0"/>
                  </a:moveTo>
                  <a:cubicBezTo>
                    <a:pt x="517" y="0"/>
                    <a:pt x="0" y="486"/>
                    <a:pt x="0" y="1155"/>
                  </a:cubicBezTo>
                  <a:lnTo>
                    <a:pt x="0" y="4742"/>
                  </a:lnTo>
                  <a:cubicBezTo>
                    <a:pt x="0" y="5350"/>
                    <a:pt x="487" y="5897"/>
                    <a:pt x="1125" y="5897"/>
                  </a:cubicBezTo>
                  <a:lnTo>
                    <a:pt x="34591" y="5897"/>
                  </a:lnTo>
                  <a:cubicBezTo>
                    <a:pt x="35199" y="5897"/>
                    <a:pt x="35746" y="5411"/>
                    <a:pt x="35746" y="4742"/>
                  </a:cubicBezTo>
                  <a:lnTo>
                    <a:pt x="35746" y="1155"/>
                  </a:lnTo>
                  <a:cubicBezTo>
                    <a:pt x="35715" y="486"/>
                    <a:pt x="35199" y="0"/>
                    <a:pt x="34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8397013" y="60586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8566463" y="60586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8736688" y="6058625"/>
              <a:ext cx="85875" cy="147425"/>
            </a:xfrm>
            <a:custGeom>
              <a:rect b="b" l="l" r="r" t="t"/>
              <a:pathLst>
                <a:path extrusionOk="0" h="5897" w="3435">
                  <a:moveTo>
                    <a:pt x="0" y="0"/>
                  </a:moveTo>
                  <a:lnTo>
                    <a:pt x="0" y="5897"/>
                  </a:lnTo>
                  <a:lnTo>
                    <a:pt x="3435" y="5897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8906138" y="60586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9076338" y="6058625"/>
              <a:ext cx="86675" cy="147425"/>
            </a:xfrm>
            <a:custGeom>
              <a:rect b="b" l="l" r="r" t="t"/>
              <a:pathLst>
                <a:path extrusionOk="0" h="5897" w="3467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8643963" y="5875475"/>
              <a:ext cx="824525" cy="125425"/>
            </a:xfrm>
            <a:custGeom>
              <a:rect b="b" l="l" r="r" t="t"/>
              <a:pathLst>
                <a:path extrusionOk="0" h="5017" w="32981">
                  <a:moveTo>
                    <a:pt x="1004" y="1"/>
                  </a:moveTo>
                  <a:cubicBezTo>
                    <a:pt x="426" y="1"/>
                    <a:pt x="1" y="457"/>
                    <a:pt x="1" y="973"/>
                  </a:cubicBezTo>
                  <a:lnTo>
                    <a:pt x="1" y="4013"/>
                  </a:lnTo>
                  <a:cubicBezTo>
                    <a:pt x="1" y="4591"/>
                    <a:pt x="457" y="5016"/>
                    <a:pt x="1004" y="5016"/>
                  </a:cubicBezTo>
                  <a:lnTo>
                    <a:pt x="32007" y="5016"/>
                  </a:lnTo>
                  <a:cubicBezTo>
                    <a:pt x="32585" y="5016"/>
                    <a:pt x="32980" y="4560"/>
                    <a:pt x="32980" y="4013"/>
                  </a:cubicBezTo>
                  <a:lnTo>
                    <a:pt x="32980" y="973"/>
                  </a:lnTo>
                  <a:cubicBezTo>
                    <a:pt x="32980" y="457"/>
                    <a:pt x="32524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8609763" y="5893725"/>
              <a:ext cx="894425" cy="146675"/>
            </a:xfrm>
            <a:custGeom>
              <a:rect b="b" l="l" r="r" t="t"/>
              <a:pathLst>
                <a:path extrusionOk="0" h="5867" w="35777">
                  <a:moveTo>
                    <a:pt x="1156" y="0"/>
                  </a:moveTo>
                  <a:cubicBezTo>
                    <a:pt x="548" y="0"/>
                    <a:pt x="1" y="487"/>
                    <a:pt x="1" y="1125"/>
                  </a:cubicBezTo>
                  <a:lnTo>
                    <a:pt x="1" y="4742"/>
                  </a:lnTo>
                  <a:cubicBezTo>
                    <a:pt x="1" y="5350"/>
                    <a:pt x="487" y="5867"/>
                    <a:pt x="1156" y="5867"/>
                  </a:cubicBezTo>
                  <a:lnTo>
                    <a:pt x="34622" y="5867"/>
                  </a:lnTo>
                  <a:cubicBezTo>
                    <a:pt x="35230" y="5867"/>
                    <a:pt x="35777" y="5380"/>
                    <a:pt x="35777" y="4742"/>
                  </a:cubicBezTo>
                  <a:lnTo>
                    <a:pt x="35777" y="1125"/>
                  </a:lnTo>
                  <a:cubicBezTo>
                    <a:pt x="35716" y="517"/>
                    <a:pt x="35230" y="0"/>
                    <a:pt x="34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8673613" y="58929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0" y="1"/>
                  </a:moveTo>
                  <a:lnTo>
                    <a:pt x="0" y="5898"/>
                  </a:lnTo>
                  <a:lnTo>
                    <a:pt x="3465" y="58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8842313" y="58929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0" y="1"/>
                  </a:moveTo>
                  <a:lnTo>
                    <a:pt x="0" y="5898"/>
                  </a:lnTo>
                  <a:lnTo>
                    <a:pt x="3465" y="58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9012513" y="58929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1" y="1"/>
                  </a:moveTo>
                  <a:lnTo>
                    <a:pt x="1" y="5898"/>
                  </a:lnTo>
                  <a:lnTo>
                    <a:pt x="3466" y="5898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9182738" y="58929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0" y="1"/>
                  </a:moveTo>
                  <a:lnTo>
                    <a:pt x="0" y="5898"/>
                  </a:lnTo>
                  <a:lnTo>
                    <a:pt x="3465" y="58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9352938" y="5892950"/>
              <a:ext cx="86675" cy="147450"/>
            </a:xfrm>
            <a:custGeom>
              <a:rect b="b" l="l" r="r" t="t"/>
              <a:pathLst>
                <a:path extrusionOk="0" h="5898" w="3467">
                  <a:moveTo>
                    <a:pt x="1" y="1"/>
                  </a:moveTo>
                  <a:lnTo>
                    <a:pt x="1" y="5898"/>
                  </a:lnTo>
                  <a:lnTo>
                    <a:pt x="3466" y="5898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8987438" y="5905500"/>
              <a:ext cx="98825" cy="95000"/>
            </a:xfrm>
            <a:custGeom>
              <a:rect b="b" l="l" r="r" t="t"/>
              <a:pathLst>
                <a:path extrusionOk="0" h="3800" w="3953">
                  <a:moveTo>
                    <a:pt x="1973" y="0"/>
                  </a:moveTo>
                  <a:cubicBezTo>
                    <a:pt x="1824" y="0"/>
                    <a:pt x="1672" y="76"/>
                    <a:pt x="1581" y="228"/>
                  </a:cubicBezTo>
                  <a:lnTo>
                    <a:pt x="1156" y="958"/>
                  </a:lnTo>
                  <a:cubicBezTo>
                    <a:pt x="1125" y="988"/>
                    <a:pt x="1095" y="1079"/>
                    <a:pt x="1004" y="1110"/>
                  </a:cubicBezTo>
                  <a:lnTo>
                    <a:pt x="305" y="1535"/>
                  </a:lnTo>
                  <a:cubicBezTo>
                    <a:pt x="1" y="1718"/>
                    <a:pt x="1" y="2143"/>
                    <a:pt x="305" y="2295"/>
                  </a:cubicBezTo>
                  <a:lnTo>
                    <a:pt x="1004" y="2721"/>
                  </a:lnTo>
                  <a:cubicBezTo>
                    <a:pt x="1034" y="2751"/>
                    <a:pt x="1125" y="2782"/>
                    <a:pt x="1156" y="2873"/>
                  </a:cubicBezTo>
                  <a:lnTo>
                    <a:pt x="1581" y="3572"/>
                  </a:lnTo>
                  <a:cubicBezTo>
                    <a:pt x="1672" y="3724"/>
                    <a:pt x="1824" y="3800"/>
                    <a:pt x="1973" y="3800"/>
                  </a:cubicBezTo>
                  <a:cubicBezTo>
                    <a:pt x="2121" y="3800"/>
                    <a:pt x="2265" y="3724"/>
                    <a:pt x="2341" y="3572"/>
                  </a:cubicBezTo>
                  <a:lnTo>
                    <a:pt x="2767" y="2873"/>
                  </a:lnTo>
                  <a:cubicBezTo>
                    <a:pt x="2797" y="2812"/>
                    <a:pt x="2827" y="2751"/>
                    <a:pt x="2919" y="2721"/>
                  </a:cubicBezTo>
                  <a:lnTo>
                    <a:pt x="3648" y="2295"/>
                  </a:lnTo>
                  <a:cubicBezTo>
                    <a:pt x="3952" y="2113"/>
                    <a:pt x="3952" y="1687"/>
                    <a:pt x="3648" y="1535"/>
                  </a:cubicBezTo>
                  <a:lnTo>
                    <a:pt x="2919" y="1110"/>
                  </a:lnTo>
                  <a:cubicBezTo>
                    <a:pt x="2888" y="1079"/>
                    <a:pt x="2797" y="1019"/>
                    <a:pt x="2767" y="958"/>
                  </a:cubicBezTo>
                  <a:lnTo>
                    <a:pt x="2341" y="228"/>
                  </a:lnTo>
                  <a:cubicBezTo>
                    <a:pt x="2265" y="76"/>
                    <a:pt x="2121" y="0"/>
                    <a:pt x="1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8841538" y="6027850"/>
              <a:ext cx="66150" cy="63075"/>
            </a:xfrm>
            <a:custGeom>
              <a:rect b="b" l="l" r="r" t="t"/>
              <a:pathLst>
                <a:path extrusionOk="0" h="2523" w="2646">
                  <a:moveTo>
                    <a:pt x="1334" y="0"/>
                  </a:moveTo>
                  <a:cubicBezTo>
                    <a:pt x="1232" y="0"/>
                    <a:pt x="1125" y="46"/>
                    <a:pt x="1065" y="137"/>
                  </a:cubicBezTo>
                  <a:lnTo>
                    <a:pt x="821" y="623"/>
                  </a:lnTo>
                  <a:lnTo>
                    <a:pt x="700" y="745"/>
                  </a:lnTo>
                  <a:lnTo>
                    <a:pt x="213" y="1018"/>
                  </a:lnTo>
                  <a:cubicBezTo>
                    <a:pt x="1" y="1110"/>
                    <a:pt x="1" y="1383"/>
                    <a:pt x="213" y="1505"/>
                  </a:cubicBezTo>
                  <a:lnTo>
                    <a:pt x="700" y="1778"/>
                  </a:lnTo>
                  <a:lnTo>
                    <a:pt x="821" y="1869"/>
                  </a:lnTo>
                  <a:lnTo>
                    <a:pt x="1065" y="2386"/>
                  </a:lnTo>
                  <a:cubicBezTo>
                    <a:pt x="1125" y="2477"/>
                    <a:pt x="1224" y="2523"/>
                    <a:pt x="1323" y="2523"/>
                  </a:cubicBezTo>
                  <a:cubicBezTo>
                    <a:pt x="1422" y="2523"/>
                    <a:pt x="1520" y="2477"/>
                    <a:pt x="1581" y="2386"/>
                  </a:cubicBezTo>
                  <a:lnTo>
                    <a:pt x="1824" y="1869"/>
                  </a:lnTo>
                  <a:lnTo>
                    <a:pt x="1946" y="1778"/>
                  </a:lnTo>
                  <a:lnTo>
                    <a:pt x="2432" y="1505"/>
                  </a:lnTo>
                  <a:cubicBezTo>
                    <a:pt x="2645" y="1383"/>
                    <a:pt x="2645" y="1110"/>
                    <a:pt x="2432" y="1018"/>
                  </a:cubicBezTo>
                  <a:lnTo>
                    <a:pt x="1946" y="745"/>
                  </a:lnTo>
                  <a:lnTo>
                    <a:pt x="1824" y="623"/>
                  </a:lnTo>
                  <a:lnTo>
                    <a:pt x="1581" y="137"/>
                  </a:lnTo>
                  <a:cubicBezTo>
                    <a:pt x="1536" y="46"/>
                    <a:pt x="1437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8824813" y="6402075"/>
              <a:ext cx="65375" cy="64050"/>
            </a:xfrm>
            <a:custGeom>
              <a:rect b="b" l="l" r="r" t="t"/>
              <a:pathLst>
                <a:path extrusionOk="0" h="2562" w="2615">
                  <a:moveTo>
                    <a:pt x="1308" y="1"/>
                  </a:moveTo>
                  <a:cubicBezTo>
                    <a:pt x="1217" y="1"/>
                    <a:pt x="1126" y="62"/>
                    <a:pt x="1065" y="183"/>
                  </a:cubicBezTo>
                  <a:lnTo>
                    <a:pt x="791" y="670"/>
                  </a:lnTo>
                  <a:lnTo>
                    <a:pt x="670" y="791"/>
                  </a:lnTo>
                  <a:lnTo>
                    <a:pt x="183" y="1034"/>
                  </a:lnTo>
                  <a:cubicBezTo>
                    <a:pt x="1" y="1156"/>
                    <a:pt x="1" y="1430"/>
                    <a:pt x="183" y="1551"/>
                  </a:cubicBezTo>
                  <a:lnTo>
                    <a:pt x="670" y="1794"/>
                  </a:lnTo>
                  <a:lnTo>
                    <a:pt x="791" y="1916"/>
                  </a:lnTo>
                  <a:lnTo>
                    <a:pt x="1065" y="2402"/>
                  </a:lnTo>
                  <a:cubicBezTo>
                    <a:pt x="1126" y="2509"/>
                    <a:pt x="1217" y="2562"/>
                    <a:pt x="1308" y="2562"/>
                  </a:cubicBezTo>
                  <a:cubicBezTo>
                    <a:pt x="1399" y="2562"/>
                    <a:pt x="1490" y="2509"/>
                    <a:pt x="1551" y="2402"/>
                  </a:cubicBezTo>
                  <a:lnTo>
                    <a:pt x="1825" y="1916"/>
                  </a:lnTo>
                  <a:lnTo>
                    <a:pt x="1946" y="1794"/>
                  </a:lnTo>
                  <a:lnTo>
                    <a:pt x="2433" y="1551"/>
                  </a:lnTo>
                  <a:cubicBezTo>
                    <a:pt x="2615" y="1430"/>
                    <a:pt x="2615" y="1156"/>
                    <a:pt x="2433" y="1034"/>
                  </a:cubicBezTo>
                  <a:lnTo>
                    <a:pt x="1946" y="791"/>
                  </a:lnTo>
                  <a:lnTo>
                    <a:pt x="1825" y="670"/>
                  </a:lnTo>
                  <a:lnTo>
                    <a:pt x="1551" y="183"/>
                  </a:lnTo>
                  <a:cubicBezTo>
                    <a:pt x="1490" y="62"/>
                    <a:pt x="1399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9004163" y="6119600"/>
              <a:ext cx="46375" cy="44475"/>
            </a:xfrm>
            <a:custGeom>
              <a:rect b="b" l="l" r="r" t="t"/>
              <a:pathLst>
                <a:path extrusionOk="0" h="1779" w="1855">
                  <a:moveTo>
                    <a:pt x="939" y="0"/>
                  </a:moveTo>
                  <a:cubicBezTo>
                    <a:pt x="874" y="0"/>
                    <a:pt x="806" y="38"/>
                    <a:pt x="760" y="114"/>
                  </a:cubicBezTo>
                  <a:lnTo>
                    <a:pt x="578" y="449"/>
                  </a:lnTo>
                  <a:cubicBezTo>
                    <a:pt x="578" y="479"/>
                    <a:pt x="547" y="510"/>
                    <a:pt x="487" y="510"/>
                  </a:cubicBezTo>
                  <a:lnTo>
                    <a:pt x="152" y="722"/>
                  </a:lnTo>
                  <a:cubicBezTo>
                    <a:pt x="0" y="783"/>
                    <a:pt x="0" y="965"/>
                    <a:pt x="152" y="1057"/>
                  </a:cubicBezTo>
                  <a:lnTo>
                    <a:pt x="487" y="1239"/>
                  </a:lnTo>
                  <a:cubicBezTo>
                    <a:pt x="547" y="1239"/>
                    <a:pt x="578" y="1269"/>
                    <a:pt x="578" y="1330"/>
                  </a:cubicBezTo>
                  <a:lnTo>
                    <a:pt x="760" y="1665"/>
                  </a:lnTo>
                  <a:cubicBezTo>
                    <a:pt x="806" y="1741"/>
                    <a:pt x="874" y="1779"/>
                    <a:pt x="939" y="1779"/>
                  </a:cubicBezTo>
                  <a:cubicBezTo>
                    <a:pt x="1003" y="1779"/>
                    <a:pt x="1064" y="1741"/>
                    <a:pt x="1095" y="1665"/>
                  </a:cubicBezTo>
                  <a:lnTo>
                    <a:pt x="1307" y="1330"/>
                  </a:lnTo>
                  <a:cubicBezTo>
                    <a:pt x="1307" y="1269"/>
                    <a:pt x="1338" y="1239"/>
                    <a:pt x="1368" y="1239"/>
                  </a:cubicBezTo>
                  <a:lnTo>
                    <a:pt x="1703" y="1057"/>
                  </a:lnTo>
                  <a:cubicBezTo>
                    <a:pt x="1854" y="965"/>
                    <a:pt x="1854" y="783"/>
                    <a:pt x="1703" y="722"/>
                  </a:cubicBezTo>
                  <a:lnTo>
                    <a:pt x="1368" y="510"/>
                  </a:lnTo>
                  <a:cubicBezTo>
                    <a:pt x="1338" y="510"/>
                    <a:pt x="1307" y="479"/>
                    <a:pt x="1307" y="449"/>
                  </a:cubicBezTo>
                  <a:lnTo>
                    <a:pt x="1095" y="114"/>
                  </a:lnTo>
                  <a:cubicBezTo>
                    <a:pt x="1064" y="38"/>
                    <a:pt x="10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8668288" y="6288300"/>
              <a:ext cx="46375" cy="44475"/>
            </a:xfrm>
            <a:custGeom>
              <a:rect b="b" l="l" r="r" t="t"/>
              <a:pathLst>
                <a:path extrusionOk="0" h="1779" w="1855">
                  <a:moveTo>
                    <a:pt x="916" y="0"/>
                  </a:moveTo>
                  <a:cubicBezTo>
                    <a:pt x="852" y="0"/>
                    <a:pt x="791" y="38"/>
                    <a:pt x="760" y="114"/>
                  </a:cubicBezTo>
                  <a:lnTo>
                    <a:pt x="548" y="479"/>
                  </a:lnTo>
                  <a:cubicBezTo>
                    <a:pt x="548" y="509"/>
                    <a:pt x="517" y="540"/>
                    <a:pt x="487" y="540"/>
                  </a:cubicBezTo>
                  <a:lnTo>
                    <a:pt x="152" y="722"/>
                  </a:lnTo>
                  <a:cubicBezTo>
                    <a:pt x="0" y="813"/>
                    <a:pt x="0" y="996"/>
                    <a:pt x="152" y="1056"/>
                  </a:cubicBezTo>
                  <a:lnTo>
                    <a:pt x="487" y="1269"/>
                  </a:lnTo>
                  <a:cubicBezTo>
                    <a:pt x="517" y="1269"/>
                    <a:pt x="548" y="1300"/>
                    <a:pt x="548" y="1330"/>
                  </a:cubicBezTo>
                  <a:lnTo>
                    <a:pt x="760" y="1664"/>
                  </a:lnTo>
                  <a:cubicBezTo>
                    <a:pt x="791" y="1740"/>
                    <a:pt x="852" y="1778"/>
                    <a:pt x="916" y="1778"/>
                  </a:cubicBezTo>
                  <a:cubicBezTo>
                    <a:pt x="981" y="1778"/>
                    <a:pt x="1049" y="1740"/>
                    <a:pt x="1095" y="1664"/>
                  </a:cubicBezTo>
                  <a:lnTo>
                    <a:pt x="1277" y="1330"/>
                  </a:lnTo>
                  <a:cubicBezTo>
                    <a:pt x="1277" y="1300"/>
                    <a:pt x="1307" y="1269"/>
                    <a:pt x="1368" y="1269"/>
                  </a:cubicBezTo>
                  <a:lnTo>
                    <a:pt x="1703" y="1056"/>
                  </a:lnTo>
                  <a:cubicBezTo>
                    <a:pt x="1855" y="996"/>
                    <a:pt x="1855" y="813"/>
                    <a:pt x="1703" y="722"/>
                  </a:cubicBezTo>
                  <a:lnTo>
                    <a:pt x="1368" y="540"/>
                  </a:lnTo>
                  <a:cubicBezTo>
                    <a:pt x="1307" y="540"/>
                    <a:pt x="1277" y="509"/>
                    <a:pt x="1277" y="479"/>
                  </a:cubicBezTo>
                  <a:lnTo>
                    <a:pt x="1095" y="114"/>
                  </a:lnTo>
                  <a:cubicBezTo>
                    <a:pt x="1049" y="38"/>
                    <a:pt x="981" y="0"/>
                    <a:pt x="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26"/>
          <p:cNvSpPr/>
          <p:nvPr/>
        </p:nvSpPr>
        <p:spPr>
          <a:xfrm>
            <a:off x="400475" y="12091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6"/>
          <p:cNvSpPr/>
          <p:nvPr/>
        </p:nvSpPr>
        <p:spPr>
          <a:xfrm>
            <a:off x="8727725" y="3103725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6"/>
          <p:cNvSpPr/>
          <p:nvPr/>
        </p:nvSpPr>
        <p:spPr>
          <a:xfrm>
            <a:off x="316900" y="1788500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6"/>
          <p:cNvSpPr/>
          <p:nvPr/>
        </p:nvSpPr>
        <p:spPr>
          <a:xfrm>
            <a:off x="8852425" y="38779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6"/>
          <p:cNvSpPr/>
          <p:nvPr/>
        </p:nvSpPr>
        <p:spPr>
          <a:xfrm>
            <a:off x="141575" y="14007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6"/>
          <p:cNvSpPr/>
          <p:nvPr/>
        </p:nvSpPr>
        <p:spPr>
          <a:xfrm>
            <a:off x="8534550" y="17015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6"/>
          <p:cNvSpPr/>
          <p:nvPr/>
        </p:nvSpPr>
        <p:spPr>
          <a:xfrm>
            <a:off x="504100" y="22207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6"/>
          <p:cNvSpPr/>
          <p:nvPr/>
        </p:nvSpPr>
        <p:spPr>
          <a:xfrm>
            <a:off x="166425" y="3071438"/>
            <a:ext cx="428625" cy="428600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5" name="Google Shape;735;p26"/>
          <p:cNvGrpSpPr/>
          <p:nvPr/>
        </p:nvGrpSpPr>
        <p:grpSpPr>
          <a:xfrm>
            <a:off x="3615025" y="193475"/>
            <a:ext cx="100325" cy="100325"/>
            <a:chOff x="3879350" y="945625"/>
            <a:chExt cx="100325" cy="100325"/>
          </a:xfrm>
        </p:grpSpPr>
        <p:sp>
          <p:nvSpPr>
            <p:cNvPr id="736" name="Google Shape;736;p26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7"/>
          <p:cNvSpPr/>
          <p:nvPr/>
        </p:nvSpPr>
        <p:spPr>
          <a:xfrm>
            <a:off x="1119958" y="2641064"/>
            <a:ext cx="6904084" cy="3418787"/>
          </a:xfrm>
          <a:custGeom>
            <a:rect b="b" l="l" r="r" t="t"/>
            <a:pathLst>
              <a:path extrusionOk="0" h="127531" w="257543">
                <a:moveTo>
                  <a:pt x="188005" y="0"/>
                </a:moveTo>
                <a:cubicBezTo>
                  <a:pt x="181301" y="0"/>
                  <a:pt x="174410" y="3584"/>
                  <a:pt x="169426" y="8411"/>
                </a:cubicBezTo>
                <a:cubicBezTo>
                  <a:pt x="162708" y="14946"/>
                  <a:pt x="158301" y="23457"/>
                  <a:pt x="152404" y="30751"/>
                </a:cubicBezTo>
                <a:cubicBezTo>
                  <a:pt x="146760" y="37770"/>
                  <a:pt x="138781" y="43972"/>
                  <a:pt x="129847" y="43972"/>
                </a:cubicBezTo>
                <a:cubicBezTo>
                  <a:pt x="129495" y="43972"/>
                  <a:pt x="129142" y="43963"/>
                  <a:pt x="128787" y="43943"/>
                </a:cubicBezTo>
                <a:cubicBezTo>
                  <a:pt x="118817" y="43366"/>
                  <a:pt x="111157" y="35402"/>
                  <a:pt x="104197" y="28259"/>
                </a:cubicBezTo>
                <a:cubicBezTo>
                  <a:pt x="97728" y="21592"/>
                  <a:pt x="89776" y="14686"/>
                  <a:pt x="80687" y="14686"/>
                </a:cubicBezTo>
                <a:cubicBezTo>
                  <a:pt x="80039" y="14686"/>
                  <a:pt x="79385" y="14721"/>
                  <a:pt x="78725" y="14794"/>
                </a:cubicBezTo>
                <a:cubicBezTo>
                  <a:pt x="70609" y="15675"/>
                  <a:pt x="64166" y="22241"/>
                  <a:pt x="60579" y="29536"/>
                </a:cubicBezTo>
                <a:cubicBezTo>
                  <a:pt x="57053" y="36861"/>
                  <a:pt x="55716" y="45007"/>
                  <a:pt x="53497" y="52819"/>
                </a:cubicBezTo>
                <a:cubicBezTo>
                  <a:pt x="51247" y="60661"/>
                  <a:pt x="47782" y="68594"/>
                  <a:pt x="41278" y="73457"/>
                </a:cubicBezTo>
                <a:cubicBezTo>
                  <a:pt x="33800" y="79080"/>
                  <a:pt x="23648" y="79628"/>
                  <a:pt x="15532" y="84248"/>
                </a:cubicBezTo>
                <a:cubicBezTo>
                  <a:pt x="8420" y="88290"/>
                  <a:pt x="3222" y="95494"/>
                  <a:pt x="1581" y="103518"/>
                </a:cubicBezTo>
                <a:cubicBezTo>
                  <a:pt x="0" y="111543"/>
                  <a:pt x="2675" y="121026"/>
                  <a:pt x="7660" y="127531"/>
                </a:cubicBezTo>
                <a:lnTo>
                  <a:pt x="247178" y="127531"/>
                </a:lnTo>
                <a:cubicBezTo>
                  <a:pt x="254199" y="119993"/>
                  <a:pt x="257543" y="107652"/>
                  <a:pt x="255689" y="97439"/>
                </a:cubicBezTo>
                <a:cubicBezTo>
                  <a:pt x="253835" y="87287"/>
                  <a:pt x="246935" y="78199"/>
                  <a:pt x="237664" y="73700"/>
                </a:cubicBezTo>
                <a:cubicBezTo>
                  <a:pt x="230795" y="70357"/>
                  <a:pt x="222649" y="69293"/>
                  <a:pt x="216843" y="64278"/>
                </a:cubicBezTo>
                <a:cubicBezTo>
                  <a:pt x="211007" y="59171"/>
                  <a:pt x="208849" y="51056"/>
                  <a:pt x="208302" y="43305"/>
                </a:cubicBezTo>
                <a:cubicBezTo>
                  <a:pt x="207785" y="35584"/>
                  <a:pt x="208576" y="27712"/>
                  <a:pt x="207269" y="20083"/>
                </a:cubicBezTo>
                <a:cubicBezTo>
                  <a:pt x="205992" y="12453"/>
                  <a:pt x="202040" y="4611"/>
                  <a:pt x="194958" y="1450"/>
                </a:cubicBezTo>
                <a:cubicBezTo>
                  <a:pt x="192726" y="449"/>
                  <a:pt x="190377" y="0"/>
                  <a:pt x="1880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7"/>
          <p:cNvSpPr/>
          <p:nvPr/>
        </p:nvSpPr>
        <p:spPr>
          <a:xfrm>
            <a:off x="5143088" y="4698475"/>
            <a:ext cx="428625" cy="428600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7"/>
          <p:cNvSpPr/>
          <p:nvPr/>
        </p:nvSpPr>
        <p:spPr>
          <a:xfrm>
            <a:off x="400475" y="12091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7"/>
          <p:cNvSpPr/>
          <p:nvPr/>
        </p:nvSpPr>
        <p:spPr>
          <a:xfrm>
            <a:off x="97150" y="3028300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7"/>
          <p:cNvSpPr/>
          <p:nvPr/>
        </p:nvSpPr>
        <p:spPr>
          <a:xfrm>
            <a:off x="8590488" y="193463"/>
            <a:ext cx="171000" cy="251550"/>
          </a:xfrm>
          <a:custGeom>
            <a:rect b="b" l="l" r="r" t="t"/>
            <a:pathLst>
              <a:path extrusionOk="0" h="10062" w="6840">
                <a:moveTo>
                  <a:pt x="1946" y="0"/>
                </a:moveTo>
                <a:lnTo>
                  <a:pt x="1946" y="5380"/>
                </a:lnTo>
                <a:lnTo>
                  <a:pt x="1" y="5380"/>
                </a:lnTo>
                <a:lnTo>
                  <a:pt x="1703" y="7690"/>
                </a:lnTo>
                <a:lnTo>
                  <a:pt x="3405" y="10061"/>
                </a:lnTo>
                <a:lnTo>
                  <a:pt x="5138" y="7690"/>
                </a:lnTo>
                <a:lnTo>
                  <a:pt x="6840" y="5380"/>
                </a:lnTo>
                <a:lnTo>
                  <a:pt x="4895" y="5380"/>
                </a:lnTo>
                <a:lnTo>
                  <a:pt x="48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7"/>
          <p:cNvSpPr/>
          <p:nvPr/>
        </p:nvSpPr>
        <p:spPr>
          <a:xfrm>
            <a:off x="316900" y="2017100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7"/>
          <p:cNvSpPr/>
          <p:nvPr/>
        </p:nvSpPr>
        <p:spPr>
          <a:xfrm>
            <a:off x="8639875" y="2857900"/>
            <a:ext cx="352850" cy="503551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7"/>
          <p:cNvSpPr/>
          <p:nvPr/>
        </p:nvSpPr>
        <p:spPr>
          <a:xfrm>
            <a:off x="8780188" y="43784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7"/>
          <p:cNvSpPr/>
          <p:nvPr/>
        </p:nvSpPr>
        <p:spPr>
          <a:xfrm>
            <a:off x="8992713" y="18466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7"/>
          <p:cNvSpPr/>
          <p:nvPr/>
        </p:nvSpPr>
        <p:spPr>
          <a:xfrm>
            <a:off x="4653275" y="12125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7"/>
          <p:cNvSpPr/>
          <p:nvPr/>
        </p:nvSpPr>
        <p:spPr>
          <a:xfrm>
            <a:off x="166425" y="41351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7"/>
          <p:cNvSpPr/>
          <p:nvPr/>
        </p:nvSpPr>
        <p:spPr>
          <a:xfrm>
            <a:off x="4780275" y="4566184"/>
            <a:ext cx="247745" cy="247731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7"/>
          <p:cNvSpPr/>
          <p:nvPr/>
        </p:nvSpPr>
        <p:spPr>
          <a:xfrm>
            <a:off x="8852425" y="38779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7"/>
          <p:cNvSpPr/>
          <p:nvPr/>
        </p:nvSpPr>
        <p:spPr>
          <a:xfrm>
            <a:off x="8527038" y="2440638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27"/>
          <p:cNvGrpSpPr/>
          <p:nvPr/>
        </p:nvGrpSpPr>
        <p:grpSpPr>
          <a:xfrm>
            <a:off x="6237438" y="77213"/>
            <a:ext cx="576650" cy="250800"/>
            <a:chOff x="8211950" y="-238625"/>
            <a:chExt cx="576650" cy="250800"/>
          </a:xfrm>
        </p:grpSpPr>
        <p:sp>
          <p:nvSpPr>
            <p:cNvPr id="754" name="Google Shape;754;p27"/>
            <p:cNvSpPr/>
            <p:nvPr/>
          </p:nvSpPr>
          <p:spPr>
            <a:xfrm>
              <a:off x="8211950" y="-238625"/>
              <a:ext cx="576650" cy="250800"/>
            </a:xfrm>
            <a:custGeom>
              <a:rect b="b" l="l" r="r" t="t"/>
              <a:pathLst>
                <a:path extrusionOk="0" h="10032" w="23066">
                  <a:moveTo>
                    <a:pt x="3521" y="1"/>
                  </a:moveTo>
                  <a:cubicBezTo>
                    <a:pt x="2974" y="1"/>
                    <a:pt x="2457" y="426"/>
                    <a:pt x="2457" y="1065"/>
                  </a:cubicBezTo>
                  <a:lnTo>
                    <a:pt x="2457" y="5472"/>
                  </a:lnTo>
                  <a:lnTo>
                    <a:pt x="147" y="9484"/>
                  </a:lnTo>
                  <a:cubicBezTo>
                    <a:pt x="1" y="9728"/>
                    <a:pt x="187" y="10031"/>
                    <a:pt x="439" y="10031"/>
                  </a:cubicBezTo>
                  <a:cubicBezTo>
                    <a:pt x="501" y="10031"/>
                    <a:pt x="567" y="10013"/>
                    <a:pt x="633" y="9971"/>
                  </a:cubicBezTo>
                  <a:lnTo>
                    <a:pt x="4676" y="7813"/>
                  </a:lnTo>
                  <a:lnTo>
                    <a:pt x="22001" y="7813"/>
                  </a:lnTo>
                  <a:cubicBezTo>
                    <a:pt x="22579" y="7813"/>
                    <a:pt x="23065" y="7357"/>
                    <a:pt x="23065" y="6749"/>
                  </a:cubicBezTo>
                  <a:lnTo>
                    <a:pt x="23065" y="1065"/>
                  </a:lnTo>
                  <a:cubicBezTo>
                    <a:pt x="23035" y="487"/>
                    <a:pt x="22518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8326550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1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916" y="2432"/>
                    <a:pt x="2432" y="1915"/>
                    <a:pt x="2432" y="1216"/>
                  </a:cubicBezTo>
                  <a:cubicBezTo>
                    <a:pt x="2432" y="578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8442825" y="-168700"/>
              <a:ext cx="60800" cy="60800"/>
            </a:xfrm>
            <a:custGeom>
              <a:rect b="b" l="l" r="r" t="t"/>
              <a:pathLst>
                <a:path extrusionOk="0" h="2432" w="2432">
                  <a:moveTo>
                    <a:pt x="1216" y="0"/>
                  </a:moveTo>
                  <a:cubicBezTo>
                    <a:pt x="517" y="0"/>
                    <a:pt x="0" y="517"/>
                    <a:pt x="0" y="1216"/>
                  </a:cubicBezTo>
                  <a:cubicBezTo>
                    <a:pt x="0" y="1885"/>
                    <a:pt x="517" y="2432"/>
                    <a:pt x="1216" y="2432"/>
                  </a:cubicBezTo>
                  <a:cubicBezTo>
                    <a:pt x="1885" y="2432"/>
                    <a:pt x="2432" y="1915"/>
                    <a:pt x="2432" y="1216"/>
                  </a:cubicBezTo>
                  <a:cubicBezTo>
                    <a:pt x="2432" y="578"/>
                    <a:pt x="1854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8558325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6" y="0"/>
                  </a:moveTo>
                  <a:cubicBezTo>
                    <a:pt x="548" y="0"/>
                    <a:pt x="0" y="517"/>
                    <a:pt x="0" y="1216"/>
                  </a:cubicBezTo>
                  <a:cubicBezTo>
                    <a:pt x="0" y="1885"/>
                    <a:pt x="548" y="2432"/>
                    <a:pt x="1216" y="2432"/>
                  </a:cubicBezTo>
                  <a:cubicBezTo>
                    <a:pt x="1915" y="2432"/>
                    <a:pt x="2432" y="1915"/>
                    <a:pt x="2432" y="1216"/>
                  </a:cubicBezTo>
                  <a:cubicBezTo>
                    <a:pt x="2432" y="578"/>
                    <a:pt x="191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27"/>
          <p:cNvGrpSpPr/>
          <p:nvPr/>
        </p:nvGrpSpPr>
        <p:grpSpPr>
          <a:xfrm>
            <a:off x="238650" y="4713600"/>
            <a:ext cx="100325" cy="100325"/>
            <a:chOff x="3879350" y="945625"/>
            <a:chExt cx="100325" cy="100325"/>
          </a:xfrm>
        </p:grpSpPr>
        <p:sp>
          <p:nvSpPr>
            <p:cNvPr id="759" name="Google Shape;759;p27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720000" y="1278025"/>
            <a:ext cx="7704000" cy="3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4936774" y="3733850"/>
            <a:ext cx="274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1464625" y="3733850"/>
            <a:ext cx="274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4936775" y="3380150"/>
            <a:ext cx="2742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b="1" sz="2200"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1464625" y="3380150"/>
            <a:ext cx="2742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b="1" sz="2200"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 rot="-7393838">
            <a:off x="4749486" y="-715199"/>
            <a:ext cx="6903712" cy="3418603"/>
          </a:xfrm>
          <a:custGeom>
            <a:rect b="b" l="l" r="r" t="t"/>
            <a:pathLst>
              <a:path extrusionOk="0" h="127531" w="257543">
                <a:moveTo>
                  <a:pt x="188005" y="0"/>
                </a:moveTo>
                <a:cubicBezTo>
                  <a:pt x="181301" y="0"/>
                  <a:pt x="174410" y="3584"/>
                  <a:pt x="169426" y="8411"/>
                </a:cubicBezTo>
                <a:cubicBezTo>
                  <a:pt x="162708" y="14946"/>
                  <a:pt x="158301" y="23457"/>
                  <a:pt x="152404" y="30751"/>
                </a:cubicBezTo>
                <a:cubicBezTo>
                  <a:pt x="146760" y="37770"/>
                  <a:pt x="138781" y="43972"/>
                  <a:pt x="129847" y="43972"/>
                </a:cubicBezTo>
                <a:cubicBezTo>
                  <a:pt x="129495" y="43972"/>
                  <a:pt x="129142" y="43963"/>
                  <a:pt x="128787" y="43943"/>
                </a:cubicBezTo>
                <a:cubicBezTo>
                  <a:pt x="118817" y="43366"/>
                  <a:pt x="111157" y="35402"/>
                  <a:pt x="104197" y="28259"/>
                </a:cubicBezTo>
                <a:cubicBezTo>
                  <a:pt x="97728" y="21592"/>
                  <a:pt x="89776" y="14686"/>
                  <a:pt x="80687" y="14686"/>
                </a:cubicBezTo>
                <a:cubicBezTo>
                  <a:pt x="80039" y="14686"/>
                  <a:pt x="79385" y="14721"/>
                  <a:pt x="78725" y="14794"/>
                </a:cubicBezTo>
                <a:cubicBezTo>
                  <a:pt x="70609" y="15675"/>
                  <a:pt x="64166" y="22241"/>
                  <a:pt x="60579" y="29536"/>
                </a:cubicBezTo>
                <a:cubicBezTo>
                  <a:pt x="57053" y="36861"/>
                  <a:pt x="55716" y="45007"/>
                  <a:pt x="53497" y="52819"/>
                </a:cubicBezTo>
                <a:cubicBezTo>
                  <a:pt x="51247" y="60661"/>
                  <a:pt x="47782" y="68594"/>
                  <a:pt x="41278" y="73457"/>
                </a:cubicBezTo>
                <a:cubicBezTo>
                  <a:pt x="33800" y="79080"/>
                  <a:pt x="23648" y="79628"/>
                  <a:pt x="15532" y="84248"/>
                </a:cubicBezTo>
                <a:cubicBezTo>
                  <a:pt x="8420" y="88290"/>
                  <a:pt x="3222" y="95494"/>
                  <a:pt x="1581" y="103518"/>
                </a:cubicBezTo>
                <a:cubicBezTo>
                  <a:pt x="0" y="111543"/>
                  <a:pt x="2675" y="121026"/>
                  <a:pt x="7660" y="127531"/>
                </a:cubicBezTo>
                <a:lnTo>
                  <a:pt x="247178" y="127531"/>
                </a:lnTo>
                <a:cubicBezTo>
                  <a:pt x="254199" y="119993"/>
                  <a:pt x="257543" y="107652"/>
                  <a:pt x="255689" y="97439"/>
                </a:cubicBezTo>
                <a:cubicBezTo>
                  <a:pt x="253835" y="87287"/>
                  <a:pt x="246935" y="78199"/>
                  <a:pt x="237664" y="73700"/>
                </a:cubicBezTo>
                <a:cubicBezTo>
                  <a:pt x="230795" y="70357"/>
                  <a:pt x="222649" y="69293"/>
                  <a:pt x="216843" y="64278"/>
                </a:cubicBezTo>
                <a:cubicBezTo>
                  <a:pt x="211007" y="59171"/>
                  <a:pt x="208849" y="51056"/>
                  <a:pt x="208302" y="43305"/>
                </a:cubicBezTo>
                <a:cubicBezTo>
                  <a:pt x="207785" y="35584"/>
                  <a:pt x="208576" y="27712"/>
                  <a:pt x="207269" y="20083"/>
                </a:cubicBezTo>
                <a:cubicBezTo>
                  <a:pt x="205992" y="12453"/>
                  <a:pt x="202040" y="4611"/>
                  <a:pt x="194958" y="1450"/>
                </a:cubicBezTo>
                <a:cubicBezTo>
                  <a:pt x="192726" y="449"/>
                  <a:pt x="190377" y="0"/>
                  <a:pt x="1880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rot="5400000">
            <a:off x="-2684587" y="2362360"/>
            <a:ext cx="5965950" cy="3276700"/>
          </a:xfrm>
          <a:custGeom>
            <a:rect b="b" l="l" r="r" t="t"/>
            <a:pathLst>
              <a:path extrusionOk="0" h="131068" w="238638">
                <a:moveTo>
                  <a:pt x="73483" y="1"/>
                </a:moveTo>
                <a:cubicBezTo>
                  <a:pt x="73406" y="1"/>
                  <a:pt x="73330" y="1"/>
                  <a:pt x="73254" y="1"/>
                </a:cubicBezTo>
                <a:cubicBezTo>
                  <a:pt x="65655" y="32"/>
                  <a:pt x="58300" y="3011"/>
                  <a:pt x="52099" y="7418"/>
                </a:cubicBezTo>
                <a:cubicBezTo>
                  <a:pt x="43436" y="13619"/>
                  <a:pt x="36719" y="24652"/>
                  <a:pt x="40366" y="34622"/>
                </a:cubicBezTo>
                <a:cubicBezTo>
                  <a:pt x="44622" y="46203"/>
                  <a:pt x="60519" y="50549"/>
                  <a:pt x="63984" y="62404"/>
                </a:cubicBezTo>
                <a:cubicBezTo>
                  <a:pt x="66111" y="69759"/>
                  <a:pt x="61886" y="78392"/>
                  <a:pt x="54743" y="81188"/>
                </a:cubicBezTo>
                <a:cubicBezTo>
                  <a:pt x="52416" y="82101"/>
                  <a:pt x="50009" y="82421"/>
                  <a:pt x="47555" y="82421"/>
                </a:cubicBezTo>
                <a:cubicBezTo>
                  <a:pt x="41809" y="82421"/>
                  <a:pt x="35800" y="80668"/>
                  <a:pt x="29927" y="80668"/>
                </a:cubicBezTo>
                <a:cubicBezTo>
                  <a:pt x="29789" y="80668"/>
                  <a:pt x="29652" y="80669"/>
                  <a:pt x="29515" y="80671"/>
                </a:cubicBezTo>
                <a:cubicBezTo>
                  <a:pt x="18208" y="80823"/>
                  <a:pt x="7357" y="88696"/>
                  <a:pt x="3679" y="99395"/>
                </a:cubicBezTo>
                <a:cubicBezTo>
                  <a:pt x="1" y="110125"/>
                  <a:pt x="4013" y="123985"/>
                  <a:pt x="12889" y="131067"/>
                </a:cubicBezTo>
                <a:lnTo>
                  <a:pt x="229063" y="131067"/>
                </a:lnTo>
                <a:cubicBezTo>
                  <a:pt x="235598" y="124289"/>
                  <a:pt x="238637" y="111796"/>
                  <a:pt x="235203" y="103012"/>
                </a:cubicBezTo>
                <a:cubicBezTo>
                  <a:pt x="231738" y="94228"/>
                  <a:pt x="222923" y="87845"/>
                  <a:pt x="213500" y="87358"/>
                </a:cubicBezTo>
                <a:cubicBezTo>
                  <a:pt x="212907" y="87324"/>
                  <a:pt x="212308" y="87311"/>
                  <a:pt x="211705" y="87311"/>
                </a:cubicBezTo>
                <a:cubicBezTo>
                  <a:pt x="209410" y="87311"/>
                  <a:pt x="207061" y="87507"/>
                  <a:pt x="204773" y="87507"/>
                </a:cubicBezTo>
                <a:cubicBezTo>
                  <a:pt x="201782" y="87507"/>
                  <a:pt x="198892" y="87172"/>
                  <a:pt x="196357" y="85626"/>
                </a:cubicBezTo>
                <a:cubicBezTo>
                  <a:pt x="190308" y="81918"/>
                  <a:pt x="189761" y="73224"/>
                  <a:pt x="191919" y="66507"/>
                </a:cubicBezTo>
                <a:cubicBezTo>
                  <a:pt x="194077" y="59820"/>
                  <a:pt x="198302" y="53771"/>
                  <a:pt x="199640" y="46811"/>
                </a:cubicBezTo>
                <a:cubicBezTo>
                  <a:pt x="201160" y="38908"/>
                  <a:pt x="198576" y="30367"/>
                  <a:pt x="192892" y="24622"/>
                </a:cubicBezTo>
                <a:cubicBezTo>
                  <a:pt x="188250" y="19904"/>
                  <a:pt x="181618" y="17238"/>
                  <a:pt x="174999" y="17238"/>
                </a:cubicBezTo>
                <a:cubicBezTo>
                  <a:pt x="173601" y="17238"/>
                  <a:pt x="172203" y="17357"/>
                  <a:pt x="170825" y="17600"/>
                </a:cubicBezTo>
                <a:cubicBezTo>
                  <a:pt x="159973" y="19485"/>
                  <a:pt x="151827" y="28148"/>
                  <a:pt x="143134" y="34956"/>
                </a:cubicBezTo>
                <a:cubicBezTo>
                  <a:pt x="137026" y="39757"/>
                  <a:pt x="129134" y="43773"/>
                  <a:pt x="121685" y="43773"/>
                </a:cubicBezTo>
                <a:cubicBezTo>
                  <a:pt x="118571" y="43773"/>
                  <a:pt x="115535" y="43071"/>
                  <a:pt x="112738" y="41431"/>
                </a:cubicBezTo>
                <a:cubicBezTo>
                  <a:pt x="101674" y="34926"/>
                  <a:pt x="101857" y="18543"/>
                  <a:pt x="93559" y="8755"/>
                </a:cubicBezTo>
                <a:cubicBezTo>
                  <a:pt x="88654" y="2978"/>
                  <a:pt x="81008" y="1"/>
                  <a:pt x="734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8574850" y="277288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438388" y="4737063"/>
            <a:ext cx="171000" cy="251550"/>
          </a:xfrm>
          <a:custGeom>
            <a:rect b="b" l="l" r="r" t="t"/>
            <a:pathLst>
              <a:path extrusionOk="0" h="10062" w="6840">
                <a:moveTo>
                  <a:pt x="1946" y="0"/>
                </a:moveTo>
                <a:lnTo>
                  <a:pt x="1946" y="5380"/>
                </a:lnTo>
                <a:lnTo>
                  <a:pt x="1" y="5380"/>
                </a:lnTo>
                <a:lnTo>
                  <a:pt x="1703" y="7690"/>
                </a:lnTo>
                <a:lnTo>
                  <a:pt x="3405" y="10061"/>
                </a:lnTo>
                <a:lnTo>
                  <a:pt x="5138" y="7690"/>
                </a:lnTo>
                <a:lnTo>
                  <a:pt x="6840" y="5380"/>
                </a:lnTo>
                <a:lnTo>
                  <a:pt x="4895" y="5380"/>
                </a:lnTo>
                <a:lnTo>
                  <a:pt x="48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8099875" y="4454175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8726725" y="1784439"/>
            <a:ext cx="247745" cy="247731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8872750" y="8067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134925" y="44966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390850" y="32092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>
            <a:off x="4327650" y="383775"/>
            <a:ext cx="100325" cy="100325"/>
            <a:chOff x="3879350" y="945625"/>
            <a:chExt cx="100325" cy="100325"/>
          </a:xfrm>
        </p:grpSpPr>
        <p:sp>
          <p:nvSpPr>
            <p:cNvPr id="56" name="Google Shape;56;p5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5"/>
          <p:cNvSpPr/>
          <p:nvPr/>
        </p:nvSpPr>
        <p:spPr>
          <a:xfrm>
            <a:off x="255238" y="2730252"/>
            <a:ext cx="343457" cy="343437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400475" y="12091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8875438" y="439505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8992713" y="18466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4653275" y="12125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66425" y="41351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5"/>
          <p:cNvGrpSpPr/>
          <p:nvPr/>
        </p:nvGrpSpPr>
        <p:grpSpPr>
          <a:xfrm>
            <a:off x="8605550" y="4034825"/>
            <a:ext cx="100325" cy="100325"/>
            <a:chOff x="3879350" y="945625"/>
            <a:chExt cx="100325" cy="100325"/>
          </a:xfrm>
        </p:grpSpPr>
        <p:sp>
          <p:nvSpPr>
            <p:cNvPr id="65" name="Google Shape;65;p5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" name="Google Shape;69;p6"/>
          <p:cNvSpPr/>
          <p:nvPr/>
        </p:nvSpPr>
        <p:spPr>
          <a:xfrm>
            <a:off x="166425" y="110900"/>
            <a:ext cx="428625" cy="428600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400475" y="12091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8690800" y="4608575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639875" y="2688050"/>
            <a:ext cx="171000" cy="251550"/>
          </a:xfrm>
          <a:custGeom>
            <a:rect b="b" l="l" r="r" t="t"/>
            <a:pathLst>
              <a:path extrusionOk="0" h="10062" w="6840">
                <a:moveTo>
                  <a:pt x="1946" y="0"/>
                </a:moveTo>
                <a:lnTo>
                  <a:pt x="1946" y="5380"/>
                </a:lnTo>
                <a:lnTo>
                  <a:pt x="1" y="5380"/>
                </a:lnTo>
                <a:lnTo>
                  <a:pt x="1703" y="7690"/>
                </a:lnTo>
                <a:lnTo>
                  <a:pt x="3405" y="10061"/>
                </a:lnTo>
                <a:lnTo>
                  <a:pt x="5138" y="7690"/>
                </a:lnTo>
                <a:lnTo>
                  <a:pt x="6840" y="5380"/>
                </a:lnTo>
                <a:lnTo>
                  <a:pt x="4895" y="5380"/>
                </a:lnTo>
                <a:lnTo>
                  <a:pt x="489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8810875" y="2384225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80575" y="727850"/>
            <a:ext cx="140600" cy="200650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"/>
          <p:cNvSpPr/>
          <p:nvPr/>
        </p:nvSpPr>
        <p:spPr>
          <a:xfrm rot="-6187198">
            <a:off x="4183965" y="-3075061"/>
            <a:ext cx="6904020" cy="3418756"/>
          </a:xfrm>
          <a:custGeom>
            <a:rect b="b" l="l" r="r" t="t"/>
            <a:pathLst>
              <a:path extrusionOk="0" h="127531" w="257543">
                <a:moveTo>
                  <a:pt x="188005" y="0"/>
                </a:moveTo>
                <a:cubicBezTo>
                  <a:pt x="181301" y="0"/>
                  <a:pt x="174410" y="3584"/>
                  <a:pt x="169426" y="8411"/>
                </a:cubicBezTo>
                <a:cubicBezTo>
                  <a:pt x="162708" y="14946"/>
                  <a:pt x="158301" y="23457"/>
                  <a:pt x="152404" y="30751"/>
                </a:cubicBezTo>
                <a:cubicBezTo>
                  <a:pt x="146760" y="37770"/>
                  <a:pt x="138781" y="43972"/>
                  <a:pt x="129847" y="43972"/>
                </a:cubicBezTo>
                <a:cubicBezTo>
                  <a:pt x="129495" y="43972"/>
                  <a:pt x="129142" y="43963"/>
                  <a:pt x="128787" y="43943"/>
                </a:cubicBezTo>
                <a:cubicBezTo>
                  <a:pt x="118817" y="43366"/>
                  <a:pt x="111157" y="35402"/>
                  <a:pt x="104197" y="28259"/>
                </a:cubicBezTo>
                <a:cubicBezTo>
                  <a:pt x="97728" y="21592"/>
                  <a:pt x="89776" y="14686"/>
                  <a:pt x="80687" y="14686"/>
                </a:cubicBezTo>
                <a:cubicBezTo>
                  <a:pt x="80039" y="14686"/>
                  <a:pt x="79385" y="14721"/>
                  <a:pt x="78725" y="14794"/>
                </a:cubicBezTo>
                <a:cubicBezTo>
                  <a:pt x="70609" y="15675"/>
                  <a:pt x="64166" y="22241"/>
                  <a:pt x="60579" y="29536"/>
                </a:cubicBezTo>
                <a:cubicBezTo>
                  <a:pt x="57053" y="36861"/>
                  <a:pt x="55716" y="45007"/>
                  <a:pt x="53497" y="52819"/>
                </a:cubicBezTo>
                <a:cubicBezTo>
                  <a:pt x="51247" y="60661"/>
                  <a:pt x="47782" y="68594"/>
                  <a:pt x="41278" y="73457"/>
                </a:cubicBezTo>
                <a:cubicBezTo>
                  <a:pt x="33800" y="79080"/>
                  <a:pt x="23648" y="79628"/>
                  <a:pt x="15532" y="84248"/>
                </a:cubicBezTo>
                <a:cubicBezTo>
                  <a:pt x="8420" y="88290"/>
                  <a:pt x="3222" y="95494"/>
                  <a:pt x="1581" y="103518"/>
                </a:cubicBezTo>
                <a:cubicBezTo>
                  <a:pt x="0" y="111543"/>
                  <a:pt x="2675" y="121026"/>
                  <a:pt x="7660" y="127531"/>
                </a:cubicBezTo>
                <a:lnTo>
                  <a:pt x="247178" y="127531"/>
                </a:lnTo>
                <a:cubicBezTo>
                  <a:pt x="254199" y="119993"/>
                  <a:pt x="257543" y="107652"/>
                  <a:pt x="255689" y="97439"/>
                </a:cubicBezTo>
                <a:cubicBezTo>
                  <a:pt x="253835" y="87287"/>
                  <a:pt x="246935" y="78199"/>
                  <a:pt x="237664" y="73700"/>
                </a:cubicBezTo>
                <a:cubicBezTo>
                  <a:pt x="230795" y="70357"/>
                  <a:pt x="222649" y="69293"/>
                  <a:pt x="216843" y="64278"/>
                </a:cubicBezTo>
                <a:cubicBezTo>
                  <a:pt x="211007" y="59171"/>
                  <a:pt x="208849" y="51056"/>
                  <a:pt x="208302" y="43305"/>
                </a:cubicBezTo>
                <a:cubicBezTo>
                  <a:pt x="207785" y="35584"/>
                  <a:pt x="208576" y="27712"/>
                  <a:pt x="207269" y="20083"/>
                </a:cubicBezTo>
                <a:cubicBezTo>
                  <a:pt x="205992" y="12453"/>
                  <a:pt x="202040" y="4611"/>
                  <a:pt x="194958" y="1450"/>
                </a:cubicBezTo>
                <a:cubicBezTo>
                  <a:pt x="192726" y="449"/>
                  <a:pt x="190377" y="0"/>
                  <a:pt x="1880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996225" y="38582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639875" y="205261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6"/>
          <p:cNvGrpSpPr/>
          <p:nvPr/>
        </p:nvGrpSpPr>
        <p:grpSpPr>
          <a:xfrm>
            <a:off x="6043900" y="224100"/>
            <a:ext cx="100325" cy="100325"/>
            <a:chOff x="3879350" y="945625"/>
            <a:chExt cx="100325" cy="100325"/>
          </a:xfrm>
        </p:grpSpPr>
        <p:sp>
          <p:nvSpPr>
            <p:cNvPr id="79" name="Google Shape;79;p6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6"/>
          <p:cNvSpPr/>
          <p:nvPr/>
        </p:nvSpPr>
        <p:spPr>
          <a:xfrm>
            <a:off x="166425" y="41351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>
            <a:off x="-1075325" y="3529900"/>
            <a:ext cx="5965950" cy="3276700"/>
          </a:xfrm>
          <a:custGeom>
            <a:rect b="b" l="l" r="r" t="t"/>
            <a:pathLst>
              <a:path extrusionOk="0" h="131068" w="238638">
                <a:moveTo>
                  <a:pt x="73483" y="1"/>
                </a:moveTo>
                <a:cubicBezTo>
                  <a:pt x="73406" y="1"/>
                  <a:pt x="73330" y="1"/>
                  <a:pt x="73254" y="1"/>
                </a:cubicBezTo>
                <a:cubicBezTo>
                  <a:pt x="65655" y="32"/>
                  <a:pt x="58300" y="3011"/>
                  <a:pt x="52099" y="7418"/>
                </a:cubicBezTo>
                <a:cubicBezTo>
                  <a:pt x="43436" y="13619"/>
                  <a:pt x="36719" y="24652"/>
                  <a:pt x="40366" y="34622"/>
                </a:cubicBezTo>
                <a:cubicBezTo>
                  <a:pt x="44622" y="46203"/>
                  <a:pt x="60519" y="50549"/>
                  <a:pt x="63984" y="62404"/>
                </a:cubicBezTo>
                <a:cubicBezTo>
                  <a:pt x="66111" y="69759"/>
                  <a:pt x="61886" y="78392"/>
                  <a:pt x="54743" y="81188"/>
                </a:cubicBezTo>
                <a:cubicBezTo>
                  <a:pt x="52416" y="82101"/>
                  <a:pt x="50009" y="82421"/>
                  <a:pt x="47555" y="82421"/>
                </a:cubicBezTo>
                <a:cubicBezTo>
                  <a:pt x="41809" y="82421"/>
                  <a:pt x="35800" y="80668"/>
                  <a:pt x="29927" y="80668"/>
                </a:cubicBezTo>
                <a:cubicBezTo>
                  <a:pt x="29789" y="80668"/>
                  <a:pt x="29652" y="80669"/>
                  <a:pt x="29515" y="80671"/>
                </a:cubicBezTo>
                <a:cubicBezTo>
                  <a:pt x="18208" y="80823"/>
                  <a:pt x="7357" y="88696"/>
                  <a:pt x="3679" y="99395"/>
                </a:cubicBezTo>
                <a:cubicBezTo>
                  <a:pt x="1" y="110125"/>
                  <a:pt x="4013" y="123985"/>
                  <a:pt x="12889" y="131067"/>
                </a:cubicBezTo>
                <a:lnTo>
                  <a:pt x="229063" y="131067"/>
                </a:lnTo>
                <a:cubicBezTo>
                  <a:pt x="235598" y="124289"/>
                  <a:pt x="238637" y="111796"/>
                  <a:pt x="235203" y="103012"/>
                </a:cubicBezTo>
                <a:cubicBezTo>
                  <a:pt x="231738" y="94228"/>
                  <a:pt x="222923" y="87845"/>
                  <a:pt x="213500" y="87358"/>
                </a:cubicBezTo>
                <a:cubicBezTo>
                  <a:pt x="212907" y="87324"/>
                  <a:pt x="212308" y="87311"/>
                  <a:pt x="211705" y="87311"/>
                </a:cubicBezTo>
                <a:cubicBezTo>
                  <a:pt x="209410" y="87311"/>
                  <a:pt x="207061" y="87507"/>
                  <a:pt x="204773" y="87507"/>
                </a:cubicBezTo>
                <a:cubicBezTo>
                  <a:pt x="201782" y="87507"/>
                  <a:pt x="198892" y="87172"/>
                  <a:pt x="196357" y="85626"/>
                </a:cubicBezTo>
                <a:cubicBezTo>
                  <a:pt x="190308" y="81918"/>
                  <a:pt x="189761" y="73224"/>
                  <a:pt x="191919" y="66507"/>
                </a:cubicBezTo>
                <a:cubicBezTo>
                  <a:pt x="194077" y="59820"/>
                  <a:pt x="198302" y="53771"/>
                  <a:pt x="199640" y="46811"/>
                </a:cubicBezTo>
                <a:cubicBezTo>
                  <a:pt x="201160" y="38908"/>
                  <a:pt x="198576" y="30367"/>
                  <a:pt x="192892" y="24622"/>
                </a:cubicBezTo>
                <a:cubicBezTo>
                  <a:pt x="188250" y="19904"/>
                  <a:pt x="181618" y="17238"/>
                  <a:pt x="174999" y="17238"/>
                </a:cubicBezTo>
                <a:cubicBezTo>
                  <a:pt x="173601" y="17238"/>
                  <a:pt x="172203" y="17357"/>
                  <a:pt x="170825" y="17600"/>
                </a:cubicBezTo>
                <a:cubicBezTo>
                  <a:pt x="159973" y="19485"/>
                  <a:pt x="151827" y="28148"/>
                  <a:pt x="143134" y="34956"/>
                </a:cubicBezTo>
                <a:cubicBezTo>
                  <a:pt x="137026" y="39757"/>
                  <a:pt x="129134" y="43773"/>
                  <a:pt x="121685" y="43773"/>
                </a:cubicBezTo>
                <a:cubicBezTo>
                  <a:pt x="118571" y="43773"/>
                  <a:pt x="115535" y="43071"/>
                  <a:pt x="112738" y="41431"/>
                </a:cubicBezTo>
                <a:cubicBezTo>
                  <a:pt x="101674" y="34926"/>
                  <a:pt x="101857" y="18543"/>
                  <a:pt x="93559" y="8755"/>
                </a:cubicBezTo>
                <a:cubicBezTo>
                  <a:pt x="88654" y="2978"/>
                  <a:pt x="81008" y="1"/>
                  <a:pt x="734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"/>
          <p:cNvSpPr/>
          <p:nvPr/>
        </p:nvSpPr>
        <p:spPr>
          <a:xfrm rot="10800000">
            <a:off x="2934883" y="-1859399"/>
            <a:ext cx="6904084" cy="3418787"/>
          </a:xfrm>
          <a:custGeom>
            <a:rect b="b" l="l" r="r" t="t"/>
            <a:pathLst>
              <a:path extrusionOk="0" h="127531" w="257543">
                <a:moveTo>
                  <a:pt x="188005" y="0"/>
                </a:moveTo>
                <a:cubicBezTo>
                  <a:pt x="181301" y="0"/>
                  <a:pt x="174410" y="3584"/>
                  <a:pt x="169426" y="8411"/>
                </a:cubicBezTo>
                <a:cubicBezTo>
                  <a:pt x="162708" y="14946"/>
                  <a:pt x="158301" y="23457"/>
                  <a:pt x="152404" y="30751"/>
                </a:cubicBezTo>
                <a:cubicBezTo>
                  <a:pt x="146760" y="37770"/>
                  <a:pt x="138781" y="43972"/>
                  <a:pt x="129847" y="43972"/>
                </a:cubicBezTo>
                <a:cubicBezTo>
                  <a:pt x="129495" y="43972"/>
                  <a:pt x="129142" y="43963"/>
                  <a:pt x="128787" y="43943"/>
                </a:cubicBezTo>
                <a:cubicBezTo>
                  <a:pt x="118817" y="43366"/>
                  <a:pt x="111157" y="35402"/>
                  <a:pt x="104197" y="28259"/>
                </a:cubicBezTo>
                <a:cubicBezTo>
                  <a:pt x="97728" y="21592"/>
                  <a:pt x="89776" y="14686"/>
                  <a:pt x="80687" y="14686"/>
                </a:cubicBezTo>
                <a:cubicBezTo>
                  <a:pt x="80039" y="14686"/>
                  <a:pt x="79385" y="14721"/>
                  <a:pt x="78725" y="14794"/>
                </a:cubicBezTo>
                <a:cubicBezTo>
                  <a:pt x="70609" y="15675"/>
                  <a:pt x="64166" y="22241"/>
                  <a:pt x="60579" y="29536"/>
                </a:cubicBezTo>
                <a:cubicBezTo>
                  <a:pt x="57053" y="36861"/>
                  <a:pt x="55716" y="45007"/>
                  <a:pt x="53497" y="52819"/>
                </a:cubicBezTo>
                <a:cubicBezTo>
                  <a:pt x="51247" y="60661"/>
                  <a:pt x="47782" y="68594"/>
                  <a:pt x="41278" y="73457"/>
                </a:cubicBezTo>
                <a:cubicBezTo>
                  <a:pt x="33800" y="79080"/>
                  <a:pt x="23648" y="79628"/>
                  <a:pt x="15532" y="84248"/>
                </a:cubicBezTo>
                <a:cubicBezTo>
                  <a:pt x="8420" y="88290"/>
                  <a:pt x="3222" y="95494"/>
                  <a:pt x="1581" y="103518"/>
                </a:cubicBezTo>
                <a:cubicBezTo>
                  <a:pt x="0" y="111543"/>
                  <a:pt x="2675" y="121026"/>
                  <a:pt x="7660" y="127531"/>
                </a:cubicBezTo>
                <a:lnTo>
                  <a:pt x="247178" y="127531"/>
                </a:lnTo>
                <a:cubicBezTo>
                  <a:pt x="254199" y="119993"/>
                  <a:pt x="257543" y="107652"/>
                  <a:pt x="255689" y="97439"/>
                </a:cubicBezTo>
                <a:cubicBezTo>
                  <a:pt x="253835" y="87287"/>
                  <a:pt x="246935" y="78199"/>
                  <a:pt x="237664" y="73700"/>
                </a:cubicBezTo>
                <a:cubicBezTo>
                  <a:pt x="230795" y="70357"/>
                  <a:pt x="222649" y="69293"/>
                  <a:pt x="216843" y="64278"/>
                </a:cubicBezTo>
                <a:cubicBezTo>
                  <a:pt x="211007" y="59171"/>
                  <a:pt x="208849" y="51056"/>
                  <a:pt x="208302" y="43305"/>
                </a:cubicBezTo>
                <a:cubicBezTo>
                  <a:pt x="207785" y="35584"/>
                  <a:pt x="208576" y="27712"/>
                  <a:pt x="207269" y="20083"/>
                </a:cubicBezTo>
                <a:cubicBezTo>
                  <a:pt x="205992" y="12453"/>
                  <a:pt x="202040" y="4611"/>
                  <a:pt x="194958" y="1450"/>
                </a:cubicBezTo>
                <a:cubicBezTo>
                  <a:pt x="192726" y="449"/>
                  <a:pt x="190377" y="0"/>
                  <a:pt x="1880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7"/>
          <p:cNvGrpSpPr/>
          <p:nvPr/>
        </p:nvGrpSpPr>
        <p:grpSpPr>
          <a:xfrm>
            <a:off x="4890613" y="4514050"/>
            <a:ext cx="1802475" cy="665300"/>
            <a:chOff x="2566600" y="4293075"/>
            <a:chExt cx="1802475" cy="665300"/>
          </a:xfrm>
        </p:grpSpPr>
        <p:sp>
          <p:nvSpPr>
            <p:cNvPr id="86" name="Google Shape;86;p7"/>
            <p:cNvSpPr/>
            <p:nvPr/>
          </p:nvSpPr>
          <p:spPr>
            <a:xfrm>
              <a:off x="2872075" y="4571400"/>
              <a:ext cx="106400" cy="91225"/>
            </a:xfrm>
            <a:custGeom>
              <a:rect b="b" l="l" r="r" t="t"/>
              <a:pathLst>
                <a:path extrusionOk="0" h="3649" w="4256">
                  <a:moveTo>
                    <a:pt x="2128" y="1338"/>
                  </a:moveTo>
                  <a:cubicBezTo>
                    <a:pt x="2797" y="1338"/>
                    <a:pt x="3131" y="1520"/>
                    <a:pt x="3131" y="1794"/>
                  </a:cubicBezTo>
                  <a:cubicBezTo>
                    <a:pt x="3131" y="2098"/>
                    <a:pt x="2797" y="2250"/>
                    <a:pt x="2128" y="2250"/>
                  </a:cubicBezTo>
                  <a:cubicBezTo>
                    <a:pt x="1429" y="2250"/>
                    <a:pt x="1094" y="2098"/>
                    <a:pt x="1094" y="1794"/>
                  </a:cubicBezTo>
                  <a:cubicBezTo>
                    <a:pt x="1094" y="1490"/>
                    <a:pt x="1429" y="1338"/>
                    <a:pt x="2128" y="1338"/>
                  </a:cubicBezTo>
                  <a:close/>
                  <a:moveTo>
                    <a:pt x="2128" y="1"/>
                  </a:moveTo>
                  <a:cubicBezTo>
                    <a:pt x="1702" y="1"/>
                    <a:pt x="1277" y="92"/>
                    <a:pt x="973" y="244"/>
                  </a:cubicBezTo>
                  <a:cubicBezTo>
                    <a:pt x="669" y="396"/>
                    <a:pt x="395" y="609"/>
                    <a:pt x="243" y="882"/>
                  </a:cubicBezTo>
                  <a:cubicBezTo>
                    <a:pt x="61" y="1156"/>
                    <a:pt x="0" y="1460"/>
                    <a:pt x="0" y="1824"/>
                  </a:cubicBezTo>
                  <a:cubicBezTo>
                    <a:pt x="0" y="2159"/>
                    <a:pt x="91" y="2523"/>
                    <a:pt x="243" y="2767"/>
                  </a:cubicBezTo>
                  <a:cubicBezTo>
                    <a:pt x="395" y="3040"/>
                    <a:pt x="669" y="3283"/>
                    <a:pt x="973" y="3435"/>
                  </a:cubicBezTo>
                  <a:cubicBezTo>
                    <a:pt x="1277" y="3587"/>
                    <a:pt x="1672" y="3648"/>
                    <a:pt x="2128" y="3648"/>
                  </a:cubicBezTo>
                  <a:cubicBezTo>
                    <a:pt x="2523" y="3648"/>
                    <a:pt x="2949" y="3587"/>
                    <a:pt x="3253" y="3435"/>
                  </a:cubicBezTo>
                  <a:cubicBezTo>
                    <a:pt x="3556" y="3283"/>
                    <a:pt x="3830" y="3040"/>
                    <a:pt x="3982" y="2767"/>
                  </a:cubicBezTo>
                  <a:cubicBezTo>
                    <a:pt x="4164" y="2523"/>
                    <a:pt x="4256" y="2159"/>
                    <a:pt x="4256" y="1824"/>
                  </a:cubicBezTo>
                  <a:cubicBezTo>
                    <a:pt x="4256" y="1490"/>
                    <a:pt x="4134" y="1156"/>
                    <a:pt x="3982" y="882"/>
                  </a:cubicBezTo>
                  <a:cubicBezTo>
                    <a:pt x="3830" y="609"/>
                    <a:pt x="3556" y="396"/>
                    <a:pt x="3253" y="244"/>
                  </a:cubicBezTo>
                  <a:cubicBezTo>
                    <a:pt x="2949" y="92"/>
                    <a:pt x="2584" y="1"/>
                    <a:pt x="2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3295325" y="4792525"/>
              <a:ext cx="825275" cy="125400"/>
            </a:xfrm>
            <a:custGeom>
              <a:rect b="b" l="l" r="r" t="t"/>
              <a:pathLst>
                <a:path extrusionOk="0" h="5016" w="33011">
                  <a:moveTo>
                    <a:pt x="1004" y="1"/>
                  </a:moveTo>
                  <a:cubicBezTo>
                    <a:pt x="426" y="1"/>
                    <a:pt x="1" y="457"/>
                    <a:pt x="1" y="1004"/>
                  </a:cubicBezTo>
                  <a:lnTo>
                    <a:pt x="1" y="4043"/>
                  </a:lnTo>
                  <a:cubicBezTo>
                    <a:pt x="1" y="4621"/>
                    <a:pt x="457" y="5016"/>
                    <a:pt x="1004" y="5016"/>
                  </a:cubicBezTo>
                  <a:lnTo>
                    <a:pt x="32007" y="5016"/>
                  </a:lnTo>
                  <a:cubicBezTo>
                    <a:pt x="32554" y="5016"/>
                    <a:pt x="32980" y="4560"/>
                    <a:pt x="32980" y="4043"/>
                  </a:cubicBezTo>
                  <a:lnTo>
                    <a:pt x="32980" y="1004"/>
                  </a:lnTo>
                  <a:cubicBezTo>
                    <a:pt x="33010" y="457"/>
                    <a:pt x="32554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3261125" y="4810775"/>
              <a:ext cx="893675" cy="147425"/>
            </a:xfrm>
            <a:custGeom>
              <a:rect b="b" l="l" r="r" t="t"/>
              <a:pathLst>
                <a:path extrusionOk="0" h="5897" w="35747">
                  <a:moveTo>
                    <a:pt x="1125" y="0"/>
                  </a:moveTo>
                  <a:cubicBezTo>
                    <a:pt x="518" y="0"/>
                    <a:pt x="1" y="487"/>
                    <a:pt x="1" y="1155"/>
                  </a:cubicBezTo>
                  <a:lnTo>
                    <a:pt x="1" y="4742"/>
                  </a:lnTo>
                  <a:cubicBezTo>
                    <a:pt x="1" y="5350"/>
                    <a:pt x="487" y="5897"/>
                    <a:pt x="1125" y="5897"/>
                  </a:cubicBezTo>
                  <a:lnTo>
                    <a:pt x="34621" y="5897"/>
                  </a:lnTo>
                  <a:cubicBezTo>
                    <a:pt x="35229" y="5897"/>
                    <a:pt x="35746" y="5411"/>
                    <a:pt x="35746" y="4742"/>
                  </a:cubicBezTo>
                  <a:lnTo>
                    <a:pt x="35746" y="1155"/>
                  </a:lnTo>
                  <a:cubicBezTo>
                    <a:pt x="35746" y="487"/>
                    <a:pt x="35229" y="0"/>
                    <a:pt x="34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3324975" y="48107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3494425" y="48107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3664625" y="48107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3834850" y="48107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4004300" y="4810775"/>
              <a:ext cx="85900" cy="147425"/>
            </a:xfrm>
            <a:custGeom>
              <a:rect b="b" l="l" r="r" t="t"/>
              <a:pathLst>
                <a:path extrusionOk="0" h="5897" w="3436">
                  <a:moveTo>
                    <a:pt x="1" y="0"/>
                  </a:moveTo>
                  <a:lnTo>
                    <a:pt x="1" y="5897"/>
                  </a:lnTo>
                  <a:lnTo>
                    <a:pt x="3435" y="5897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3445025" y="4627625"/>
              <a:ext cx="826025" cy="125425"/>
            </a:xfrm>
            <a:custGeom>
              <a:rect b="b" l="l" r="r" t="t"/>
              <a:pathLst>
                <a:path extrusionOk="0" h="5017" w="33041">
                  <a:moveTo>
                    <a:pt x="1004" y="1"/>
                  </a:moveTo>
                  <a:cubicBezTo>
                    <a:pt x="426" y="1"/>
                    <a:pt x="1" y="457"/>
                    <a:pt x="1" y="974"/>
                  </a:cubicBezTo>
                  <a:lnTo>
                    <a:pt x="1" y="4013"/>
                  </a:lnTo>
                  <a:cubicBezTo>
                    <a:pt x="1" y="4591"/>
                    <a:pt x="456" y="5016"/>
                    <a:pt x="1004" y="5016"/>
                  </a:cubicBezTo>
                  <a:lnTo>
                    <a:pt x="32007" y="5016"/>
                  </a:lnTo>
                  <a:cubicBezTo>
                    <a:pt x="32585" y="5016"/>
                    <a:pt x="33010" y="4560"/>
                    <a:pt x="33010" y="4013"/>
                  </a:cubicBezTo>
                  <a:lnTo>
                    <a:pt x="33010" y="974"/>
                  </a:lnTo>
                  <a:cubicBezTo>
                    <a:pt x="33041" y="457"/>
                    <a:pt x="32585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3411600" y="4645875"/>
              <a:ext cx="893650" cy="146675"/>
            </a:xfrm>
            <a:custGeom>
              <a:rect b="b" l="l" r="r" t="t"/>
              <a:pathLst>
                <a:path extrusionOk="0" h="5867" w="35746">
                  <a:moveTo>
                    <a:pt x="1125" y="0"/>
                  </a:moveTo>
                  <a:cubicBezTo>
                    <a:pt x="517" y="0"/>
                    <a:pt x="0" y="487"/>
                    <a:pt x="0" y="1125"/>
                  </a:cubicBezTo>
                  <a:lnTo>
                    <a:pt x="0" y="4742"/>
                  </a:lnTo>
                  <a:cubicBezTo>
                    <a:pt x="0" y="5350"/>
                    <a:pt x="486" y="5867"/>
                    <a:pt x="1125" y="5867"/>
                  </a:cubicBezTo>
                  <a:lnTo>
                    <a:pt x="34590" y="5867"/>
                  </a:lnTo>
                  <a:cubicBezTo>
                    <a:pt x="35198" y="5867"/>
                    <a:pt x="35745" y="5380"/>
                    <a:pt x="35745" y="4742"/>
                  </a:cubicBezTo>
                  <a:lnTo>
                    <a:pt x="35745" y="1125"/>
                  </a:lnTo>
                  <a:cubicBezTo>
                    <a:pt x="35745" y="487"/>
                    <a:pt x="35198" y="0"/>
                    <a:pt x="34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3474650" y="4645875"/>
              <a:ext cx="86675" cy="146675"/>
            </a:xfrm>
            <a:custGeom>
              <a:rect b="b" l="l" r="r" t="t"/>
              <a:pathLst>
                <a:path extrusionOk="0" h="5867" w="3467">
                  <a:moveTo>
                    <a:pt x="1" y="0"/>
                  </a:moveTo>
                  <a:lnTo>
                    <a:pt x="1" y="5867"/>
                  </a:lnTo>
                  <a:lnTo>
                    <a:pt x="3466" y="586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3644875" y="46458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1" y="0"/>
                  </a:moveTo>
                  <a:lnTo>
                    <a:pt x="1" y="5867"/>
                  </a:lnTo>
                  <a:lnTo>
                    <a:pt x="3466" y="586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3815100" y="46458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0" y="0"/>
                  </a:moveTo>
                  <a:lnTo>
                    <a:pt x="0" y="5867"/>
                  </a:lnTo>
                  <a:lnTo>
                    <a:pt x="3465" y="586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3985300" y="4645875"/>
              <a:ext cx="85900" cy="146675"/>
            </a:xfrm>
            <a:custGeom>
              <a:rect b="b" l="l" r="r" t="t"/>
              <a:pathLst>
                <a:path extrusionOk="0" h="5867" w="3436">
                  <a:moveTo>
                    <a:pt x="1" y="0"/>
                  </a:moveTo>
                  <a:lnTo>
                    <a:pt x="1" y="5867"/>
                  </a:lnTo>
                  <a:lnTo>
                    <a:pt x="3436" y="5867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4154775" y="46458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0" y="0"/>
                  </a:moveTo>
                  <a:lnTo>
                    <a:pt x="0" y="5867"/>
                  </a:lnTo>
                  <a:lnTo>
                    <a:pt x="3465" y="586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3232250" y="4461975"/>
              <a:ext cx="825275" cy="125400"/>
            </a:xfrm>
            <a:custGeom>
              <a:rect b="b" l="l" r="r" t="t"/>
              <a:pathLst>
                <a:path extrusionOk="0" h="5016" w="33011">
                  <a:moveTo>
                    <a:pt x="1004" y="1"/>
                  </a:moveTo>
                  <a:cubicBezTo>
                    <a:pt x="426" y="1"/>
                    <a:pt x="1" y="457"/>
                    <a:pt x="1" y="1004"/>
                  </a:cubicBezTo>
                  <a:lnTo>
                    <a:pt x="1" y="4043"/>
                  </a:lnTo>
                  <a:cubicBezTo>
                    <a:pt x="1" y="4621"/>
                    <a:pt x="457" y="5016"/>
                    <a:pt x="1004" y="5016"/>
                  </a:cubicBezTo>
                  <a:lnTo>
                    <a:pt x="32007" y="5016"/>
                  </a:lnTo>
                  <a:cubicBezTo>
                    <a:pt x="32585" y="5016"/>
                    <a:pt x="33010" y="4560"/>
                    <a:pt x="33010" y="4043"/>
                  </a:cubicBezTo>
                  <a:lnTo>
                    <a:pt x="33010" y="1004"/>
                  </a:lnTo>
                  <a:cubicBezTo>
                    <a:pt x="33010" y="457"/>
                    <a:pt x="32555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3198825" y="4480225"/>
              <a:ext cx="893650" cy="147425"/>
            </a:xfrm>
            <a:custGeom>
              <a:rect b="b" l="l" r="r" t="t"/>
              <a:pathLst>
                <a:path extrusionOk="0" h="5897" w="35746">
                  <a:moveTo>
                    <a:pt x="1125" y="0"/>
                  </a:moveTo>
                  <a:cubicBezTo>
                    <a:pt x="517" y="0"/>
                    <a:pt x="0" y="486"/>
                    <a:pt x="0" y="1155"/>
                  </a:cubicBezTo>
                  <a:lnTo>
                    <a:pt x="0" y="4742"/>
                  </a:lnTo>
                  <a:cubicBezTo>
                    <a:pt x="0" y="5350"/>
                    <a:pt x="487" y="5897"/>
                    <a:pt x="1125" y="5897"/>
                  </a:cubicBezTo>
                  <a:lnTo>
                    <a:pt x="34591" y="5897"/>
                  </a:lnTo>
                  <a:cubicBezTo>
                    <a:pt x="35199" y="5897"/>
                    <a:pt x="35746" y="5411"/>
                    <a:pt x="35746" y="4742"/>
                  </a:cubicBezTo>
                  <a:lnTo>
                    <a:pt x="35746" y="1155"/>
                  </a:lnTo>
                  <a:cubicBezTo>
                    <a:pt x="35715" y="486"/>
                    <a:pt x="35199" y="0"/>
                    <a:pt x="34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3261900" y="44802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3431350" y="44802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3601575" y="4480225"/>
              <a:ext cx="85875" cy="147425"/>
            </a:xfrm>
            <a:custGeom>
              <a:rect b="b" l="l" r="r" t="t"/>
              <a:pathLst>
                <a:path extrusionOk="0" h="5897" w="3435">
                  <a:moveTo>
                    <a:pt x="0" y="0"/>
                  </a:moveTo>
                  <a:lnTo>
                    <a:pt x="0" y="5897"/>
                  </a:lnTo>
                  <a:lnTo>
                    <a:pt x="3435" y="5897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3771025" y="44802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3941225" y="4480225"/>
              <a:ext cx="86675" cy="147425"/>
            </a:xfrm>
            <a:custGeom>
              <a:rect b="b" l="l" r="r" t="t"/>
              <a:pathLst>
                <a:path extrusionOk="0" h="5897" w="3467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3508850" y="4297075"/>
              <a:ext cx="824525" cy="125425"/>
            </a:xfrm>
            <a:custGeom>
              <a:rect b="b" l="l" r="r" t="t"/>
              <a:pathLst>
                <a:path extrusionOk="0" h="5017" w="32981">
                  <a:moveTo>
                    <a:pt x="1004" y="1"/>
                  </a:moveTo>
                  <a:cubicBezTo>
                    <a:pt x="426" y="1"/>
                    <a:pt x="1" y="457"/>
                    <a:pt x="1" y="973"/>
                  </a:cubicBezTo>
                  <a:lnTo>
                    <a:pt x="1" y="4013"/>
                  </a:lnTo>
                  <a:cubicBezTo>
                    <a:pt x="1" y="4591"/>
                    <a:pt x="457" y="5016"/>
                    <a:pt x="1004" y="5016"/>
                  </a:cubicBezTo>
                  <a:lnTo>
                    <a:pt x="32007" y="5016"/>
                  </a:lnTo>
                  <a:cubicBezTo>
                    <a:pt x="32585" y="5016"/>
                    <a:pt x="32980" y="4560"/>
                    <a:pt x="32980" y="4013"/>
                  </a:cubicBezTo>
                  <a:lnTo>
                    <a:pt x="32980" y="973"/>
                  </a:lnTo>
                  <a:cubicBezTo>
                    <a:pt x="32980" y="457"/>
                    <a:pt x="32524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3474650" y="4315325"/>
              <a:ext cx="894425" cy="146675"/>
            </a:xfrm>
            <a:custGeom>
              <a:rect b="b" l="l" r="r" t="t"/>
              <a:pathLst>
                <a:path extrusionOk="0" h="5867" w="35777">
                  <a:moveTo>
                    <a:pt x="1156" y="0"/>
                  </a:moveTo>
                  <a:cubicBezTo>
                    <a:pt x="548" y="0"/>
                    <a:pt x="1" y="487"/>
                    <a:pt x="1" y="1125"/>
                  </a:cubicBezTo>
                  <a:lnTo>
                    <a:pt x="1" y="4742"/>
                  </a:lnTo>
                  <a:cubicBezTo>
                    <a:pt x="1" y="5350"/>
                    <a:pt x="487" y="5867"/>
                    <a:pt x="1156" y="5867"/>
                  </a:cubicBezTo>
                  <a:lnTo>
                    <a:pt x="34622" y="5867"/>
                  </a:lnTo>
                  <a:cubicBezTo>
                    <a:pt x="35230" y="5867"/>
                    <a:pt x="35777" y="5380"/>
                    <a:pt x="35777" y="4742"/>
                  </a:cubicBezTo>
                  <a:lnTo>
                    <a:pt x="35777" y="1125"/>
                  </a:lnTo>
                  <a:cubicBezTo>
                    <a:pt x="35716" y="517"/>
                    <a:pt x="35230" y="0"/>
                    <a:pt x="34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3538500" y="43145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0" y="1"/>
                  </a:moveTo>
                  <a:lnTo>
                    <a:pt x="0" y="5898"/>
                  </a:lnTo>
                  <a:lnTo>
                    <a:pt x="3465" y="58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3707200" y="43145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0" y="1"/>
                  </a:moveTo>
                  <a:lnTo>
                    <a:pt x="0" y="5898"/>
                  </a:lnTo>
                  <a:lnTo>
                    <a:pt x="3465" y="58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3877400" y="43145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1" y="1"/>
                  </a:moveTo>
                  <a:lnTo>
                    <a:pt x="1" y="5898"/>
                  </a:lnTo>
                  <a:lnTo>
                    <a:pt x="3466" y="5898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4047625" y="43145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0" y="1"/>
                  </a:moveTo>
                  <a:lnTo>
                    <a:pt x="0" y="5898"/>
                  </a:lnTo>
                  <a:lnTo>
                    <a:pt x="3465" y="58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4217825" y="4314550"/>
              <a:ext cx="86675" cy="147450"/>
            </a:xfrm>
            <a:custGeom>
              <a:rect b="b" l="l" r="r" t="t"/>
              <a:pathLst>
                <a:path extrusionOk="0" h="5898" w="3467">
                  <a:moveTo>
                    <a:pt x="1" y="1"/>
                  </a:moveTo>
                  <a:lnTo>
                    <a:pt x="1" y="5898"/>
                  </a:lnTo>
                  <a:lnTo>
                    <a:pt x="3466" y="5898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2578750" y="4299450"/>
              <a:ext cx="699125" cy="607750"/>
            </a:xfrm>
            <a:custGeom>
              <a:rect b="b" l="l" r="r" t="t"/>
              <a:pathLst>
                <a:path extrusionOk="0" h="24310" w="27965">
                  <a:moveTo>
                    <a:pt x="24851" y="1"/>
                  </a:moveTo>
                  <a:cubicBezTo>
                    <a:pt x="24632" y="1"/>
                    <a:pt x="24414" y="79"/>
                    <a:pt x="24226" y="240"/>
                  </a:cubicBezTo>
                  <a:lnTo>
                    <a:pt x="517" y="20240"/>
                  </a:lnTo>
                  <a:cubicBezTo>
                    <a:pt x="92" y="20575"/>
                    <a:pt x="0" y="21213"/>
                    <a:pt x="396" y="21639"/>
                  </a:cubicBezTo>
                  <a:lnTo>
                    <a:pt x="2371" y="23949"/>
                  </a:lnTo>
                  <a:cubicBezTo>
                    <a:pt x="2558" y="24186"/>
                    <a:pt x="2839" y="24310"/>
                    <a:pt x="3124" y="24310"/>
                  </a:cubicBezTo>
                  <a:cubicBezTo>
                    <a:pt x="3351" y="24310"/>
                    <a:pt x="3581" y="24232"/>
                    <a:pt x="3770" y="24070"/>
                  </a:cubicBezTo>
                  <a:lnTo>
                    <a:pt x="27478" y="4070"/>
                  </a:lnTo>
                  <a:cubicBezTo>
                    <a:pt x="27904" y="3736"/>
                    <a:pt x="27964" y="3097"/>
                    <a:pt x="27600" y="2672"/>
                  </a:cubicBezTo>
                  <a:lnTo>
                    <a:pt x="25624" y="362"/>
                  </a:lnTo>
                  <a:cubicBezTo>
                    <a:pt x="25404" y="125"/>
                    <a:pt x="25127" y="1"/>
                    <a:pt x="248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2566600" y="4293075"/>
              <a:ext cx="762175" cy="665300"/>
            </a:xfrm>
            <a:custGeom>
              <a:rect b="b" l="l" r="r" t="t"/>
              <a:pathLst>
                <a:path extrusionOk="0" h="26612" w="30487">
                  <a:moveTo>
                    <a:pt x="26843" y="1"/>
                  </a:moveTo>
                  <a:cubicBezTo>
                    <a:pt x="26583" y="1"/>
                    <a:pt x="26326" y="94"/>
                    <a:pt x="26110" y="282"/>
                  </a:cubicBezTo>
                  <a:lnTo>
                    <a:pt x="547" y="21863"/>
                  </a:lnTo>
                  <a:cubicBezTo>
                    <a:pt x="91" y="22258"/>
                    <a:pt x="0" y="22957"/>
                    <a:pt x="395" y="23444"/>
                  </a:cubicBezTo>
                  <a:lnTo>
                    <a:pt x="2736" y="26210"/>
                  </a:lnTo>
                  <a:cubicBezTo>
                    <a:pt x="2979" y="26470"/>
                    <a:pt x="3311" y="26611"/>
                    <a:pt x="3641" y="26611"/>
                  </a:cubicBezTo>
                  <a:cubicBezTo>
                    <a:pt x="3890" y="26611"/>
                    <a:pt x="4138" y="26531"/>
                    <a:pt x="4347" y="26362"/>
                  </a:cubicBezTo>
                  <a:lnTo>
                    <a:pt x="29940" y="4781"/>
                  </a:lnTo>
                  <a:cubicBezTo>
                    <a:pt x="30396" y="4355"/>
                    <a:pt x="30487" y="3687"/>
                    <a:pt x="30092" y="3200"/>
                  </a:cubicBezTo>
                  <a:lnTo>
                    <a:pt x="27751" y="434"/>
                  </a:lnTo>
                  <a:cubicBezTo>
                    <a:pt x="27498" y="147"/>
                    <a:pt x="27169" y="1"/>
                    <a:pt x="2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606875" y="4760625"/>
              <a:ext cx="161100" cy="167950"/>
            </a:xfrm>
            <a:custGeom>
              <a:rect b="b" l="l" r="r" t="t"/>
              <a:pathLst>
                <a:path extrusionOk="0" h="6718" w="6444">
                  <a:moveTo>
                    <a:pt x="2645" y="0"/>
                  </a:moveTo>
                  <a:lnTo>
                    <a:pt x="0" y="2219"/>
                  </a:lnTo>
                  <a:lnTo>
                    <a:pt x="3800" y="6718"/>
                  </a:lnTo>
                  <a:lnTo>
                    <a:pt x="6444" y="4499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2736800" y="4651200"/>
              <a:ext cx="161125" cy="167950"/>
            </a:xfrm>
            <a:custGeom>
              <a:rect b="b" l="l" r="r" t="t"/>
              <a:pathLst>
                <a:path extrusionOk="0" h="6718" w="6445">
                  <a:moveTo>
                    <a:pt x="2645" y="0"/>
                  </a:moveTo>
                  <a:lnTo>
                    <a:pt x="1" y="2219"/>
                  </a:lnTo>
                  <a:lnTo>
                    <a:pt x="3800" y="6718"/>
                  </a:lnTo>
                  <a:lnTo>
                    <a:pt x="6445" y="4499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2866000" y="4541775"/>
              <a:ext cx="161100" cy="167950"/>
            </a:xfrm>
            <a:custGeom>
              <a:rect b="b" l="l" r="r" t="t"/>
              <a:pathLst>
                <a:path extrusionOk="0" h="6718" w="6444">
                  <a:moveTo>
                    <a:pt x="2644" y="0"/>
                  </a:moveTo>
                  <a:lnTo>
                    <a:pt x="0" y="2219"/>
                  </a:lnTo>
                  <a:lnTo>
                    <a:pt x="3799" y="6718"/>
                  </a:lnTo>
                  <a:lnTo>
                    <a:pt x="6444" y="4499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2995925" y="4432350"/>
              <a:ext cx="161125" cy="167950"/>
            </a:xfrm>
            <a:custGeom>
              <a:rect b="b" l="l" r="r" t="t"/>
              <a:pathLst>
                <a:path extrusionOk="0" h="6718" w="6445">
                  <a:moveTo>
                    <a:pt x="2645" y="0"/>
                  </a:moveTo>
                  <a:lnTo>
                    <a:pt x="1" y="2219"/>
                  </a:lnTo>
                  <a:lnTo>
                    <a:pt x="3800" y="6718"/>
                  </a:lnTo>
                  <a:lnTo>
                    <a:pt x="6445" y="4499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3126625" y="4322150"/>
              <a:ext cx="161125" cy="168725"/>
            </a:xfrm>
            <a:custGeom>
              <a:rect b="b" l="l" r="r" t="t"/>
              <a:pathLst>
                <a:path extrusionOk="0" h="6749" w="6445">
                  <a:moveTo>
                    <a:pt x="2645" y="1"/>
                  </a:moveTo>
                  <a:lnTo>
                    <a:pt x="1" y="2250"/>
                  </a:lnTo>
                  <a:lnTo>
                    <a:pt x="3800" y="6749"/>
                  </a:lnTo>
                  <a:lnTo>
                    <a:pt x="6445" y="4530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3852325" y="4327100"/>
              <a:ext cx="98825" cy="95000"/>
            </a:xfrm>
            <a:custGeom>
              <a:rect b="b" l="l" r="r" t="t"/>
              <a:pathLst>
                <a:path extrusionOk="0" h="3800" w="3953">
                  <a:moveTo>
                    <a:pt x="1973" y="0"/>
                  </a:moveTo>
                  <a:cubicBezTo>
                    <a:pt x="1824" y="0"/>
                    <a:pt x="1672" y="76"/>
                    <a:pt x="1581" y="228"/>
                  </a:cubicBezTo>
                  <a:lnTo>
                    <a:pt x="1156" y="958"/>
                  </a:lnTo>
                  <a:cubicBezTo>
                    <a:pt x="1125" y="988"/>
                    <a:pt x="1095" y="1079"/>
                    <a:pt x="1004" y="1110"/>
                  </a:cubicBezTo>
                  <a:lnTo>
                    <a:pt x="305" y="1535"/>
                  </a:lnTo>
                  <a:cubicBezTo>
                    <a:pt x="1" y="1718"/>
                    <a:pt x="1" y="2143"/>
                    <a:pt x="305" y="2295"/>
                  </a:cubicBezTo>
                  <a:lnTo>
                    <a:pt x="1004" y="2721"/>
                  </a:lnTo>
                  <a:cubicBezTo>
                    <a:pt x="1034" y="2751"/>
                    <a:pt x="1125" y="2782"/>
                    <a:pt x="1156" y="2873"/>
                  </a:cubicBezTo>
                  <a:lnTo>
                    <a:pt x="1581" y="3572"/>
                  </a:lnTo>
                  <a:cubicBezTo>
                    <a:pt x="1672" y="3724"/>
                    <a:pt x="1824" y="3800"/>
                    <a:pt x="1973" y="3800"/>
                  </a:cubicBezTo>
                  <a:cubicBezTo>
                    <a:pt x="2121" y="3800"/>
                    <a:pt x="2265" y="3724"/>
                    <a:pt x="2341" y="3572"/>
                  </a:cubicBezTo>
                  <a:lnTo>
                    <a:pt x="2767" y="2873"/>
                  </a:lnTo>
                  <a:cubicBezTo>
                    <a:pt x="2797" y="2812"/>
                    <a:pt x="2827" y="2751"/>
                    <a:pt x="2919" y="2721"/>
                  </a:cubicBezTo>
                  <a:lnTo>
                    <a:pt x="3648" y="2295"/>
                  </a:lnTo>
                  <a:cubicBezTo>
                    <a:pt x="3952" y="2113"/>
                    <a:pt x="3952" y="1687"/>
                    <a:pt x="3648" y="1535"/>
                  </a:cubicBezTo>
                  <a:lnTo>
                    <a:pt x="2919" y="1110"/>
                  </a:lnTo>
                  <a:cubicBezTo>
                    <a:pt x="2888" y="1079"/>
                    <a:pt x="2797" y="1019"/>
                    <a:pt x="2767" y="958"/>
                  </a:cubicBezTo>
                  <a:lnTo>
                    <a:pt x="2341" y="228"/>
                  </a:lnTo>
                  <a:cubicBezTo>
                    <a:pt x="2265" y="76"/>
                    <a:pt x="2121" y="0"/>
                    <a:pt x="1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3706425" y="4449450"/>
              <a:ext cx="66150" cy="63075"/>
            </a:xfrm>
            <a:custGeom>
              <a:rect b="b" l="l" r="r" t="t"/>
              <a:pathLst>
                <a:path extrusionOk="0" h="2523" w="2646">
                  <a:moveTo>
                    <a:pt x="1334" y="0"/>
                  </a:moveTo>
                  <a:cubicBezTo>
                    <a:pt x="1232" y="0"/>
                    <a:pt x="1125" y="46"/>
                    <a:pt x="1065" y="137"/>
                  </a:cubicBezTo>
                  <a:lnTo>
                    <a:pt x="821" y="623"/>
                  </a:lnTo>
                  <a:lnTo>
                    <a:pt x="700" y="745"/>
                  </a:lnTo>
                  <a:lnTo>
                    <a:pt x="213" y="1018"/>
                  </a:lnTo>
                  <a:cubicBezTo>
                    <a:pt x="1" y="1110"/>
                    <a:pt x="1" y="1383"/>
                    <a:pt x="213" y="1505"/>
                  </a:cubicBezTo>
                  <a:lnTo>
                    <a:pt x="700" y="1778"/>
                  </a:lnTo>
                  <a:lnTo>
                    <a:pt x="821" y="1869"/>
                  </a:lnTo>
                  <a:lnTo>
                    <a:pt x="1065" y="2386"/>
                  </a:lnTo>
                  <a:cubicBezTo>
                    <a:pt x="1125" y="2477"/>
                    <a:pt x="1224" y="2523"/>
                    <a:pt x="1323" y="2523"/>
                  </a:cubicBezTo>
                  <a:cubicBezTo>
                    <a:pt x="1422" y="2523"/>
                    <a:pt x="1520" y="2477"/>
                    <a:pt x="1581" y="2386"/>
                  </a:cubicBezTo>
                  <a:lnTo>
                    <a:pt x="1824" y="1869"/>
                  </a:lnTo>
                  <a:lnTo>
                    <a:pt x="1946" y="1778"/>
                  </a:lnTo>
                  <a:lnTo>
                    <a:pt x="2432" y="1505"/>
                  </a:lnTo>
                  <a:cubicBezTo>
                    <a:pt x="2645" y="1383"/>
                    <a:pt x="2645" y="1110"/>
                    <a:pt x="2432" y="1018"/>
                  </a:cubicBezTo>
                  <a:lnTo>
                    <a:pt x="1946" y="745"/>
                  </a:lnTo>
                  <a:lnTo>
                    <a:pt x="1824" y="623"/>
                  </a:lnTo>
                  <a:lnTo>
                    <a:pt x="1581" y="137"/>
                  </a:lnTo>
                  <a:cubicBezTo>
                    <a:pt x="1536" y="46"/>
                    <a:pt x="1437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3689700" y="4823675"/>
              <a:ext cx="65375" cy="64050"/>
            </a:xfrm>
            <a:custGeom>
              <a:rect b="b" l="l" r="r" t="t"/>
              <a:pathLst>
                <a:path extrusionOk="0" h="2562" w="2615">
                  <a:moveTo>
                    <a:pt x="1308" y="1"/>
                  </a:moveTo>
                  <a:cubicBezTo>
                    <a:pt x="1217" y="1"/>
                    <a:pt x="1126" y="62"/>
                    <a:pt x="1065" y="183"/>
                  </a:cubicBezTo>
                  <a:lnTo>
                    <a:pt x="791" y="670"/>
                  </a:lnTo>
                  <a:lnTo>
                    <a:pt x="670" y="791"/>
                  </a:lnTo>
                  <a:lnTo>
                    <a:pt x="183" y="1034"/>
                  </a:lnTo>
                  <a:cubicBezTo>
                    <a:pt x="1" y="1156"/>
                    <a:pt x="1" y="1430"/>
                    <a:pt x="183" y="1551"/>
                  </a:cubicBezTo>
                  <a:lnTo>
                    <a:pt x="670" y="1794"/>
                  </a:lnTo>
                  <a:lnTo>
                    <a:pt x="791" y="1916"/>
                  </a:lnTo>
                  <a:lnTo>
                    <a:pt x="1065" y="2402"/>
                  </a:lnTo>
                  <a:cubicBezTo>
                    <a:pt x="1126" y="2509"/>
                    <a:pt x="1217" y="2562"/>
                    <a:pt x="1308" y="2562"/>
                  </a:cubicBezTo>
                  <a:cubicBezTo>
                    <a:pt x="1399" y="2562"/>
                    <a:pt x="1490" y="2509"/>
                    <a:pt x="1551" y="2402"/>
                  </a:cubicBezTo>
                  <a:lnTo>
                    <a:pt x="1825" y="1916"/>
                  </a:lnTo>
                  <a:lnTo>
                    <a:pt x="1946" y="1794"/>
                  </a:lnTo>
                  <a:lnTo>
                    <a:pt x="2433" y="1551"/>
                  </a:lnTo>
                  <a:cubicBezTo>
                    <a:pt x="2615" y="1430"/>
                    <a:pt x="2615" y="1156"/>
                    <a:pt x="2433" y="1034"/>
                  </a:cubicBezTo>
                  <a:lnTo>
                    <a:pt x="1946" y="791"/>
                  </a:lnTo>
                  <a:lnTo>
                    <a:pt x="1825" y="670"/>
                  </a:lnTo>
                  <a:lnTo>
                    <a:pt x="1551" y="183"/>
                  </a:lnTo>
                  <a:cubicBezTo>
                    <a:pt x="1490" y="62"/>
                    <a:pt x="1399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3869050" y="4541200"/>
              <a:ext cx="46375" cy="44475"/>
            </a:xfrm>
            <a:custGeom>
              <a:rect b="b" l="l" r="r" t="t"/>
              <a:pathLst>
                <a:path extrusionOk="0" h="1779" w="1855">
                  <a:moveTo>
                    <a:pt x="939" y="0"/>
                  </a:moveTo>
                  <a:cubicBezTo>
                    <a:pt x="874" y="0"/>
                    <a:pt x="806" y="38"/>
                    <a:pt x="760" y="114"/>
                  </a:cubicBezTo>
                  <a:lnTo>
                    <a:pt x="578" y="449"/>
                  </a:lnTo>
                  <a:cubicBezTo>
                    <a:pt x="578" y="479"/>
                    <a:pt x="547" y="510"/>
                    <a:pt x="487" y="510"/>
                  </a:cubicBezTo>
                  <a:lnTo>
                    <a:pt x="152" y="722"/>
                  </a:lnTo>
                  <a:cubicBezTo>
                    <a:pt x="0" y="783"/>
                    <a:pt x="0" y="965"/>
                    <a:pt x="152" y="1057"/>
                  </a:cubicBezTo>
                  <a:lnTo>
                    <a:pt x="487" y="1239"/>
                  </a:lnTo>
                  <a:cubicBezTo>
                    <a:pt x="547" y="1239"/>
                    <a:pt x="578" y="1269"/>
                    <a:pt x="578" y="1330"/>
                  </a:cubicBezTo>
                  <a:lnTo>
                    <a:pt x="760" y="1665"/>
                  </a:lnTo>
                  <a:cubicBezTo>
                    <a:pt x="806" y="1741"/>
                    <a:pt x="874" y="1779"/>
                    <a:pt x="939" y="1779"/>
                  </a:cubicBezTo>
                  <a:cubicBezTo>
                    <a:pt x="1003" y="1779"/>
                    <a:pt x="1064" y="1741"/>
                    <a:pt x="1095" y="1665"/>
                  </a:cubicBezTo>
                  <a:lnTo>
                    <a:pt x="1307" y="1330"/>
                  </a:lnTo>
                  <a:cubicBezTo>
                    <a:pt x="1307" y="1269"/>
                    <a:pt x="1338" y="1239"/>
                    <a:pt x="1368" y="1239"/>
                  </a:cubicBezTo>
                  <a:lnTo>
                    <a:pt x="1703" y="1057"/>
                  </a:lnTo>
                  <a:cubicBezTo>
                    <a:pt x="1854" y="965"/>
                    <a:pt x="1854" y="783"/>
                    <a:pt x="1703" y="722"/>
                  </a:cubicBezTo>
                  <a:lnTo>
                    <a:pt x="1368" y="510"/>
                  </a:lnTo>
                  <a:cubicBezTo>
                    <a:pt x="1338" y="510"/>
                    <a:pt x="1307" y="479"/>
                    <a:pt x="1307" y="449"/>
                  </a:cubicBezTo>
                  <a:lnTo>
                    <a:pt x="1095" y="114"/>
                  </a:lnTo>
                  <a:cubicBezTo>
                    <a:pt x="1064" y="38"/>
                    <a:pt x="10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3533175" y="4709900"/>
              <a:ext cx="46375" cy="44475"/>
            </a:xfrm>
            <a:custGeom>
              <a:rect b="b" l="l" r="r" t="t"/>
              <a:pathLst>
                <a:path extrusionOk="0" h="1779" w="1855">
                  <a:moveTo>
                    <a:pt x="916" y="0"/>
                  </a:moveTo>
                  <a:cubicBezTo>
                    <a:pt x="852" y="0"/>
                    <a:pt x="791" y="38"/>
                    <a:pt x="760" y="114"/>
                  </a:cubicBezTo>
                  <a:lnTo>
                    <a:pt x="548" y="479"/>
                  </a:lnTo>
                  <a:cubicBezTo>
                    <a:pt x="548" y="509"/>
                    <a:pt x="517" y="540"/>
                    <a:pt x="487" y="540"/>
                  </a:cubicBezTo>
                  <a:lnTo>
                    <a:pt x="152" y="722"/>
                  </a:lnTo>
                  <a:cubicBezTo>
                    <a:pt x="0" y="813"/>
                    <a:pt x="0" y="996"/>
                    <a:pt x="152" y="1056"/>
                  </a:cubicBezTo>
                  <a:lnTo>
                    <a:pt x="487" y="1269"/>
                  </a:lnTo>
                  <a:cubicBezTo>
                    <a:pt x="517" y="1269"/>
                    <a:pt x="548" y="1300"/>
                    <a:pt x="548" y="1330"/>
                  </a:cubicBezTo>
                  <a:lnTo>
                    <a:pt x="760" y="1664"/>
                  </a:lnTo>
                  <a:cubicBezTo>
                    <a:pt x="791" y="1740"/>
                    <a:pt x="852" y="1778"/>
                    <a:pt x="916" y="1778"/>
                  </a:cubicBezTo>
                  <a:cubicBezTo>
                    <a:pt x="981" y="1778"/>
                    <a:pt x="1049" y="1740"/>
                    <a:pt x="1095" y="1664"/>
                  </a:cubicBezTo>
                  <a:lnTo>
                    <a:pt x="1277" y="1330"/>
                  </a:lnTo>
                  <a:cubicBezTo>
                    <a:pt x="1277" y="1300"/>
                    <a:pt x="1307" y="1269"/>
                    <a:pt x="1368" y="1269"/>
                  </a:cubicBezTo>
                  <a:lnTo>
                    <a:pt x="1703" y="1056"/>
                  </a:lnTo>
                  <a:cubicBezTo>
                    <a:pt x="1855" y="996"/>
                    <a:pt x="1855" y="813"/>
                    <a:pt x="1703" y="722"/>
                  </a:cubicBezTo>
                  <a:lnTo>
                    <a:pt x="1368" y="540"/>
                  </a:lnTo>
                  <a:cubicBezTo>
                    <a:pt x="1307" y="540"/>
                    <a:pt x="1277" y="509"/>
                    <a:pt x="1277" y="479"/>
                  </a:cubicBezTo>
                  <a:lnTo>
                    <a:pt x="1095" y="114"/>
                  </a:lnTo>
                  <a:cubicBezTo>
                    <a:pt x="1049" y="38"/>
                    <a:pt x="981" y="0"/>
                    <a:pt x="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7"/>
          <p:cNvGrpSpPr/>
          <p:nvPr/>
        </p:nvGrpSpPr>
        <p:grpSpPr>
          <a:xfrm>
            <a:off x="8315325" y="765950"/>
            <a:ext cx="759625" cy="712525"/>
            <a:chOff x="2462300" y="1258000"/>
            <a:chExt cx="759625" cy="712525"/>
          </a:xfrm>
        </p:grpSpPr>
        <p:sp>
          <p:nvSpPr>
            <p:cNvPr id="128" name="Google Shape;128;p7"/>
            <p:cNvSpPr/>
            <p:nvPr/>
          </p:nvSpPr>
          <p:spPr>
            <a:xfrm>
              <a:off x="2462300" y="1258000"/>
              <a:ext cx="759625" cy="712525"/>
            </a:xfrm>
            <a:custGeom>
              <a:rect b="b" l="l" r="r" t="t"/>
              <a:pathLst>
                <a:path extrusionOk="0" h="28501" w="30385">
                  <a:moveTo>
                    <a:pt x="4669" y="1"/>
                  </a:moveTo>
                  <a:cubicBezTo>
                    <a:pt x="3909" y="1"/>
                    <a:pt x="3271" y="609"/>
                    <a:pt x="3271" y="1429"/>
                  </a:cubicBezTo>
                  <a:lnTo>
                    <a:pt x="3271" y="22463"/>
                  </a:lnTo>
                  <a:lnTo>
                    <a:pt x="171" y="27782"/>
                  </a:lnTo>
                  <a:cubicBezTo>
                    <a:pt x="1" y="28122"/>
                    <a:pt x="257" y="28500"/>
                    <a:pt x="568" y="28500"/>
                  </a:cubicBezTo>
                  <a:cubicBezTo>
                    <a:pt x="647" y="28500"/>
                    <a:pt x="729" y="28476"/>
                    <a:pt x="809" y="28421"/>
                  </a:cubicBezTo>
                  <a:lnTo>
                    <a:pt x="6128" y="25533"/>
                  </a:lnTo>
                  <a:lnTo>
                    <a:pt x="28986" y="25533"/>
                  </a:lnTo>
                  <a:cubicBezTo>
                    <a:pt x="29746" y="25533"/>
                    <a:pt x="30384" y="24925"/>
                    <a:pt x="30384" y="24135"/>
                  </a:cubicBezTo>
                  <a:lnTo>
                    <a:pt x="30384" y="1338"/>
                  </a:lnTo>
                  <a:cubicBezTo>
                    <a:pt x="30384" y="609"/>
                    <a:pt x="29746" y="1"/>
                    <a:pt x="28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2762925" y="1389475"/>
              <a:ext cx="250025" cy="372375"/>
            </a:xfrm>
            <a:custGeom>
              <a:rect b="b" l="l" r="r" t="t"/>
              <a:pathLst>
                <a:path extrusionOk="0" h="14895" w="10001">
                  <a:moveTo>
                    <a:pt x="4073" y="0"/>
                  </a:moveTo>
                  <a:lnTo>
                    <a:pt x="4073" y="1702"/>
                  </a:lnTo>
                  <a:cubicBezTo>
                    <a:pt x="2827" y="1854"/>
                    <a:pt x="1854" y="2310"/>
                    <a:pt x="1186" y="2949"/>
                  </a:cubicBezTo>
                  <a:cubicBezTo>
                    <a:pt x="547" y="3648"/>
                    <a:pt x="182" y="4438"/>
                    <a:pt x="182" y="5350"/>
                  </a:cubicBezTo>
                  <a:cubicBezTo>
                    <a:pt x="182" y="6140"/>
                    <a:pt x="426" y="6809"/>
                    <a:pt x="851" y="7265"/>
                  </a:cubicBezTo>
                  <a:cubicBezTo>
                    <a:pt x="1246" y="7751"/>
                    <a:pt x="1763" y="8085"/>
                    <a:pt x="2310" y="8268"/>
                  </a:cubicBezTo>
                  <a:cubicBezTo>
                    <a:pt x="2888" y="8481"/>
                    <a:pt x="3617" y="8663"/>
                    <a:pt x="4438" y="8845"/>
                  </a:cubicBezTo>
                  <a:cubicBezTo>
                    <a:pt x="5137" y="8997"/>
                    <a:pt x="5593" y="9119"/>
                    <a:pt x="5897" y="9241"/>
                  </a:cubicBezTo>
                  <a:cubicBezTo>
                    <a:pt x="6170" y="9332"/>
                    <a:pt x="6322" y="9544"/>
                    <a:pt x="6322" y="9757"/>
                  </a:cubicBezTo>
                  <a:cubicBezTo>
                    <a:pt x="6322" y="9940"/>
                    <a:pt x="6201" y="10092"/>
                    <a:pt x="5958" y="10213"/>
                  </a:cubicBezTo>
                  <a:cubicBezTo>
                    <a:pt x="5745" y="10335"/>
                    <a:pt x="5411" y="10365"/>
                    <a:pt x="4863" y="10365"/>
                  </a:cubicBezTo>
                  <a:cubicBezTo>
                    <a:pt x="4286" y="10365"/>
                    <a:pt x="3648" y="10304"/>
                    <a:pt x="3009" y="10092"/>
                  </a:cubicBezTo>
                  <a:cubicBezTo>
                    <a:pt x="2341" y="9909"/>
                    <a:pt x="1763" y="9696"/>
                    <a:pt x="1216" y="9392"/>
                  </a:cubicBezTo>
                  <a:lnTo>
                    <a:pt x="0" y="12067"/>
                  </a:lnTo>
                  <a:cubicBezTo>
                    <a:pt x="456" y="12371"/>
                    <a:pt x="1064" y="12645"/>
                    <a:pt x="1793" y="12827"/>
                  </a:cubicBezTo>
                  <a:cubicBezTo>
                    <a:pt x="2523" y="13070"/>
                    <a:pt x="3283" y="13192"/>
                    <a:pt x="4073" y="13222"/>
                  </a:cubicBezTo>
                  <a:lnTo>
                    <a:pt x="4073" y="14894"/>
                  </a:lnTo>
                  <a:lnTo>
                    <a:pt x="6322" y="14894"/>
                  </a:lnTo>
                  <a:lnTo>
                    <a:pt x="6322" y="13131"/>
                  </a:lnTo>
                  <a:cubicBezTo>
                    <a:pt x="7477" y="12949"/>
                    <a:pt x="8420" y="12493"/>
                    <a:pt x="9058" y="11855"/>
                  </a:cubicBezTo>
                  <a:cubicBezTo>
                    <a:pt x="9696" y="11186"/>
                    <a:pt x="10000" y="10426"/>
                    <a:pt x="10000" y="9392"/>
                  </a:cubicBezTo>
                  <a:cubicBezTo>
                    <a:pt x="10000" y="8572"/>
                    <a:pt x="9757" y="7934"/>
                    <a:pt x="9362" y="7478"/>
                  </a:cubicBezTo>
                  <a:cubicBezTo>
                    <a:pt x="8906" y="7022"/>
                    <a:pt x="8389" y="6687"/>
                    <a:pt x="7842" y="6505"/>
                  </a:cubicBezTo>
                  <a:cubicBezTo>
                    <a:pt x="7265" y="6292"/>
                    <a:pt x="6535" y="6110"/>
                    <a:pt x="5714" y="5958"/>
                  </a:cubicBezTo>
                  <a:cubicBezTo>
                    <a:pt x="5046" y="5836"/>
                    <a:pt x="4559" y="5745"/>
                    <a:pt x="4286" y="5623"/>
                  </a:cubicBezTo>
                  <a:cubicBezTo>
                    <a:pt x="4043" y="5502"/>
                    <a:pt x="3891" y="5350"/>
                    <a:pt x="3891" y="5137"/>
                  </a:cubicBezTo>
                  <a:cubicBezTo>
                    <a:pt x="3891" y="4681"/>
                    <a:pt x="4377" y="4438"/>
                    <a:pt x="5319" y="4438"/>
                  </a:cubicBezTo>
                  <a:cubicBezTo>
                    <a:pt x="6262" y="4438"/>
                    <a:pt x="7295" y="4742"/>
                    <a:pt x="8389" y="5289"/>
                  </a:cubicBezTo>
                  <a:lnTo>
                    <a:pt x="9514" y="2584"/>
                  </a:lnTo>
                  <a:cubicBezTo>
                    <a:pt x="8632" y="2098"/>
                    <a:pt x="7569" y="1794"/>
                    <a:pt x="6322" y="1672"/>
                  </a:cubicBezTo>
                  <a:lnTo>
                    <a:pt x="6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7"/>
          <p:cNvGrpSpPr/>
          <p:nvPr/>
        </p:nvGrpSpPr>
        <p:grpSpPr>
          <a:xfrm flipH="1">
            <a:off x="6784263" y="4689313"/>
            <a:ext cx="1170250" cy="661125"/>
            <a:chOff x="8333938" y="5875475"/>
            <a:chExt cx="1170250" cy="661125"/>
          </a:xfrm>
        </p:grpSpPr>
        <p:sp>
          <p:nvSpPr>
            <p:cNvPr id="131" name="Google Shape;131;p7"/>
            <p:cNvSpPr/>
            <p:nvPr/>
          </p:nvSpPr>
          <p:spPr>
            <a:xfrm>
              <a:off x="8430438" y="6370925"/>
              <a:ext cx="825275" cy="125400"/>
            </a:xfrm>
            <a:custGeom>
              <a:rect b="b" l="l" r="r" t="t"/>
              <a:pathLst>
                <a:path extrusionOk="0" h="5016" w="33011">
                  <a:moveTo>
                    <a:pt x="1004" y="1"/>
                  </a:moveTo>
                  <a:cubicBezTo>
                    <a:pt x="426" y="1"/>
                    <a:pt x="1" y="457"/>
                    <a:pt x="1" y="1004"/>
                  </a:cubicBezTo>
                  <a:lnTo>
                    <a:pt x="1" y="4043"/>
                  </a:lnTo>
                  <a:cubicBezTo>
                    <a:pt x="1" y="4621"/>
                    <a:pt x="457" y="5016"/>
                    <a:pt x="1004" y="5016"/>
                  </a:cubicBezTo>
                  <a:lnTo>
                    <a:pt x="32007" y="5016"/>
                  </a:lnTo>
                  <a:cubicBezTo>
                    <a:pt x="32554" y="5016"/>
                    <a:pt x="32980" y="4560"/>
                    <a:pt x="32980" y="4043"/>
                  </a:cubicBezTo>
                  <a:lnTo>
                    <a:pt x="32980" y="1004"/>
                  </a:lnTo>
                  <a:cubicBezTo>
                    <a:pt x="33010" y="457"/>
                    <a:pt x="32554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396238" y="6389175"/>
              <a:ext cx="893675" cy="147425"/>
            </a:xfrm>
            <a:custGeom>
              <a:rect b="b" l="l" r="r" t="t"/>
              <a:pathLst>
                <a:path extrusionOk="0" h="5897" w="35747">
                  <a:moveTo>
                    <a:pt x="1125" y="0"/>
                  </a:moveTo>
                  <a:cubicBezTo>
                    <a:pt x="518" y="0"/>
                    <a:pt x="1" y="487"/>
                    <a:pt x="1" y="1155"/>
                  </a:cubicBezTo>
                  <a:lnTo>
                    <a:pt x="1" y="4742"/>
                  </a:lnTo>
                  <a:cubicBezTo>
                    <a:pt x="1" y="5350"/>
                    <a:pt x="487" y="5897"/>
                    <a:pt x="1125" y="5897"/>
                  </a:cubicBezTo>
                  <a:lnTo>
                    <a:pt x="34621" y="5897"/>
                  </a:lnTo>
                  <a:cubicBezTo>
                    <a:pt x="35229" y="5897"/>
                    <a:pt x="35746" y="5411"/>
                    <a:pt x="35746" y="4742"/>
                  </a:cubicBezTo>
                  <a:lnTo>
                    <a:pt x="35746" y="1155"/>
                  </a:lnTo>
                  <a:cubicBezTo>
                    <a:pt x="35746" y="487"/>
                    <a:pt x="35229" y="0"/>
                    <a:pt x="34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460088" y="63891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8629538" y="63891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8799738" y="63891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8969963" y="63891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9139413" y="6389175"/>
              <a:ext cx="85900" cy="147425"/>
            </a:xfrm>
            <a:custGeom>
              <a:rect b="b" l="l" r="r" t="t"/>
              <a:pathLst>
                <a:path extrusionOk="0" h="5897" w="3436">
                  <a:moveTo>
                    <a:pt x="1" y="0"/>
                  </a:moveTo>
                  <a:lnTo>
                    <a:pt x="1" y="5897"/>
                  </a:lnTo>
                  <a:lnTo>
                    <a:pt x="3435" y="5897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8580138" y="6206025"/>
              <a:ext cx="826025" cy="125425"/>
            </a:xfrm>
            <a:custGeom>
              <a:rect b="b" l="l" r="r" t="t"/>
              <a:pathLst>
                <a:path extrusionOk="0" h="5017" w="33041">
                  <a:moveTo>
                    <a:pt x="1004" y="1"/>
                  </a:moveTo>
                  <a:cubicBezTo>
                    <a:pt x="426" y="1"/>
                    <a:pt x="1" y="457"/>
                    <a:pt x="1" y="974"/>
                  </a:cubicBezTo>
                  <a:lnTo>
                    <a:pt x="1" y="4013"/>
                  </a:lnTo>
                  <a:cubicBezTo>
                    <a:pt x="1" y="4591"/>
                    <a:pt x="456" y="5016"/>
                    <a:pt x="1004" y="5016"/>
                  </a:cubicBezTo>
                  <a:lnTo>
                    <a:pt x="32007" y="5016"/>
                  </a:lnTo>
                  <a:cubicBezTo>
                    <a:pt x="32585" y="5016"/>
                    <a:pt x="33010" y="4560"/>
                    <a:pt x="33010" y="4013"/>
                  </a:cubicBezTo>
                  <a:lnTo>
                    <a:pt x="33010" y="974"/>
                  </a:lnTo>
                  <a:cubicBezTo>
                    <a:pt x="33041" y="457"/>
                    <a:pt x="32585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546713" y="6224275"/>
              <a:ext cx="893650" cy="146675"/>
            </a:xfrm>
            <a:custGeom>
              <a:rect b="b" l="l" r="r" t="t"/>
              <a:pathLst>
                <a:path extrusionOk="0" h="5867" w="35746">
                  <a:moveTo>
                    <a:pt x="1125" y="0"/>
                  </a:moveTo>
                  <a:cubicBezTo>
                    <a:pt x="517" y="0"/>
                    <a:pt x="0" y="487"/>
                    <a:pt x="0" y="1125"/>
                  </a:cubicBezTo>
                  <a:lnTo>
                    <a:pt x="0" y="4742"/>
                  </a:lnTo>
                  <a:cubicBezTo>
                    <a:pt x="0" y="5350"/>
                    <a:pt x="486" y="5867"/>
                    <a:pt x="1125" y="5867"/>
                  </a:cubicBezTo>
                  <a:lnTo>
                    <a:pt x="34590" y="5867"/>
                  </a:lnTo>
                  <a:cubicBezTo>
                    <a:pt x="35198" y="5867"/>
                    <a:pt x="35745" y="5380"/>
                    <a:pt x="35745" y="4742"/>
                  </a:cubicBezTo>
                  <a:lnTo>
                    <a:pt x="35745" y="1125"/>
                  </a:lnTo>
                  <a:cubicBezTo>
                    <a:pt x="35745" y="487"/>
                    <a:pt x="35198" y="0"/>
                    <a:pt x="34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8609763" y="6224275"/>
              <a:ext cx="86675" cy="146675"/>
            </a:xfrm>
            <a:custGeom>
              <a:rect b="b" l="l" r="r" t="t"/>
              <a:pathLst>
                <a:path extrusionOk="0" h="5867" w="3467">
                  <a:moveTo>
                    <a:pt x="1" y="0"/>
                  </a:moveTo>
                  <a:lnTo>
                    <a:pt x="1" y="5867"/>
                  </a:lnTo>
                  <a:lnTo>
                    <a:pt x="3466" y="586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8779988" y="62242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1" y="0"/>
                  </a:moveTo>
                  <a:lnTo>
                    <a:pt x="1" y="5867"/>
                  </a:lnTo>
                  <a:lnTo>
                    <a:pt x="3466" y="586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950213" y="62242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0" y="0"/>
                  </a:moveTo>
                  <a:lnTo>
                    <a:pt x="0" y="5867"/>
                  </a:lnTo>
                  <a:lnTo>
                    <a:pt x="3465" y="586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9120413" y="6224275"/>
              <a:ext cx="85900" cy="146675"/>
            </a:xfrm>
            <a:custGeom>
              <a:rect b="b" l="l" r="r" t="t"/>
              <a:pathLst>
                <a:path extrusionOk="0" h="5867" w="3436">
                  <a:moveTo>
                    <a:pt x="1" y="0"/>
                  </a:moveTo>
                  <a:lnTo>
                    <a:pt x="1" y="5867"/>
                  </a:lnTo>
                  <a:lnTo>
                    <a:pt x="3436" y="5867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9289888" y="62242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0" y="0"/>
                  </a:moveTo>
                  <a:lnTo>
                    <a:pt x="0" y="5867"/>
                  </a:lnTo>
                  <a:lnTo>
                    <a:pt x="3465" y="586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8367363" y="6040375"/>
              <a:ext cx="825275" cy="125400"/>
            </a:xfrm>
            <a:custGeom>
              <a:rect b="b" l="l" r="r" t="t"/>
              <a:pathLst>
                <a:path extrusionOk="0" h="5016" w="33011">
                  <a:moveTo>
                    <a:pt x="1004" y="1"/>
                  </a:moveTo>
                  <a:cubicBezTo>
                    <a:pt x="426" y="1"/>
                    <a:pt x="1" y="457"/>
                    <a:pt x="1" y="1004"/>
                  </a:cubicBezTo>
                  <a:lnTo>
                    <a:pt x="1" y="4043"/>
                  </a:lnTo>
                  <a:cubicBezTo>
                    <a:pt x="1" y="4621"/>
                    <a:pt x="457" y="5016"/>
                    <a:pt x="1004" y="5016"/>
                  </a:cubicBezTo>
                  <a:lnTo>
                    <a:pt x="32007" y="5016"/>
                  </a:lnTo>
                  <a:cubicBezTo>
                    <a:pt x="32585" y="5016"/>
                    <a:pt x="33010" y="4560"/>
                    <a:pt x="33010" y="4043"/>
                  </a:cubicBezTo>
                  <a:lnTo>
                    <a:pt x="33010" y="1004"/>
                  </a:lnTo>
                  <a:cubicBezTo>
                    <a:pt x="33010" y="457"/>
                    <a:pt x="32555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333938" y="6058625"/>
              <a:ext cx="893650" cy="147425"/>
            </a:xfrm>
            <a:custGeom>
              <a:rect b="b" l="l" r="r" t="t"/>
              <a:pathLst>
                <a:path extrusionOk="0" h="5897" w="35746">
                  <a:moveTo>
                    <a:pt x="1125" y="0"/>
                  </a:moveTo>
                  <a:cubicBezTo>
                    <a:pt x="517" y="0"/>
                    <a:pt x="0" y="486"/>
                    <a:pt x="0" y="1155"/>
                  </a:cubicBezTo>
                  <a:lnTo>
                    <a:pt x="0" y="4742"/>
                  </a:lnTo>
                  <a:cubicBezTo>
                    <a:pt x="0" y="5350"/>
                    <a:pt x="487" y="5897"/>
                    <a:pt x="1125" y="5897"/>
                  </a:cubicBezTo>
                  <a:lnTo>
                    <a:pt x="34591" y="5897"/>
                  </a:lnTo>
                  <a:cubicBezTo>
                    <a:pt x="35199" y="5897"/>
                    <a:pt x="35746" y="5411"/>
                    <a:pt x="35746" y="4742"/>
                  </a:cubicBezTo>
                  <a:lnTo>
                    <a:pt x="35746" y="1155"/>
                  </a:lnTo>
                  <a:cubicBezTo>
                    <a:pt x="35715" y="486"/>
                    <a:pt x="35199" y="0"/>
                    <a:pt x="34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8397013" y="60586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8566463" y="60586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8736688" y="6058625"/>
              <a:ext cx="85875" cy="147425"/>
            </a:xfrm>
            <a:custGeom>
              <a:rect b="b" l="l" r="r" t="t"/>
              <a:pathLst>
                <a:path extrusionOk="0" h="5897" w="3435">
                  <a:moveTo>
                    <a:pt x="0" y="0"/>
                  </a:moveTo>
                  <a:lnTo>
                    <a:pt x="0" y="5897"/>
                  </a:lnTo>
                  <a:lnTo>
                    <a:pt x="3435" y="5897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8906138" y="60586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9076338" y="6058625"/>
              <a:ext cx="86675" cy="147425"/>
            </a:xfrm>
            <a:custGeom>
              <a:rect b="b" l="l" r="r" t="t"/>
              <a:pathLst>
                <a:path extrusionOk="0" h="5897" w="3467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8643963" y="5875475"/>
              <a:ext cx="824525" cy="125425"/>
            </a:xfrm>
            <a:custGeom>
              <a:rect b="b" l="l" r="r" t="t"/>
              <a:pathLst>
                <a:path extrusionOk="0" h="5017" w="32981">
                  <a:moveTo>
                    <a:pt x="1004" y="1"/>
                  </a:moveTo>
                  <a:cubicBezTo>
                    <a:pt x="426" y="1"/>
                    <a:pt x="1" y="457"/>
                    <a:pt x="1" y="973"/>
                  </a:cubicBezTo>
                  <a:lnTo>
                    <a:pt x="1" y="4013"/>
                  </a:lnTo>
                  <a:cubicBezTo>
                    <a:pt x="1" y="4591"/>
                    <a:pt x="457" y="5016"/>
                    <a:pt x="1004" y="5016"/>
                  </a:cubicBezTo>
                  <a:lnTo>
                    <a:pt x="32007" y="5016"/>
                  </a:lnTo>
                  <a:cubicBezTo>
                    <a:pt x="32585" y="5016"/>
                    <a:pt x="32980" y="4560"/>
                    <a:pt x="32980" y="4013"/>
                  </a:cubicBezTo>
                  <a:lnTo>
                    <a:pt x="32980" y="973"/>
                  </a:lnTo>
                  <a:cubicBezTo>
                    <a:pt x="32980" y="457"/>
                    <a:pt x="32524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609763" y="5893725"/>
              <a:ext cx="894425" cy="146675"/>
            </a:xfrm>
            <a:custGeom>
              <a:rect b="b" l="l" r="r" t="t"/>
              <a:pathLst>
                <a:path extrusionOk="0" h="5867" w="35777">
                  <a:moveTo>
                    <a:pt x="1156" y="0"/>
                  </a:moveTo>
                  <a:cubicBezTo>
                    <a:pt x="548" y="0"/>
                    <a:pt x="1" y="487"/>
                    <a:pt x="1" y="1125"/>
                  </a:cubicBezTo>
                  <a:lnTo>
                    <a:pt x="1" y="4742"/>
                  </a:lnTo>
                  <a:cubicBezTo>
                    <a:pt x="1" y="5350"/>
                    <a:pt x="487" y="5867"/>
                    <a:pt x="1156" y="5867"/>
                  </a:cubicBezTo>
                  <a:lnTo>
                    <a:pt x="34622" y="5867"/>
                  </a:lnTo>
                  <a:cubicBezTo>
                    <a:pt x="35230" y="5867"/>
                    <a:pt x="35777" y="5380"/>
                    <a:pt x="35777" y="4742"/>
                  </a:cubicBezTo>
                  <a:lnTo>
                    <a:pt x="35777" y="1125"/>
                  </a:lnTo>
                  <a:cubicBezTo>
                    <a:pt x="35716" y="517"/>
                    <a:pt x="35230" y="0"/>
                    <a:pt x="34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8673613" y="58929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0" y="1"/>
                  </a:moveTo>
                  <a:lnTo>
                    <a:pt x="0" y="5898"/>
                  </a:lnTo>
                  <a:lnTo>
                    <a:pt x="3465" y="58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842313" y="58929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0" y="1"/>
                  </a:moveTo>
                  <a:lnTo>
                    <a:pt x="0" y="5898"/>
                  </a:lnTo>
                  <a:lnTo>
                    <a:pt x="3465" y="58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9012513" y="58929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1" y="1"/>
                  </a:moveTo>
                  <a:lnTo>
                    <a:pt x="1" y="5898"/>
                  </a:lnTo>
                  <a:lnTo>
                    <a:pt x="3466" y="5898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9182738" y="58929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0" y="1"/>
                  </a:moveTo>
                  <a:lnTo>
                    <a:pt x="0" y="5898"/>
                  </a:lnTo>
                  <a:lnTo>
                    <a:pt x="3465" y="58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9352938" y="5892950"/>
              <a:ext cx="86675" cy="147450"/>
            </a:xfrm>
            <a:custGeom>
              <a:rect b="b" l="l" r="r" t="t"/>
              <a:pathLst>
                <a:path extrusionOk="0" h="5898" w="3467">
                  <a:moveTo>
                    <a:pt x="1" y="1"/>
                  </a:moveTo>
                  <a:lnTo>
                    <a:pt x="1" y="5898"/>
                  </a:lnTo>
                  <a:lnTo>
                    <a:pt x="3466" y="5898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987438" y="5905500"/>
              <a:ext cx="98825" cy="95000"/>
            </a:xfrm>
            <a:custGeom>
              <a:rect b="b" l="l" r="r" t="t"/>
              <a:pathLst>
                <a:path extrusionOk="0" h="3800" w="3953">
                  <a:moveTo>
                    <a:pt x="1973" y="0"/>
                  </a:moveTo>
                  <a:cubicBezTo>
                    <a:pt x="1824" y="0"/>
                    <a:pt x="1672" y="76"/>
                    <a:pt x="1581" y="228"/>
                  </a:cubicBezTo>
                  <a:lnTo>
                    <a:pt x="1156" y="958"/>
                  </a:lnTo>
                  <a:cubicBezTo>
                    <a:pt x="1125" y="988"/>
                    <a:pt x="1095" y="1079"/>
                    <a:pt x="1004" y="1110"/>
                  </a:cubicBezTo>
                  <a:lnTo>
                    <a:pt x="305" y="1535"/>
                  </a:lnTo>
                  <a:cubicBezTo>
                    <a:pt x="1" y="1718"/>
                    <a:pt x="1" y="2143"/>
                    <a:pt x="305" y="2295"/>
                  </a:cubicBezTo>
                  <a:lnTo>
                    <a:pt x="1004" y="2721"/>
                  </a:lnTo>
                  <a:cubicBezTo>
                    <a:pt x="1034" y="2751"/>
                    <a:pt x="1125" y="2782"/>
                    <a:pt x="1156" y="2873"/>
                  </a:cubicBezTo>
                  <a:lnTo>
                    <a:pt x="1581" y="3572"/>
                  </a:lnTo>
                  <a:cubicBezTo>
                    <a:pt x="1672" y="3724"/>
                    <a:pt x="1824" y="3800"/>
                    <a:pt x="1973" y="3800"/>
                  </a:cubicBezTo>
                  <a:cubicBezTo>
                    <a:pt x="2121" y="3800"/>
                    <a:pt x="2265" y="3724"/>
                    <a:pt x="2341" y="3572"/>
                  </a:cubicBezTo>
                  <a:lnTo>
                    <a:pt x="2767" y="2873"/>
                  </a:lnTo>
                  <a:cubicBezTo>
                    <a:pt x="2797" y="2812"/>
                    <a:pt x="2827" y="2751"/>
                    <a:pt x="2919" y="2721"/>
                  </a:cubicBezTo>
                  <a:lnTo>
                    <a:pt x="3648" y="2295"/>
                  </a:lnTo>
                  <a:cubicBezTo>
                    <a:pt x="3952" y="2113"/>
                    <a:pt x="3952" y="1687"/>
                    <a:pt x="3648" y="1535"/>
                  </a:cubicBezTo>
                  <a:lnTo>
                    <a:pt x="2919" y="1110"/>
                  </a:lnTo>
                  <a:cubicBezTo>
                    <a:pt x="2888" y="1079"/>
                    <a:pt x="2797" y="1019"/>
                    <a:pt x="2767" y="958"/>
                  </a:cubicBezTo>
                  <a:lnTo>
                    <a:pt x="2341" y="228"/>
                  </a:lnTo>
                  <a:cubicBezTo>
                    <a:pt x="2265" y="76"/>
                    <a:pt x="2121" y="0"/>
                    <a:pt x="1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841538" y="6027850"/>
              <a:ext cx="66150" cy="63075"/>
            </a:xfrm>
            <a:custGeom>
              <a:rect b="b" l="l" r="r" t="t"/>
              <a:pathLst>
                <a:path extrusionOk="0" h="2523" w="2646">
                  <a:moveTo>
                    <a:pt x="1334" y="0"/>
                  </a:moveTo>
                  <a:cubicBezTo>
                    <a:pt x="1232" y="0"/>
                    <a:pt x="1125" y="46"/>
                    <a:pt x="1065" y="137"/>
                  </a:cubicBezTo>
                  <a:lnTo>
                    <a:pt x="821" y="623"/>
                  </a:lnTo>
                  <a:lnTo>
                    <a:pt x="700" y="745"/>
                  </a:lnTo>
                  <a:lnTo>
                    <a:pt x="213" y="1018"/>
                  </a:lnTo>
                  <a:cubicBezTo>
                    <a:pt x="1" y="1110"/>
                    <a:pt x="1" y="1383"/>
                    <a:pt x="213" y="1505"/>
                  </a:cubicBezTo>
                  <a:lnTo>
                    <a:pt x="700" y="1778"/>
                  </a:lnTo>
                  <a:lnTo>
                    <a:pt x="821" y="1869"/>
                  </a:lnTo>
                  <a:lnTo>
                    <a:pt x="1065" y="2386"/>
                  </a:lnTo>
                  <a:cubicBezTo>
                    <a:pt x="1125" y="2477"/>
                    <a:pt x="1224" y="2523"/>
                    <a:pt x="1323" y="2523"/>
                  </a:cubicBezTo>
                  <a:cubicBezTo>
                    <a:pt x="1422" y="2523"/>
                    <a:pt x="1520" y="2477"/>
                    <a:pt x="1581" y="2386"/>
                  </a:cubicBezTo>
                  <a:lnTo>
                    <a:pt x="1824" y="1869"/>
                  </a:lnTo>
                  <a:lnTo>
                    <a:pt x="1946" y="1778"/>
                  </a:lnTo>
                  <a:lnTo>
                    <a:pt x="2432" y="1505"/>
                  </a:lnTo>
                  <a:cubicBezTo>
                    <a:pt x="2645" y="1383"/>
                    <a:pt x="2645" y="1110"/>
                    <a:pt x="2432" y="1018"/>
                  </a:cubicBezTo>
                  <a:lnTo>
                    <a:pt x="1946" y="745"/>
                  </a:lnTo>
                  <a:lnTo>
                    <a:pt x="1824" y="623"/>
                  </a:lnTo>
                  <a:lnTo>
                    <a:pt x="1581" y="137"/>
                  </a:lnTo>
                  <a:cubicBezTo>
                    <a:pt x="1536" y="46"/>
                    <a:pt x="1437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824813" y="6402075"/>
              <a:ext cx="65375" cy="64050"/>
            </a:xfrm>
            <a:custGeom>
              <a:rect b="b" l="l" r="r" t="t"/>
              <a:pathLst>
                <a:path extrusionOk="0" h="2562" w="2615">
                  <a:moveTo>
                    <a:pt x="1308" y="1"/>
                  </a:moveTo>
                  <a:cubicBezTo>
                    <a:pt x="1217" y="1"/>
                    <a:pt x="1126" y="62"/>
                    <a:pt x="1065" y="183"/>
                  </a:cubicBezTo>
                  <a:lnTo>
                    <a:pt x="791" y="670"/>
                  </a:lnTo>
                  <a:lnTo>
                    <a:pt x="670" y="791"/>
                  </a:lnTo>
                  <a:lnTo>
                    <a:pt x="183" y="1034"/>
                  </a:lnTo>
                  <a:cubicBezTo>
                    <a:pt x="1" y="1156"/>
                    <a:pt x="1" y="1430"/>
                    <a:pt x="183" y="1551"/>
                  </a:cubicBezTo>
                  <a:lnTo>
                    <a:pt x="670" y="1794"/>
                  </a:lnTo>
                  <a:lnTo>
                    <a:pt x="791" y="1916"/>
                  </a:lnTo>
                  <a:lnTo>
                    <a:pt x="1065" y="2402"/>
                  </a:lnTo>
                  <a:cubicBezTo>
                    <a:pt x="1126" y="2509"/>
                    <a:pt x="1217" y="2562"/>
                    <a:pt x="1308" y="2562"/>
                  </a:cubicBezTo>
                  <a:cubicBezTo>
                    <a:pt x="1399" y="2562"/>
                    <a:pt x="1490" y="2509"/>
                    <a:pt x="1551" y="2402"/>
                  </a:cubicBezTo>
                  <a:lnTo>
                    <a:pt x="1825" y="1916"/>
                  </a:lnTo>
                  <a:lnTo>
                    <a:pt x="1946" y="1794"/>
                  </a:lnTo>
                  <a:lnTo>
                    <a:pt x="2433" y="1551"/>
                  </a:lnTo>
                  <a:cubicBezTo>
                    <a:pt x="2615" y="1430"/>
                    <a:pt x="2615" y="1156"/>
                    <a:pt x="2433" y="1034"/>
                  </a:cubicBezTo>
                  <a:lnTo>
                    <a:pt x="1946" y="791"/>
                  </a:lnTo>
                  <a:lnTo>
                    <a:pt x="1825" y="670"/>
                  </a:lnTo>
                  <a:lnTo>
                    <a:pt x="1551" y="183"/>
                  </a:lnTo>
                  <a:cubicBezTo>
                    <a:pt x="1490" y="62"/>
                    <a:pt x="1399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9004163" y="6119600"/>
              <a:ext cx="46375" cy="44475"/>
            </a:xfrm>
            <a:custGeom>
              <a:rect b="b" l="l" r="r" t="t"/>
              <a:pathLst>
                <a:path extrusionOk="0" h="1779" w="1855">
                  <a:moveTo>
                    <a:pt x="939" y="0"/>
                  </a:moveTo>
                  <a:cubicBezTo>
                    <a:pt x="874" y="0"/>
                    <a:pt x="806" y="38"/>
                    <a:pt x="760" y="114"/>
                  </a:cubicBezTo>
                  <a:lnTo>
                    <a:pt x="578" y="449"/>
                  </a:lnTo>
                  <a:cubicBezTo>
                    <a:pt x="578" y="479"/>
                    <a:pt x="547" y="510"/>
                    <a:pt x="487" y="510"/>
                  </a:cubicBezTo>
                  <a:lnTo>
                    <a:pt x="152" y="722"/>
                  </a:lnTo>
                  <a:cubicBezTo>
                    <a:pt x="0" y="783"/>
                    <a:pt x="0" y="965"/>
                    <a:pt x="152" y="1057"/>
                  </a:cubicBezTo>
                  <a:lnTo>
                    <a:pt x="487" y="1239"/>
                  </a:lnTo>
                  <a:cubicBezTo>
                    <a:pt x="547" y="1239"/>
                    <a:pt x="578" y="1269"/>
                    <a:pt x="578" y="1330"/>
                  </a:cubicBezTo>
                  <a:lnTo>
                    <a:pt x="760" y="1665"/>
                  </a:lnTo>
                  <a:cubicBezTo>
                    <a:pt x="806" y="1741"/>
                    <a:pt x="874" y="1779"/>
                    <a:pt x="939" y="1779"/>
                  </a:cubicBezTo>
                  <a:cubicBezTo>
                    <a:pt x="1003" y="1779"/>
                    <a:pt x="1064" y="1741"/>
                    <a:pt x="1095" y="1665"/>
                  </a:cubicBezTo>
                  <a:lnTo>
                    <a:pt x="1307" y="1330"/>
                  </a:lnTo>
                  <a:cubicBezTo>
                    <a:pt x="1307" y="1269"/>
                    <a:pt x="1338" y="1239"/>
                    <a:pt x="1368" y="1239"/>
                  </a:cubicBezTo>
                  <a:lnTo>
                    <a:pt x="1703" y="1057"/>
                  </a:lnTo>
                  <a:cubicBezTo>
                    <a:pt x="1854" y="965"/>
                    <a:pt x="1854" y="783"/>
                    <a:pt x="1703" y="722"/>
                  </a:cubicBezTo>
                  <a:lnTo>
                    <a:pt x="1368" y="510"/>
                  </a:lnTo>
                  <a:cubicBezTo>
                    <a:pt x="1338" y="510"/>
                    <a:pt x="1307" y="479"/>
                    <a:pt x="1307" y="449"/>
                  </a:cubicBezTo>
                  <a:lnTo>
                    <a:pt x="1095" y="114"/>
                  </a:lnTo>
                  <a:cubicBezTo>
                    <a:pt x="1064" y="38"/>
                    <a:pt x="10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8668288" y="6288300"/>
              <a:ext cx="46375" cy="44475"/>
            </a:xfrm>
            <a:custGeom>
              <a:rect b="b" l="l" r="r" t="t"/>
              <a:pathLst>
                <a:path extrusionOk="0" h="1779" w="1855">
                  <a:moveTo>
                    <a:pt x="916" y="0"/>
                  </a:moveTo>
                  <a:cubicBezTo>
                    <a:pt x="852" y="0"/>
                    <a:pt x="791" y="38"/>
                    <a:pt x="760" y="114"/>
                  </a:cubicBezTo>
                  <a:lnTo>
                    <a:pt x="548" y="479"/>
                  </a:lnTo>
                  <a:cubicBezTo>
                    <a:pt x="548" y="509"/>
                    <a:pt x="517" y="540"/>
                    <a:pt x="487" y="540"/>
                  </a:cubicBezTo>
                  <a:lnTo>
                    <a:pt x="152" y="722"/>
                  </a:lnTo>
                  <a:cubicBezTo>
                    <a:pt x="0" y="813"/>
                    <a:pt x="0" y="996"/>
                    <a:pt x="152" y="1056"/>
                  </a:cubicBezTo>
                  <a:lnTo>
                    <a:pt x="487" y="1269"/>
                  </a:lnTo>
                  <a:cubicBezTo>
                    <a:pt x="517" y="1269"/>
                    <a:pt x="548" y="1300"/>
                    <a:pt x="548" y="1330"/>
                  </a:cubicBezTo>
                  <a:lnTo>
                    <a:pt x="760" y="1664"/>
                  </a:lnTo>
                  <a:cubicBezTo>
                    <a:pt x="791" y="1740"/>
                    <a:pt x="852" y="1778"/>
                    <a:pt x="916" y="1778"/>
                  </a:cubicBezTo>
                  <a:cubicBezTo>
                    <a:pt x="981" y="1778"/>
                    <a:pt x="1049" y="1740"/>
                    <a:pt x="1095" y="1664"/>
                  </a:cubicBezTo>
                  <a:lnTo>
                    <a:pt x="1277" y="1330"/>
                  </a:lnTo>
                  <a:cubicBezTo>
                    <a:pt x="1277" y="1300"/>
                    <a:pt x="1307" y="1269"/>
                    <a:pt x="1368" y="1269"/>
                  </a:cubicBezTo>
                  <a:lnTo>
                    <a:pt x="1703" y="1056"/>
                  </a:lnTo>
                  <a:cubicBezTo>
                    <a:pt x="1855" y="996"/>
                    <a:pt x="1855" y="813"/>
                    <a:pt x="1703" y="722"/>
                  </a:cubicBezTo>
                  <a:lnTo>
                    <a:pt x="1368" y="540"/>
                  </a:lnTo>
                  <a:cubicBezTo>
                    <a:pt x="1307" y="540"/>
                    <a:pt x="1277" y="509"/>
                    <a:pt x="1277" y="479"/>
                  </a:cubicBezTo>
                  <a:lnTo>
                    <a:pt x="1095" y="114"/>
                  </a:lnTo>
                  <a:cubicBezTo>
                    <a:pt x="1049" y="38"/>
                    <a:pt x="981" y="0"/>
                    <a:pt x="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7"/>
          <p:cNvSpPr/>
          <p:nvPr/>
        </p:nvSpPr>
        <p:spPr>
          <a:xfrm>
            <a:off x="400475" y="12091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8727725" y="3103725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316900" y="1788500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852425" y="38779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141575" y="14007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534550" y="17015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504100" y="22207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166425" y="3071438"/>
            <a:ext cx="428625" cy="428600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7"/>
          <p:cNvGrpSpPr/>
          <p:nvPr/>
        </p:nvGrpSpPr>
        <p:grpSpPr>
          <a:xfrm>
            <a:off x="3615025" y="193475"/>
            <a:ext cx="100325" cy="100325"/>
            <a:chOff x="3879350" y="945625"/>
            <a:chExt cx="100325" cy="100325"/>
          </a:xfrm>
        </p:grpSpPr>
        <p:sp>
          <p:nvSpPr>
            <p:cNvPr id="173" name="Google Shape;173;p7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7"/>
          <p:cNvSpPr txBox="1"/>
          <p:nvPr>
            <p:ph idx="1" type="subTitle"/>
          </p:nvPr>
        </p:nvSpPr>
        <p:spPr>
          <a:xfrm>
            <a:off x="4832078" y="1667625"/>
            <a:ext cx="3254100" cy="19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7"/>
          <p:cNvSpPr txBox="1"/>
          <p:nvPr>
            <p:ph idx="2" type="subTitle"/>
          </p:nvPr>
        </p:nvSpPr>
        <p:spPr>
          <a:xfrm>
            <a:off x="1057900" y="1667625"/>
            <a:ext cx="3254100" cy="19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8"/>
          <p:cNvGrpSpPr/>
          <p:nvPr/>
        </p:nvGrpSpPr>
        <p:grpSpPr>
          <a:xfrm>
            <a:off x="713228" y="2420658"/>
            <a:ext cx="4624159" cy="2722811"/>
            <a:chOff x="-81400" y="1677600"/>
            <a:chExt cx="5886150" cy="3465900"/>
          </a:xfrm>
        </p:grpSpPr>
        <p:sp>
          <p:nvSpPr>
            <p:cNvPr id="180" name="Google Shape;180;p8"/>
            <p:cNvSpPr/>
            <p:nvPr/>
          </p:nvSpPr>
          <p:spPr>
            <a:xfrm>
              <a:off x="-81400" y="4152575"/>
              <a:ext cx="643650" cy="990925"/>
            </a:xfrm>
            <a:custGeom>
              <a:rect b="b" l="l" r="r" t="t"/>
              <a:pathLst>
                <a:path extrusionOk="0" h="39637" w="25746">
                  <a:moveTo>
                    <a:pt x="1" y="0"/>
                  </a:moveTo>
                  <a:lnTo>
                    <a:pt x="1" y="39636"/>
                  </a:lnTo>
                  <a:lnTo>
                    <a:pt x="25746" y="39636"/>
                  </a:lnTo>
                  <a:lnTo>
                    <a:pt x="257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967250" y="3700425"/>
              <a:ext cx="642900" cy="1441550"/>
            </a:xfrm>
            <a:custGeom>
              <a:rect b="b" l="l" r="r" t="t"/>
              <a:pathLst>
                <a:path extrusionOk="0" h="57662" w="25716">
                  <a:moveTo>
                    <a:pt x="1" y="1"/>
                  </a:moveTo>
                  <a:lnTo>
                    <a:pt x="1" y="57661"/>
                  </a:lnTo>
                  <a:lnTo>
                    <a:pt x="25716" y="57661"/>
                  </a:lnTo>
                  <a:lnTo>
                    <a:pt x="25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2015900" y="2552250"/>
              <a:ext cx="643650" cy="2591250"/>
            </a:xfrm>
            <a:custGeom>
              <a:rect b="b" l="l" r="r" t="t"/>
              <a:pathLst>
                <a:path extrusionOk="0" h="103650" w="25746">
                  <a:moveTo>
                    <a:pt x="1" y="0"/>
                  </a:moveTo>
                  <a:lnTo>
                    <a:pt x="1" y="103649"/>
                  </a:lnTo>
                  <a:lnTo>
                    <a:pt x="25746" y="103649"/>
                  </a:lnTo>
                  <a:lnTo>
                    <a:pt x="257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064550" y="3265775"/>
              <a:ext cx="642900" cy="1877725"/>
            </a:xfrm>
            <a:custGeom>
              <a:rect b="b" l="l" r="r" t="t"/>
              <a:pathLst>
                <a:path extrusionOk="0" h="75109" w="25716">
                  <a:moveTo>
                    <a:pt x="1" y="1"/>
                  </a:moveTo>
                  <a:lnTo>
                    <a:pt x="1" y="75108"/>
                  </a:lnTo>
                  <a:lnTo>
                    <a:pt x="25716" y="75108"/>
                  </a:lnTo>
                  <a:lnTo>
                    <a:pt x="25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4113200" y="2365300"/>
              <a:ext cx="642900" cy="2776675"/>
            </a:xfrm>
            <a:custGeom>
              <a:rect b="b" l="l" r="r" t="t"/>
              <a:pathLst>
                <a:path extrusionOk="0" h="111067" w="25716">
                  <a:moveTo>
                    <a:pt x="1" y="1"/>
                  </a:moveTo>
                  <a:lnTo>
                    <a:pt x="1" y="111066"/>
                  </a:lnTo>
                  <a:lnTo>
                    <a:pt x="25716" y="111066"/>
                  </a:lnTo>
                  <a:lnTo>
                    <a:pt x="25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5161875" y="1677600"/>
              <a:ext cx="642875" cy="3465900"/>
            </a:xfrm>
            <a:custGeom>
              <a:rect b="b" l="l" r="r" t="t"/>
              <a:pathLst>
                <a:path extrusionOk="0" h="138636" w="25715">
                  <a:moveTo>
                    <a:pt x="0" y="1"/>
                  </a:moveTo>
                  <a:lnTo>
                    <a:pt x="0" y="138635"/>
                  </a:lnTo>
                  <a:lnTo>
                    <a:pt x="25715" y="138635"/>
                  </a:lnTo>
                  <a:lnTo>
                    <a:pt x="25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8"/>
          <p:cNvGrpSpPr/>
          <p:nvPr/>
        </p:nvGrpSpPr>
        <p:grpSpPr>
          <a:xfrm>
            <a:off x="1518675" y="4460325"/>
            <a:ext cx="1667250" cy="759175"/>
            <a:chOff x="5709675" y="3594300"/>
            <a:chExt cx="1667250" cy="759175"/>
          </a:xfrm>
        </p:grpSpPr>
        <p:sp>
          <p:nvSpPr>
            <p:cNvPr id="187" name="Google Shape;187;p8"/>
            <p:cNvSpPr/>
            <p:nvPr/>
          </p:nvSpPr>
          <p:spPr>
            <a:xfrm>
              <a:off x="6500725" y="3594300"/>
              <a:ext cx="455200" cy="758400"/>
            </a:xfrm>
            <a:custGeom>
              <a:rect b="b" l="l" r="r" t="t"/>
              <a:pathLst>
                <a:path extrusionOk="0" h="30336" w="18208">
                  <a:moveTo>
                    <a:pt x="15199" y="1"/>
                  </a:moveTo>
                  <a:cubicBezTo>
                    <a:pt x="6809" y="1"/>
                    <a:pt x="1" y="6810"/>
                    <a:pt x="1" y="15168"/>
                  </a:cubicBezTo>
                  <a:cubicBezTo>
                    <a:pt x="1" y="23527"/>
                    <a:pt x="6809" y="30336"/>
                    <a:pt x="15168" y="30336"/>
                  </a:cubicBezTo>
                  <a:lnTo>
                    <a:pt x="18208" y="30336"/>
                  </a:lnTo>
                  <a:lnTo>
                    <a:pt x="182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6553925" y="3595050"/>
              <a:ext cx="823000" cy="758225"/>
            </a:xfrm>
            <a:custGeom>
              <a:rect b="b" l="l" r="r" t="t"/>
              <a:pathLst>
                <a:path extrusionOk="0" h="30329" w="32920">
                  <a:moveTo>
                    <a:pt x="16429" y="1"/>
                  </a:moveTo>
                  <a:cubicBezTo>
                    <a:pt x="9293" y="1"/>
                    <a:pt x="2946" y="5066"/>
                    <a:pt x="1551" y="12312"/>
                  </a:cubicBezTo>
                  <a:cubicBezTo>
                    <a:pt x="0" y="20549"/>
                    <a:pt x="5381" y="28482"/>
                    <a:pt x="13618" y="30063"/>
                  </a:cubicBezTo>
                  <a:cubicBezTo>
                    <a:pt x="14568" y="30242"/>
                    <a:pt x="15515" y="30329"/>
                    <a:pt x="16449" y="30329"/>
                  </a:cubicBezTo>
                  <a:cubicBezTo>
                    <a:pt x="23577" y="30329"/>
                    <a:pt x="29941" y="25282"/>
                    <a:pt x="31338" y="18026"/>
                  </a:cubicBezTo>
                  <a:cubicBezTo>
                    <a:pt x="32919" y="9789"/>
                    <a:pt x="27539" y="1855"/>
                    <a:pt x="19302" y="275"/>
                  </a:cubicBezTo>
                  <a:cubicBezTo>
                    <a:pt x="18337" y="90"/>
                    <a:pt x="17376" y="1"/>
                    <a:pt x="16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6631425" y="3669550"/>
              <a:ext cx="667225" cy="607925"/>
            </a:xfrm>
            <a:custGeom>
              <a:rect b="b" l="l" r="r" t="t"/>
              <a:pathLst>
                <a:path extrusionOk="0" h="24317" w="26689">
                  <a:moveTo>
                    <a:pt x="13345" y="0"/>
                  </a:moveTo>
                  <a:cubicBezTo>
                    <a:pt x="10229" y="0"/>
                    <a:pt x="7113" y="1186"/>
                    <a:pt x="4743" y="3556"/>
                  </a:cubicBezTo>
                  <a:cubicBezTo>
                    <a:pt x="1" y="8329"/>
                    <a:pt x="1" y="16019"/>
                    <a:pt x="4743" y="20760"/>
                  </a:cubicBezTo>
                  <a:cubicBezTo>
                    <a:pt x="7113" y="23131"/>
                    <a:pt x="10229" y="24317"/>
                    <a:pt x="13345" y="24317"/>
                  </a:cubicBezTo>
                  <a:cubicBezTo>
                    <a:pt x="16460" y="24317"/>
                    <a:pt x="19576" y="23131"/>
                    <a:pt x="21947" y="20760"/>
                  </a:cubicBezTo>
                  <a:cubicBezTo>
                    <a:pt x="26688" y="16019"/>
                    <a:pt x="26688" y="8329"/>
                    <a:pt x="21947" y="3556"/>
                  </a:cubicBezTo>
                  <a:cubicBezTo>
                    <a:pt x="19576" y="1186"/>
                    <a:pt x="16460" y="0"/>
                    <a:pt x="13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6662600" y="3669550"/>
              <a:ext cx="323725" cy="607925"/>
            </a:xfrm>
            <a:custGeom>
              <a:rect b="b" l="l" r="r" t="t"/>
              <a:pathLst>
                <a:path extrusionOk="0" h="24317" w="12949">
                  <a:moveTo>
                    <a:pt x="12158" y="0"/>
                  </a:moveTo>
                  <a:cubicBezTo>
                    <a:pt x="5411" y="0"/>
                    <a:pt x="0" y="5441"/>
                    <a:pt x="0" y="12158"/>
                  </a:cubicBezTo>
                  <a:cubicBezTo>
                    <a:pt x="0" y="18876"/>
                    <a:pt x="5411" y="24317"/>
                    <a:pt x="12158" y="24317"/>
                  </a:cubicBezTo>
                  <a:cubicBezTo>
                    <a:pt x="12402" y="24317"/>
                    <a:pt x="12675" y="24286"/>
                    <a:pt x="12949" y="24286"/>
                  </a:cubicBezTo>
                  <a:cubicBezTo>
                    <a:pt x="6596" y="23861"/>
                    <a:pt x="1581" y="18602"/>
                    <a:pt x="1611" y="12158"/>
                  </a:cubicBezTo>
                  <a:cubicBezTo>
                    <a:pt x="1611" y="5745"/>
                    <a:pt x="6596" y="456"/>
                    <a:pt x="12949" y="31"/>
                  </a:cubicBezTo>
                  <a:cubicBezTo>
                    <a:pt x="12675" y="0"/>
                    <a:pt x="12402" y="0"/>
                    <a:pt x="12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6822925" y="3739450"/>
              <a:ext cx="312350" cy="469625"/>
            </a:xfrm>
            <a:custGeom>
              <a:rect b="b" l="l" r="r" t="t"/>
              <a:pathLst>
                <a:path extrusionOk="0" h="18785" w="12494">
                  <a:moveTo>
                    <a:pt x="5806" y="4833"/>
                  </a:moveTo>
                  <a:lnTo>
                    <a:pt x="5806" y="7691"/>
                  </a:lnTo>
                  <a:cubicBezTo>
                    <a:pt x="5320" y="7539"/>
                    <a:pt x="4985" y="7356"/>
                    <a:pt x="4712" y="7143"/>
                  </a:cubicBezTo>
                  <a:cubicBezTo>
                    <a:pt x="4438" y="6931"/>
                    <a:pt x="4317" y="6657"/>
                    <a:pt x="4317" y="6323"/>
                  </a:cubicBezTo>
                  <a:cubicBezTo>
                    <a:pt x="4317" y="5988"/>
                    <a:pt x="4438" y="5684"/>
                    <a:pt x="4682" y="5411"/>
                  </a:cubicBezTo>
                  <a:cubicBezTo>
                    <a:pt x="4894" y="5137"/>
                    <a:pt x="5289" y="4955"/>
                    <a:pt x="5806" y="4833"/>
                  </a:cubicBezTo>
                  <a:close/>
                  <a:moveTo>
                    <a:pt x="7812" y="11156"/>
                  </a:moveTo>
                  <a:cubicBezTo>
                    <a:pt x="8268" y="11308"/>
                    <a:pt x="8663" y="11490"/>
                    <a:pt x="8876" y="11703"/>
                  </a:cubicBezTo>
                  <a:cubicBezTo>
                    <a:pt x="9150" y="11946"/>
                    <a:pt x="9271" y="12220"/>
                    <a:pt x="9271" y="12554"/>
                  </a:cubicBezTo>
                  <a:cubicBezTo>
                    <a:pt x="9271" y="12858"/>
                    <a:pt x="9150" y="13131"/>
                    <a:pt x="8876" y="13375"/>
                  </a:cubicBezTo>
                  <a:cubicBezTo>
                    <a:pt x="8663" y="13618"/>
                    <a:pt x="8268" y="13800"/>
                    <a:pt x="7812" y="13922"/>
                  </a:cubicBezTo>
                  <a:lnTo>
                    <a:pt x="7812" y="11156"/>
                  </a:lnTo>
                  <a:close/>
                  <a:moveTo>
                    <a:pt x="5806" y="1"/>
                  </a:moveTo>
                  <a:lnTo>
                    <a:pt x="5806" y="2250"/>
                  </a:lnTo>
                  <a:cubicBezTo>
                    <a:pt x="4286" y="2432"/>
                    <a:pt x="3101" y="2888"/>
                    <a:pt x="2311" y="3709"/>
                  </a:cubicBezTo>
                  <a:cubicBezTo>
                    <a:pt x="1520" y="4499"/>
                    <a:pt x="1095" y="5441"/>
                    <a:pt x="1095" y="6536"/>
                  </a:cubicBezTo>
                  <a:cubicBezTo>
                    <a:pt x="1095" y="7447"/>
                    <a:pt x="1338" y="8147"/>
                    <a:pt x="1733" y="8724"/>
                  </a:cubicBezTo>
                  <a:cubicBezTo>
                    <a:pt x="2189" y="9241"/>
                    <a:pt x="2736" y="9666"/>
                    <a:pt x="3374" y="9909"/>
                  </a:cubicBezTo>
                  <a:cubicBezTo>
                    <a:pt x="4013" y="10183"/>
                    <a:pt x="4833" y="10457"/>
                    <a:pt x="5776" y="10669"/>
                  </a:cubicBezTo>
                  <a:lnTo>
                    <a:pt x="5776" y="14043"/>
                  </a:lnTo>
                  <a:cubicBezTo>
                    <a:pt x="5046" y="13952"/>
                    <a:pt x="4378" y="13800"/>
                    <a:pt x="3678" y="13527"/>
                  </a:cubicBezTo>
                  <a:cubicBezTo>
                    <a:pt x="3010" y="13283"/>
                    <a:pt x="2402" y="12949"/>
                    <a:pt x="1885" y="12584"/>
                  </a:cubicBezTo>
                  <a:lnTo>
                    <a:pt x="1" y="12584"/>
                  </a:lnTo>
                  <a:lnTo>
                    <a:pt x="669" y="14621"/>
                  </a:lnTo>
                  <a:lnTo>
                    <a:pt x="943" y="14590"/>
                  </a:lnTo>
                  <a:lnTo>
                    <a:pt x="760" y="15016"/>
                  </a:lnTo>
                  <a:cubicBezTo>
                    <a:pt x="1277" y="15441"/>
                    <a:pt x="2007" y="15806"/>
                    <a:pt x="2919" y="16080"/>
                  </a:cubicBezTo>
                  <a:cubicBezTo>
                    <a:pt x="3830" y="16384"/>
                    <a:pt x="4742" y="16536"/>
                    <a:pt x="5745" y="16597"/>
                  </a:cubicBezTo>
                  <a:lnTo>
                    <a:pt x="5745" y="18785"/>
                  </a:lnTo>
                  <a:lnTo>
                    <a:pt x="7751" y="18785"/>
                  </a:lnTo>
                  <a:lnTo>
                    <a:pt x="7751" y="16536"/>
                  </a:lnTo>
                  <a:cubicBezTo>
                    <a:pt x="9271" y="16353"/>
                    <a:pt x="10396" y="15837"/>
                    <a:pt x="11217" y="15077"/>
                  </a:cubicBezTo>
                  <a:cubicBezTo>
                    <a:pt x="12007" y="14286"/>
                    <a:pt x="12432" y="13375"/>
                    <a:pt x="12432" y="12280"/>
                  </a:cubicBezTo>
                  <a:cubicBezTo>
                    <a:pt x="12493" y="11399"/>
                    <a:pt x="12280" y="10700"/>
                    <a:pt x="11824" y="10153"/>
                  </a:cubicBezTo>
                  <a:cubicBezTo>
                    <a:pt x="11369" y="9636"/>
                    <a:pt x="10821" y="9210"/>
                    <a:pt x="10183" y="8937"/>
                  </a:cubicBezTo>
                  <a:cubicBezTo>
                    <a:pt x="9545" y="8663"/>
                    <a:pt x="8724" y="8420"/>
                    <a:pt x="7812" y="8207"/>
                  </a:cubicBezTo>
                  <a:lnTo>
                    <a:pt x="7812" y="4803"/>
                  </a:lnTo>
                  <a:cubicBezTo>
                    <a:pt x="8086" y="4833"/>
                    <a:pt x="8390" y="4864"/>
                    <a:pt x="8663" y="4955"/>
                  </a:cubicBezTo>
                  <a:lnTo>
                    <a:pt x="8998" y="5867"/>
                  </a:lnTo>
                  <a:lnTo>
                    <a:pt x="10913" y="5867"/>
                  </a:lnTo>
                  <a:lnTo>
                    <a:pt x="11885" y="3405"/>
                  </a:lnTo>
                  <a:cubicBezTo>
                    <a:pt x="10821" y="2706"/>
                    <a:pt x="9454" y="2280"/>
                    <a:pt x="7812" y="2189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6796325" y="3739450"/>
              <a:ext cx="291825" cy="469625"/>
            </a:xfrm>
            <a:custGeom>
              <a:rect b="b" l="l" r="r" t="t"/>
              <a:pathLst>
                <a:path extrusionOk="0" h="18785" w="11673">
                  <a:moveTo>
                    <a:pt x="4986" y="4833"/>
                  </a:moveTo>
                  <a:lnTo>
                    <a:pt x="4986" y="7691"/>
                  </a:lnTo>
                  <a:cubicBezTo>
                    <a:pt x="4469" y="7539"/>
                    <a:pt x="4135" y="7387"/>
                    <a:pt x="3861" y="7143"/>
                  </a:cubicBezTo>
                  <a:cubicBezTo>
                    <a:pt x="3648" y="6931"/>
                    <a:pt x="3496" y="6657"/>
                    <a:pt x="3496" y="6323"/>
                  </a:cubicBezTo>
                  <a:cubicBezTo>
                    <a:pt x="3496" y="5988"/>
                    <a:pt x="3618" y="5684"/>
                    <a:pt x="3831" y="5411"/>
                  </a:cubicBezTo>
                  <a:cubicBezTo>
                    <a:pt x="4104" y="5137"/>
                    <a:pt x="4469" y="4955"/>
                    <a:pt x="4986" y="4833"/>
                  </a:cubicBezTo>
                  <a:close/>
                  <a:moveTo>
                    <a:pt x="6992" y="11095"/>
                  </a:moveTo>
                  <a:cubicBezTo>
                    <a:pt x="7448" y="11247"/>
                    <a:pt x="7782" y="11429"/>
                    <a:pt x="8056" y="11672"/>
                  </a:cubicBezTo>
                  <a:cubicBezTo>
                    <a:pt x="8329" y="11885"/>
                    <a:pt x="8420" y="12159"/>
                    <a:pt x="8420" y="12523"/>
                  </a:cubicBezTo>
                  <a:cubicBezTo>
                    <a:pt x="8420" y="12858"/>
                    <a:pt x="8329" y="13162"/>
                    <a:pt x="8086" y="13375"/>
                  </a:cubicBezTo>
                  <a:cubicBezTo>
                    <a:pt x="7812" y="13618"/>
                    <a:pt x="7478" y="13800"/>
                    <a:pt x="6992" y="13891"/>
                  </a:cubicBezTo>
                  <a:lnTo>
                    <a:pt x="6992" y="11095"/>
                  </a:lnTo>
                  <a:close/>
                  <a:moveTo>
                    <a:pt x="5016" y="1"/>
                  </a:moveTo>
                  <a:lnTo>
                    <a:pt x="5016" y="2250"/>
                  </a:lnTo>
                  <a:cubicBezTo>
                    <a:pt x="3496" y="2402"/>
                    <a:pt x="2311" y="2888"/>
                    <a:pt x="1520" y="3709"/>
                  </a:cubicBezTo>
                  <a:cubicBezTo>
                    <a:pt x="700" y="4499"/>
                    <a:pt x="305" y="5441"/>
                    <a:pt x="305" y="6536"/>
                  </a:cubicBezTo>
                  <a:cubicBezTo>
                    <a:pt x="305" y="7447"/>
                    <a:pt x="487" y="8177"/>
                    <a:pt x="943" y="8724"/>
                  </a:cubicBezTo>
                  <a:cubicBezTo>
                    <a:pt x="1369" y="9241"/>
                    <a:pt x="1946" y="9666"/>
                    <a:pt x="2584" y="9940"/>
                  </a:cubicBezTo>
                  <a:cubicBezTo>
                    <a:pt x="3223" y="10183"/>
                    <a:pt x="4013" y="10457"/>
                    <a:pt x="4986" y="10700"/>
                  </a:cubicBezTo>
                  <a:lnTo>
                    <a:pt x="4986" y="14043"/>
                  </a:lnTo>
                  <a:cubicBezTo>
                    <a:pt x="4256" y="13952"/>
                    <a:pt x="3557" y="13800"/>
                    <a:pt x="2888" y="13527"/>
                  </a:cubicBezTo>
                  <a:cubicBezTo>
                    <a:pt x="2189" y="13283"/>
                    <a:pt x="1581" y="12979"/>
                    <a:pt x="1095" y="12584"/>
                  </a:cubicBezTo>
                  <a:lnTo>
                    <a:pt x="1" y="15016"/>
                  </a:lnTo>
                  <a:cubicBezTo>
                    <a:pt x="517" y="15441"/>
                    <a:pt x="1247" y="15776"/>
                    <a:pt x="2159" y="16080"/>
                  </a:cubicBezTo>
                  <a:cubicBezTo>
                    <a:pt x="3040" y="16384"/>
                    <a:pt x="3983" y="16566"/>
                    <a:pt x="4986" y="16627"/>
                  </a:cubicBezTo>
                  <a:lnTo>
                    <a:pt x="4986" y="18785"/>
                  </a:lnTo>
                  <a:lnTo>
                    <a:pt x="6992" y="18785"/>
                  </a:lnTo>
                  <a:lnTo>
                    <a:pt x="6992" y="16536"/>
                  </a:lnTo>
                  <a:cubicBezTo>
                    <a:pt x="8512" y="16353"/>
                    <a:pt x="9636" y="15897"/>
                    <a:pt x="10457" y="15107"/>
                  </a:cubicBezTo>
                  <a:cubicBezTo>
                    <a:pt x="11247" y="14286"/>
                    <a:pt x="11673" y="13375"/>
                    <a:pt x="11642" y="12311"/>
                  </a:cubicBezTo>
                  <a:cubicBezTo>
                    <a:pt x="11642" y="11460"/>
                    <a:pt x="11460" y="10730"/>
                    <a:pt x="11004" y="10183"/>
                  </a:cubicBezTo>
                  <a:cubicBezTo>
                    <a:pt x="10548" y="9666"/>
                    <a:pt x="10031" y="9241"/>
                    <a:pt x="9363" y="8967"/>
                  </a:cubicBezTo>
                  <a:cubicBezTo>
                    <a:pt x="8724" y="8724"/>
                    <a:pt x="7964" y="8481"/>
                    <a:pt x="7022" y="8268"/>
                  </a:cubicBezTo>
                  <a:lnTo>
                    <a:pt x="7022" y="4833"/>
                  </a:lnTo>
                  <a:cubicBezTo>
                    <a:pt x="8086" y="4955"/>
                    <a:pt x="9119" y="5289"/>
                    <a:pt x="10092" y="5867"/>
                  </a:cubicBezTo>
                  <a:lnTo>
                    <a:pt x="11095" y="3405"/>
                  </a:lnTo>
                  <a:cubicBezTo>
                    <a:pt x="10031" y="2706"/>
                    <a:pt x="8663" y="2341"/>
                    <a:pt x="7022" y="2189"/>
                  </a:cubicBezTo>
                  <a:lnTo>
                    <a:pt x="70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5977175" y="4208300"/>
              <a:ext cx="716600" cy="125400"/>
            </a:xfrm>
            <a:custGeom>
              <a:rect b="b" l="l" r="r" t="t"/>
              <a:pathLst>
                <a:path extrusionOk="0" h="5016" w="28664">
                  <a:moveTo>
                    <a:pt x="152" y="1"/>
                  </a:moveTo>
                  <a:cubicBezTo>
                    <a:pt x="91" y="1"/>
                    <a:pt x="0" y="61"/>
                    <a:pt x="0" y="153"/>
                  </a:cubicBezTo>
                  <a:lnTo>
                    <a:pt x="0" y="5016"/>
                  </a:lnTo>
                  <a:lnTo>
                    <a:pt x="28663" y="5016"/>
                  </a:lnTo>
                  <a:lnTo>
                    <a:pt x="28663" y="153"/>
                  </a:lnTo>
                  <a:cubicBezTo>
                    <a:pt x="28663" y="61"/>
                    <a:pt x="28572" y="1"/>
                    <a:pt x="28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5934600" y="4220450"/>
              <a:ext cx="802475" cy="133025"/>
            </a:xfrm>
            <a:custGeom>
              <a:rect b="b" l="l" r="r" t="t"/>
              <a:pathLst>
                <a:path extrusionOk="0" h="5321" w="32099">
                  <a:moveTo>
                    <a:pt x="579" y="1"/>
                  </a:moveTo>
                  <a:cubicBezTo>
                    <a:pt x="275" y="1"/>
                    <a:pt x="1" y="274"/>
                    <a:pt x="1" y="578"/>
                  </a:cubicBezTo>
                  <a:lnTo>
                    <a:pt x="1" y="4743"/>
                  </a:lnTo>
                  <a:cubicBezTo>
                    <a:pt x="1" y="5047"/>
                    <a:pt x="275" y="5320"/>
                    <a:pt x="579" y="5320"/>
                  </a:cubicBezTo>
                  <a:lnTo>
                    <a:pt x="31552" y="5320"/>
                  </a:lnTo>
                  <a:cubicBezTo>
                    <a:pt x="31856" y="5320"/>
                    <a:pt x="32099" y="5047"/>
                    <a:pt x="32099" y="4743"/>
                  </a:cubicBezTo>
                  <a:lnTo>
                    <a:pt x="32099" y="578"/>
                  </a:lnTo>
                  <a:cubicBezTo>
                    <a:pt x="32099" y="274"/>
                    <a:pt x="31856" y="1"/>
                    <a:pt x="31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6522775" y="4219700"/>
              <a:ext cx="133750" cy="133775"/>
            </a:xfrm>
            <a:custGeom>
              <a:rect b="b" l="l" r="r" t="t"/>
              <a:pathLst>
                <a:path extrusionOk="0" h="5351" w="5350">
                  <a:moveTo>
                    <a:pt x="0" y="1"/>
                  </a:moveTo>
                  <a:lnTo>
                    <a:pt x="0" y="5350"/>
                  </a:lnTo>
                  <a:lnTo>
                    <a:pt x="5350" y="5350"/>
                  </a:lnTo>
                  <a:lnTo>
                    <a:pt x="5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5752250" y="4064675"/>
              <a:ext cx="716600" cy="125425"/>
            </a:xfrm>
            <a:custGeom>
              <a:rect b="b" l="l" r="r" t="t"/>
              <a:pathLst>
                <a:path extrusionOk="0" h="5017" w="28664">
                  <a:moveTo>
                    <a:pt x="152" y="1"/>
                  </a:moveTo>
                  <a:cubicBezTo>
                    <a:pt x="91" y="1"/>
                    <a:pt x="0" y="62"/>
                    <a:pt x="0" y="153"/>
                  </a:cubicBezTo>
                  <a:lnTo>
                    <a:pt x="0" y="5016"/>
                  </a:lnTo>
                  <a:lnTo>
                    <a:pt x="28663" y="5016"/>
                  </a:lnTo>
                  <a:lnTo>
                    <a:pt x="28663" y="153"/>
                  </a:lnTo>
                  <a:cubicBezTo>
                    <a:pt x="28663" y="62"/>
                    <a:pt x="28572" y="1"/>
                    <a:pt x="28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5709675" y="4076075"/>
              <a:ext cx="802475" cy="133000"/>
            </a:xfrm>
            <a:custGeom>
              <a:rect b="b" l="l" r="r" t="t"/>
              <a:pathLst>
                <a:path extrusionOk="0" h="5320" w="32099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lnTo>
                    <a:pt x="1" y="4742"/>
                  </a:lnTo>
                  <a:cubicBezTo>
                    <a:pt x="1" y="5046"/>
                    <a:pt x="274" y="5320"/>
                    <a:pt x="578" y="5320"/>
                  </a:cubicBezTo>
                  <a:lnTo>
                    <a:pt x="31521" y="5320"/>
                  </a:lnTo>
                  <a:cubicBezTo>
                    <a:pt x="31825" y="5320"/>
                    <a:pt x="32099" y="5046"/>
                    <a:pt x="32099" y="4742"/>
                  </a:cubicBezTo>
                  <a:lnTo>
                    <a:pt x="32099" y="578"/>
                  </a:lnTo>
                  <a:cubicBezTo>
                    <a:pt x="32099" y="274"/>
                    <a:pt x="31825" y="1"/>
                    <a:pt x="3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5869250" y="3776675"/>
              <a:ext cx="715850" cy="124650"/>
            </a:xfrm>
            <a:custGeom>
              <a:rect b="b" l="l" r="r" t="t"/>
              <a:pathLst>
                <a:path extrusionOk="0" h="4986" w="28634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lnTo>
                    <a:pt x="1" y="4986"/>
                  </a:lnTo>
                  <a:lnTo>
                    <a:pt x="28634" y="4986"/>
                  </a:lnTo>
                  <a:lnTo>
                    <a:pt x="28634" y="153"/>
                  </a:lnTo>
                  <a:cubicBezTo>
                    <a:pt x="28634" y="92"/>
                    <a:pt x="28573" y="1"/>
                    <a:pt x="28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5826700" y="3787325"/>
              <a:ext cx="802475" cy="133000"/>
            </a:xfrm>
            <a:custGeom>
              <a:rect b="b" l="l" r="r" t="t"/>
              <a:pathLst>
                <a:path extrusionOk="0" h="5320" w="32099">
                  <a:moveTo>
                    <a:pt x="548" y="0"/>
                  </a:moveTo>
                  <a:cubicBezTo>
                    <a:pt x="244" y="0"/>
                    <a:pt x="1" y="274"/>
                    <a:pt x="1" y="578"/>
                  </a:cubicBezTo>
                  <a:lnTo>
                    <a:pt x="1" y="4742"/>
                  </a:lnTo>
                  <a:cubicBezTo>
                    <a:pt x="1" y="5046"/>
                    <a:pt x="244" y="5320"/>
                    <a:pt x="548" y="5320"/>
                  </a:cubicBezTo>
                  <a:lnTo>
                    <a:pt x="31521" y="5320"/>
                  </a:lnTo>
                  <a:cubicBezTo>
                    <a:pt x="31855" y="5320"/>
                    <a:pt x="32099" y="5046"/>
                    <a:pt x="32099" y="4742"/>
                  </a:cubicBezTo>
                  <a:lnTo>
                    <a:pt x="32099" y="578"/>
                  </a:lnTo>
                  <a:cubicBezTo>
                    <a:pt x="32099" y="274"/>
                    <a:pt x="31825" y="0"/>
                    <a:pt x="31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414100" y="3786575"/>
              <a:ext cx="134525" cy="133750"/>
            </a:xfrm>
            <a:custGeom>
              <a:rect b="b" l="l" r="r" t="t"/>
              <a:pathLst>
                <a:path extrusionOk="0" h="5350" w="5381">
                  <a:moveTo>
                    <a:pt x="1" y="0"/>
                  </a:moveTo>
                  <a:lnTo>
                    <a:pt x="1" y="5350"/>
                  </a:lnTo>
                  <a:lnTo>
                    <a:pt x="5381" y="5350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7012900" y="3613125"/>
              <a:ext cx="115525" cy="112675"/>
            </a:xfrm>
            <a:custGeom>
              <a:rect b="b" l="l" r="r" t="t"/>
              <a:pathLst>
                <a:path extrusionOk="0" h="4507" w="4621">
                  <a:moveTo>
                    <a:pt x="2299" y="0"/>
                  </a:moveTo>
                  <a:cubicBezTo>
                    <a:pt x="2189" y="0"/>
                    <a:pt x="2083" y="53"/>
                    <a:pt x="2037" y="160"/>
                  </a:cubicBezTo>
                  <a:lnTo>
                    <a:pt x="1581" y="1376"/>
                  </a:lnTo>
                  <a:cubicBezTo>
                    <a:pt x="1581" y="1467"/>
                    <a:pt x="1520" y="1497"/>
                    <a:pt x="1429" y="1528"/>
                  </a:cubicBezTo>
                  <a:lnTo>
                    <a:pt x="213" y="1984"/>
                  </a:lnTo>
                  <a:cubicBezTo>
                    <a:pt x="0" y="2105"/>
                    <a:pt x="0" y="2440"/>
                    <a:pt x="213" y="2500"/>
                  </a:cubicBezTo>
                  <a:lnTo>
                    <a:pt x="1429" y="2956"/>
                  </a:lnTo>
                  <a:cubicBezTo>
                    <a:pt x="1520" y="2956"/>
                    <a:pt x="1551" y="3047"/>
                    <a:pt x="1581" y="3108"/>
                  </a:cubicBezTo>
                  <a:lnTo>
                    <a:pt x="2037" y="4324"/>
                  </a:lnTo>
                  <a:cubicBezTo>
                    <a:pt x="2098" y="4446"/>
                    <a:pt x="2212" y="4506"/>
                    <a:pt x="2322" y="4506"/>
                  </a:cubicBezTo>
                  <a:cubicBezTo>
                    <a:pt x="2432" y="4506"/>
                    <a:pt x="2539" y="4446"/>
                    <a:pt x="2584" y="4324"/>
                  </a:cubicBezTo>
                  <a:lnTo>
                    <a:pt x="3040" y="3108"/>
                  </a:lnTo>
                  <a:cubicBezTo>
                    <a:pt x="3040" y="3047"/>
                    <a:pt x="3101" y="3017"/>
                    <a:pt x="3192" y="2956"/>
                  </a:cubicBezTo>
                  <a:lnTo>
                    <a:pt x="4408" y="2500"/>
                  </a:lnTo>
                  <a:cubicBezTo>
                    <a:pt x="4621" y="2409"/>
                    <a:pt x="4621" y="2044"/>
                    <a:pt x="4408" y="1984"/>
                  </a:cubicBezTo>
                  <a:lnTo>
                    <a:pt x="3192" y="1528"/>
                  </a:lnTo>
                  <a:cubicBezTo>
                    <a:pt x="3101" y="1528"/>
                    <a:pt x="3070" y="1467"/>
                    <a:pt x="3040" y="1376"/>
                  </a:cubicBezTo>
                  <a:lnTo>
                    <a:pt x="2584" y="160"/>
                  </a:lnTo>
                  <a:cubicBezTo>
                    <a:pt x="2523" y="53"/>
                    <a:pt x="2409" y="0"/>
                    <a:pt x="2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861675" y="3649600"/>
              <a:ext cx="83625" cy="81125"/>
            </a:xfrm>
            <a:custGeom>
              <a:rect b="b" l="l" r="r" t="t"/>
              <a:pathLst>
                <a:path extrusionOk="0" h="3245" w="3345">
                  <a:moveTo>
                    <a:pt x="1684" y="0"/>
                  </a:moveTo>
                  <a:cubicBezTo>
                    <a:pt x="1604" y="0"/>
                    <a:pt x="1521" y="53"/>
                    <a:pt x="1490" y="160"/>
                  </a:cubicBezTo>
                  <a:lnTo>
                    <a:pt x="1186" y="1011"/>
                  </a:lnTo>
                  <a:cubicBezTo>
                    <a:pt x="1186" y="1072"/>
                    <a:pt x="1095" y="1102"/>
                    <a:pt x="1065" y="1132"/>
                  </a:cubicBezTo>
                  <a:lnTo>
                    <a:pt x="183" y="1436"/>
                  </a:lnTo>
                  <a:cubicBezTo>
                    <a:pt x="1" y="1528"/>
                    <a:pt x="1" y="1740"/>
                    <a:pt x="183" y="1832"/>
                  </a:cubicBezTo>
                  <a:lnTo>
                    <a:pt x="1065" y="2136"/>
                  </a:lnTo>
                  <a:cubicBezTo>
                    <a:pt x="1095" y="2136"/>
                    <a:pt x="1156" y="2196"/>
                    <a:pt x="1186" y="2227"/>
                  </a:cubicBezTo>
                  <a:lnTo>
                    <a:pt x="1490" y="3108"/>
                  </a:lnTo>
                  <a:cubicBezTo>
                    <a:pt x="1521" y="3199"/>
                    <a:pt x="1597" y="3245"/>
                    <a:pt x="1673" y="3245"/>
                  </a:cubicBezTo>
                  <a:cubicBezTo>
                    <a:pt x="1748" y="3245"/>
                    <a:pt x="1824" y="3199"/>
                    <a:pt x="1855" y="3108"/>
                  </a:cubicBezTo>
                  <a:lnTo>
                    <a:pt x="2159" y="2227"/>
                  </a:lnTo>
                  <a:cubicBezTo>
                    <a:pt x="2159" y="2196"/>
                    <a:pt x="2250" y="2166"/>
                    <a:pt x="2280" y="2136"/>
                  </a:cubicBezTo>
                  <a:lnTo>
                    <a:pt x="3162" y="1832"/>
                  </a:lnTo>
                  <a:cubicBezTo>
                    <a:pt x="3344" y="1740"/>
                    <a:pt x="3344" y="1528"/>
                    <a:pt x="3162" y="1436"/>
                  </a:cubicBezTo>
                  <a:lnTo>
                    <a:pt x="2280" y="1132"/>
                  </a:lnTo>
                  <a:cubicBezTo>
                    <a:pt x="2250" y="1132"/>
                    <a:pt x="2220" y="1072"/>
                    <a:pt x="2159" y="1011"/>
                  </a:cubicBezTo>
                  <a:lnTo>
                    <a:pt x="1855" y="160"/>
                  </a:lnTo>
                  <a:cubicBezTo>
                    <a:pt x="1840" y="53"/>
                    <a:pt x="1764" y="0"/>
                    <a:pt x="1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041025" y="3803275"/>
              <a:ext cx="60050" cy="58550"/>
            </a:xfrm>
            <a:custGeom>
              <a:rect b="b" l="l" r="r" t="t"/>
              <a:pathLst>
                <a:path extrusionOk="0" h="2342" w="2402">
                  <a:moveTo>
                    <a:pt x="1178" y="1"/>
                  </a:moveTo>
                  <a:cubicBezTo>
                    <a:pt x="1117" y="1"/>
                    <a:pt x="1064" y="31"/>
                    <a:pt x="1064" y="92"/>
                  </a:cubicBezTo>
                  <a:lnTo>
                    <a:pt x="851" y="730"/>
                  </a:lnTo>
                  <a:cubicBezTo>
                    <a:pt x="851" y="761"/>
                    <a:pt x="821" y="791"/>
                    <a:pt x="760" y="791"/>
                  </a:cubicBezTo>
                  <a:lnTo>
                    <a:pt x="122" y="1034"/>
                  </a:lnTo>
                  <a:cubicBezTo>
                    <a:pt x="0" y="1065"/>
                    <a:pt x="0" y="1247"/>
                    <a:pt x="122" y="1308"/>
                  </a:cubicBezTo>
                  <a:lnTo>
                    <a:pt x="760" y="1521"/>
                  </a:lnTo>
                  <a:cubicBezTo>
                    <a:pt x="821" y="1521"/>
                    <a:pt x="851" y="1551"/>
                    <a:pt x="851" y="1612"/>
                  </a:cubicBezTo>
                  <a:lnTo>
                    <a:pt x="1064" y="2250"/>
                  </a:lnTo>
                  <a:cubicBezTo>
                    <a:pt x="1094" y="2311"/>
                    <a:pt x="1155" y="2341"/>
                    <a:pt x="1212" y="2341"/>
                  </a:cubicBezTo>
                  <a:cubicBezTo>
                    <a:pt x="1269" y="2341"/>
                    <a:pt x="1322" y="2311"/>
                    <a:pt x="1338" y="2250"/>
                  </a:cubicBezTo>
                  <a:lnTo>
                    <a:pt x="1581" y="1612"/>
                  </a:lnTo>
                  <a:cubicBezTo>
                    <a:pt x="1581" y="1551"/>
                    <a:pt x="1611" y="1521"/>
                    <a:pt x="1641" y="1521"/>
                  </a:cubicBezTo>
                  <a:lnTo>
                    <a:pt x="2280" y="1308"/>
                  </a:lnTo>
                  <a:cubicBezTo>
                    <a:pt x="2401" y="1247"/>
                    <a:pt x="2401" y="1065"/>
                    <a:pt x="2280" y="1034"/>
                  </a:cubicBezTo>
                  <a:lnTo>
                    <a:pt x="1641" y="791"/>
                  </a:lnTo>
                  <a:cubicBezTo>
                    <a:pt x="1611" y="791"/>
                    <a:pt x="1581" y="761"/>
                    <a:pt x="1581" y="730"/>
                  </a:cubicBezTo>
                  <a:lnTo>
                    <a:pt x="1338" y="92"/>
                  </a:lnTo>
                  <a:cubicBezTo>
                    <a:pt x="1307" y="31"/>
                    <a:pt x="1239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8"/>
          <p:cNvGrpSpPr/>
          <p:nvPr/>
        </p:nvGrpSpPr>
        <p:grpSpPr>
          <a:xfrm>
            <a:off x="3402150" y="4469875"/>
            <a:ext cx="2487925" cy="758000"/>
            <a:chOff x="7564575" y="3603850"/>
            <a:chExt cx="2487925" cy="758000"/>
          </a:xfrm>
        </p:grpSpPr>
        <p:sp>
          <p:nvSpPr>
            <p:cNvPr id="205" name="Google Shape;205;p8"/>
            <p:cNvSpPr/>
            <p:nvPr/>
          </p:nvSpPr>
          <p:spPr>
            <a:xfrm>
              <a:off x="9597300" y="3604200"/>
              <a:ext cx="455200" cy="757625"/>
            </a:xfrm>
            <a:custGeom>
              <a:rect b="b" l="l" r="r" t="t"/>
              <a:pathLst>
                <a:path extrusionOk="0" h="30305" w="18208">
                  <a:moveTo>
                    <a:pt x="0" y="0"/>
                  </a:moveTo>
                  <a:lnTo>
                    <a:pt x="0" y="30304"/>
                  </a:lnTo>
                  <a:lnTo>
                    <a:pt x="3040" y="30304"/>
                  </a:lnTo>
                  <a:cubicBezTo>
                    <a:pt x="11399" y="30304"/>
                    <a:pt x="18207" y="23496"/>
                    <a:pt x="18207" y="15137"/>
                  </a:cubicBezTo>
                  <a:cubicBezTo>
                    <a:pt x="18177" y="6748"/>
                    <a:pt x="11399" y="0"/>
                    <a:pt x="3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9187700" y="3603850"/>
              <a:ext cx="838950" cy="758000"/>
            </a:xfrm>
            <a:custGeom>
              <a:rect b="b" l="l" r="r" t="t"/>
              <a:pathLst>
                <a:path extrusionOk="0" h="30320" w="33558">
                  <a:moveTo>
                    <a:pt x="16807" y="1"/>
                  </a:moveTo>
                  <a:cubicBezTo>
                    <a:pt x="15534" y="1"/>
                    <a:pt x="14240" y="162"/>
                    <a:pt x="12950" y="500"/>
                  </a:cubicBezTo>
                  <a:cubicBezTo>
                    <a:pt x="4864" y="2598"/>
                    <a:pt x="1" y="10865"/>
                    <a:pt x="2098" y="18981"/>
                  </a:cubicBezTo>
                  <a:cubicBezTo>
                    <a:pt x="3891" y="25794"/>
                    <a:pt x="10045" y="30320"/>
                    <a:pt x="16793" y="30320"/>
                  </a:cubicBezTo>
                  <a:cubicBezTo>
                    <a:pt x="18052" y="30320"/>
                    <a:pt x="19333" y="30162"/>
                    <a:pt x="20609" y="29832"/>
                  </a:cubicBezTo>
                  <a:cubicBezTo>
                    <a:pt x="28695" y="27704"/>
                    <a:pt x="33558" y="19437"/>
                    <a:pt x="31430" y="11321"/>
                  </a:cubicBezTo>
                  <a:cubicBezTo>
                    <a:pt x="29666" y="4521"/>
                    <a:pt x="23538" y="1"/>
                    <a:pt x="16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9267500" y="3678825"/>
              <a:ext cx="678600" cy="607925"/>
            </a:xfrm>
            <a:custGeom>
              <a:rect b="b" l="l" r="r" t="t"/>
              <a:pathLst>
                <a:path extrusionOk="0" h="24317" w="27144">
                  <a:moveTo>
                    <a:pt x="13549" y="1"/>
                  </a:moveTo>
                  <a:cubicBezTo>
                    <a:pt x="12396" y="1"/>
                    <a:pt x="11223" y="165"/>
                    <a:pt x="10062" y="511"/>
                  </a:cubicBezTo>
                  <a:cubicBezTo>
                    <a:pt x="3648" y="2456"/>
                    <a:pt x="1" y="9234"/>
                    <a:pt x="1915" y="15648"/>
                  </a:cubicBezTo>
                  <a:cubicBezTo>
                    <a:pt x="3506" y="20917"/>
                    <a:pt x="8329" y="24317"/>
                    <a:pt x="13542" y="24317"/>
                  </a:cubicBezTo>
                  <a:cubicBezTo>
                    <a:pt x="14703" y="24317"/>
                    <a:pt x="15884" y="24148"/>
                    <a:pt x="17053" y="23794"/>
                  </a:cubicBezTo>
                  <a:cubicBezTo>
                    <a:pt x="23496" y="21879"/>
                    <a:pt x="27144" y="15100"/>
                    <a:pt x="25229" y="8657"/>
                  </a:cubicBezTo>
                  <a:cubicBezTo>
                    <a:pt x="23634" y="3400"/>
                    <a:pt x="18793" y="1"/>
                    <a:pt x="13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9303225" y="3678650"/>
              <a:ext cx="323725" cy="607950"/>
            </a:xfrm>
            <a:custGeom>
              <a:rect b="b" l="l" r="r" t="t"/>
              <a:pathLst>
                <a:path extrusionOk="0" h="24318" w="12949">
                  <a:moveTo>
                    <a:pt x="12158" y="1"/>
                  </a:moveTo>
                  <a:cubicBezTo>
                    <a:pt x="5411" y="1"/>
                    <a:pt x="0" y="5442"/>
                    <a:pt x="0" y="12159"/>
                  </a:cubicBezTo>
                  <a:cubicBezTo>
                    <a:pt x="0" y="18907"/>
                    <a:pt x="5411" y="24317"/>
                    <a:pt x="12158" y="24317"/>
                  </a:cubicBezTo>
                  <a:cubicBezTo>
                    <a:pt x="12402" y="24317"/>
                    <a:pt x="12675" y="24287"/>
                    <a:pt x="12949" y="24287"/>
                  </a:cubicBezTo>
                  <a:cubicBezTo>
                    <a:pt x="6626" y="23861"/>
                    <a:pt x="1611" y="18603"/>
                    <a:pt x="1611" y="12159"/>
                  </a:cubicBezTo>
                  <a:cubicBezTo>
                    <a:pt x="1611" y="5746"/>
                    <a:pt x="6596" y="457"/>
                    <a:pt x="12949" y="62"/>
                  </a:cubicBezTo>
                  <a:cubicBezTo>
                    <a:pt x="12675" y="1"/>
                    <a:pt x="12402" y="1"/>
                    <a:pt x="12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9464325" y="3748575"/>
              <a:ext cx="311575" cy="468875"/>
            </a:xfrm>
            <a:custGeom>
              <a:rect b="b" l="l" r="r" t="t"/>
              <a:pathLst>
                <a:path extrusionOk="0" h="18755" w="12463">
                  <a:moveTo>
                    <a:pt x="5806" y="4803"/>
                  </a:moveTo>
                  <a:lnTo>
                    <a:pt x="5806" y="7660"/>
                  </a:lnTo>
                  <a:cubicBezTo>
                    <a:pt x="5319" y="7508"/>
                    <a:pt x="4985" y="7326"/>
                    <a:pt x="4711" y="7143"/>
                  </a:cubicBezTo>
                  <a:cubicBezTo>
                    <a:pt x="4438" y="6900"/>
                    <a:pt x="4347" y="6627"/>
                    <a:pt x="4347" y="6292"/>
                  </a:cubicBezTo>
                  <a:cubicBezTo>
                    <a:pt x="4347" y="5958"/>
                    <a:pt x="4438" y="5654"/>
                    <a:pt x="4681" y="5380"/>
                  </a:cubicBezTo>
                  <a:cubicBezTo>
                    <a:pt x="4894" y="5107"/>
                    <a:pt x="5289" y="4924"/>
                    <a:pt x="5806" y="4803"/>
                  </a:cubicBezTo>
                  <a:close/>
                  <a:moveTo>
                    <a:pt x="7842" y="11125"/>
                  </a:moveTo>
                  <a:cubicBezTo>
                    <a:pt x="8298" y="11277"/>
                    <a:pt x="8663" y="11459"/>
                    <a:pt x="8906" y="11703"/>
                  </a:cubicBezTo>
                  <a:cubicBezTo>
                    <a:pt x="9149" y="11915"/>
                    <a:pt x="9271" y="12189"/>
                    <a:pt x="9271" y="12523"/>
                  </a:cubicBezTo>
                  <a:cubicBezTo>
                    <a:pt x="9240" y="12827"/>
                    <a:pt x="9119" y="13131"/>
                    <a:pt x="8906" y="13374"/>
                  </a:cubicBezTo>
                  <a:cubicBezTo>
                    <a:pt x="8663" y="13587"/>
                    <a:pt x="8298" y="13769"/>
                    <a:pt x="7842" y="13891"/>
                  </a:cubicBezTo>
                  <a:lnTo>
                    <a:pt x="7842" y="11125"/>
                  </a:lnTo>
                  <a:close/>
                  <a:moveTo>
                    <a:pt x="5806" y="0"/>
                  </a:moveTo>
                  <a:lnTo>
                    <a:pt x="5806" y="2219"/>
                  </a:lnTo>
                  <a:cubicBezTo>
                    <a:pt x="4286" y="2432"/>
                    <a:pt x="3100" y="2888"/>
                    <a:pt x="2310" y="3678"/>
                  </a:cubicBezTo>
                  <a:cubicBezTo>
                    <a:pt x="1520" y="4468"/>
                    <a:pt x="1094" y="5411"/>
                    <a:pt x="1094" y="6535"/>
                  </a:cubicBezTo>
                  <a:cubicBezTo>
                    <a:pt x="1094" y="7447"/>
                    <a:pt x="1337" y="8116"/>
                    <a:pt x="1763" y="8693"/>
                  </a:cubicBezTo>
                  <a:cubicBezTo>
                    <a:pt x="2219" y="9210"/>
                    <a:pt x="2736" y="9636"/>
                    <a:pt x="3374" y="9909"/>
                  </a:cubicBezTo>
                  <a:cubicBezTo>
                    <a:pt x="4043" y="10183"/>
                    <a:pt x="4833" y="10426"/>
                    <a:pt x="5775" y="10669"/>
                  </a:cubicBezTo>
                  <a:lnTo>
                    <a:pt x="5775" y="14013"/>
                  </a:lnTo>
                  <a:cubicBezTo>
                    <a:pt x="5046" y="13921"/>
                    <a:pt x="4377" y="13769"/>
                    <a:pt x="3678" y="13526"/>
                  </a:cubicBezTo>
                  <a:cubicBezTo>
                    <a:pt x="3009" y="13253"/>
                    <a:pt x="2401" y="12949"/>
                    <a:pt x="1915" y="12554"/>
                  </a:cubicBezTo>
                  <a:lnTo>
                    <a:pt x="0" y="12554"/>
                  </a:lnTo>
                  <a:lnTo>
                    <a:pt x="699" y="14621"/>
                  </a:lnTo>
                  <a:lnTo>
                    <a:pt x="942" y="14560"/>
                  </a:lnTo>
                  <a:lnTo>
                    <a:pt x="760" y="14985"/>
                  </a:lnTo>
                  <a:cubicBezTo>
                    <a:pt x="1307" y="15411"/>
                    <a:pt x="2006" y="15806"/>
                    <a:pt x="2918" y="16049"/>
                  </a:cubicBezTo>
                  <a:cubicBezTo>
                    <a:pt x="3830" y="16353"/>
                    <a:pt x="4742" y="16505"/>
                    <a:pt x="5745" y="16596"/>
                  </a:cubicBezTo>
                  <a:lnTo>
                    <a:pt x="5745" y="18754"/>
                  </a:lnTo>
                  <a:lnTo>
                    <a:pt x="7751" y="18754"/>
                  </a:lnTo>
                  <a:lnTo>
                    <a:pt x="7751" y="16505"/>
                  </a:lnTo>
                  <a:cubicBezTo>
                    <a:pt x="9271" y="16323"/>
                    <a:pt x="10426" y="15836"/>
                    <a:pt x="11216" y="15076"/>
                  </a:cubicBezTo>
                  <a:cubicBezTo>
                    <a:pt x="12006" y="14256"/>
                    <a:pt x="12432" y="13344"/>
                    <a:pt x="12432" y="12250"/>
                  </a:cubicBezTo>
                  <a:cubicBezTo>
                    <a:pt x="12462" y="11399"/>
                    <a:pt x="12219" y="10669"/>
                    <a:pt x="11824" y="10122"/>
                  </a:cubicBezTo>
                  <a:cubicBezTo>
                    <a:pt x="11368" y="9605"/>
                    <a:pt x="10821" y="9180"/>
                    <a:pt x="10183" y="8906"/>
                  </a:cubicBezTo>
                  <a:cubicBezTo>
                    <a:pt x="9544" y="8663"/>
                    <a:pt x="8754" y="8389"/>
                    <a:pt x="7842" y="8207"/>
                  </a:cubicBezTo>
                  <a:lnTo>
                    <a:pt x="7842" y="4772"/>
                  </a:lnTo>
                  <a:cubicBezTo>
                    <a:pt x="8085" y="4803"/>
                    <a:pt x="8389" y="4864"/>
                    <a:pt x="8663" y="4924"/>
                  </a:cubicBezTo>
                  <a:lnTo>
                    <a:pt x="8997" y="5836"/>
                  </a:lnTo>
                  <a:lnTo>
                    <a:pt x="10912" y="5836"/>
                  </a:lnTo>
                  <a:lnTo>
                    <a:pt x="11885" y="3374"/>
                  </a:lnTo>
                  <a:cubicBezTo>
                    <a:pt x="10821" y="2675"/>
                    <a:pt x="9453" y="2280"/>
                    <a:pt x="7842" y="2158"/>
                  </a:cubicBezTo>
                  <a:lnTo>
                    <a:pt x="7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9437725" y="3748575"/>
              <a:ext cx="291825" cy="468875"/>
            </a:xfrm>
            <a:custGeom>
              <a:rect b="b" l="l" r="r" t="t"/>
              <a:pathLst>
                <a:path extrusionOk="0" h="18755" w="11673">
                  <a:moveTo>
                    <a:pt x="4985" y="4803"/>
                  </a:moveTo>
                  <a:lnTo>
                    <a:pt x="4985" y="7660"/>
                  </a:lnTo>
                  <a:cubicBezTo>
                    <a:pt x="4499" y="7508"/>
                    <a:pt x="4134" y="7356"/>
                    <a:pt x="3891" y="7143"/>
                  </a:cubicBezTo>
                  <a:cubicBezTo>
                    <a:pt x="3617" y="6930"/>
                    <a:pt x="3496" y="6627"/>
                    <a:pt x="3496" y="6292"/>
                  </a:cubicBezTo>
                  <a:cubicBezTo>
                    <a:pt x="3496" y="5958"/>
                    <a:pt x="3617" y="5654"/>
                    <a:pt x="3830" y="5380"/>
                  </a:cubicBezTo>
                  <a:cubicBezTo>
                    <a:pt x="4104" y="5107"/>
                    <a:pt x="4499" y="4924"/>
                    <a:pt x="4985" y="4803"/>
                  </a:cubicBezTo>
                  <a:close/>
                  <a:moveTo>
                    <a:pt x="6961" y="11095"/>
                  </a:moveTo>
                  <a:cubicBezTo>
                    <a:pt x="7417" y="11247"/>
                    <a:pt x="7751" y="11429"/>
                    <a:pt x="8025" y="11642"/>
                  </a:cubicBezTo>
                  <a:cubicBezTo>
                    <a:pt x="8298" y="11885"/>
                    <a:pt x="8389" y="12158"/>
                    <a:pt x="8389" y="12493"/>
                  </a:cubicBezTo>
                  <a:cubicBezTo>
                    <a:pt x="8389" y="12827"/>
                    <a:pt x="8298" y="13131"/>
                    <a:pt x="8055" y="13374"/>
                  </a:cubicBezTo>
                  <a:cubicBezTo>
                    <a:pt x="7842" y="13617"/>
                    <a:pt x="7478" y="13769"/>
                    <a:pt x="6961" y="13861"/>
                  </a:cubicBezTo>
                  <a:lnTo>
                    <a:pt x="6961" y="11095"/>
                  </a:lnTo>
                  <a:close/>
                  <a:moveTo>
                    <a:pt x="5015" y="0"/>
                  </a:moveTo>
                  <a:lnTo>
                    <a:pt x="5015" y="2219"/>
                  </a:lnTo>
                  <a:cubicBezTo>
                    <a:pt x="3496" y="2371"/>
                    <a:pt x="2310" y="2888"/>
                    <a:pt x="1520" y="3678"/>
                  </a:cubicBezTo>
                  <a:cubicBezTo>
                    <a:pt x="730" y="4468"/>
                    <a:pt x="304" y="5411"/>
                    <a:pt x="304" y="6535"/>
                  </a:cubicBezTo>
                  <a:cubicBezTo>
                    <a:pt x="304" y="7447"/>
                    <a:pt x="487" y="8146"/>
                    <a:pt x="942" y="8693"/>
                  </a:cubicBezTo>
                  <a:cubicBezTo>
                    <a:pt x="1368" y="9210"/>
                    <a:pt x="1946" y="9636"/>
                    <a:pt x="2584" y="9909"/>
                  </a:cubicBezTo>
                  <a:cubicBezTo>
                    <a:pt x="3222" y="10183"/>
                    <a:pt x="4043" y="10426"/>
                    <a:pt x="4985" y="10669"/>
                  </a:cubicBezTo>
                  <a:lnTo>
                    <a:pt x="4985" y="14013"/>
                  </a:lnTo>
                  <a:cubicBezTo>
                    <a:pt x="4256" y="13921"/>
                    <a:pt x="3587" y="13769"/>
                    <a:pt x="2888" y="13526"/>
                  </a:cubicBezTo>
                  <a:cubicBezTo>
                    <a:pt x="2219" y="13253"/>
                    <a:pt x="1611" y="12949"/>
                    <a:pt x="1094" y="12554"/>
                  </a:cubicBezTo>
                  <a:lnTo>
                    <a:pt x="0" y="14985"/>
                  </a:lnTo>
                  <a:cubicBezTo>
                    <a:pt x="547" y="15411"/>
                    <a:pt x="1246" y="15745"/>
                    <a:pt x="2158" y="16049"/>
                  </a:cubicBezTo>
                  <a:cubicBezTo>
                    <a:pt x="3040" y="16353"/>
                    <a:pt x="3982" y="16566"/>
                    <a:pt x="4985" y="16596"/>
                  </a:cubicBezTo>
                  <a:lnTo>
                    <a:pt x="4985" y="18754"/>
                  </a:lnTo>
                  <a:lnTo>
                    <a:pt x="6991" y="18754"/>
                  </a:lnTo>
                  <a:lnTo>
                    <a:pt x="6991" y="16505"/>
                  </a:lnTo>
                  <a:cubicBezTo>
                    <a:pt x="8511" y="16323"/>
                    <a:pt x="9666" y="15867"/>
                    <a:pt x="10456" y="15076"/>
                  </a:cubicBezTo>
                  <a:cubicBezTo>
                    <a:pt x="11247" y="14317"/>
                    <a:pt x="11672" y="13374"/>
                    <a:pt x="11672" y="12310"/>
                  </a:cubicBezTo>
                  <a:cubicBezTo>
                    <a:pt x="11672" y="11429"/>
                    <a:pt x="11459" y="10700"/>
                    <a:pt x="11003" y="10183"/>
                  </a:cubicBezTo>
                  <a:cubicBezTo>
                    <a:pt x="10547" y="9636"/>
                    <a:pt x="10031" y="9210"/>
                    <a:pt x="9392" y="8967"/>
                  </a:cubicBezTo>
                  <a:cubicBezTo>
                    <a:pt x="8724" y="8693"/>
                    <a:pt x="7964" y="8450"/>
                    <a:pt x="7022" y="8237"/>
                  </a:cubicBezTo>
                  <a:lnTo>
                    <a:pt x="7022" y="4803"/>
                  </a:lnTo>
                  <a:cubicBezTo>
                    <a:pt x="8085" y="4924"/>
                    <a:pt x="9119" y="5259"/>
                    <a:pt x="10092" y="5836"/>
                  </a:cubicBezTo>
                  <a:lnTo>
                    <a:pt x="11095" y="3374"/>
                  </a:lnTo>
                  <a:cubicBezTo>
                    <a:pt x="10031" y="2675"/>
                    <a:pt x="8663" y="2310"/>
                    <a:pt x="7022" y="2158"/>
                  </a:cubicBezTo>
                  <a:lnTo>
                    <a:pt x="7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8486325" y="4208300"/>
              <a:ext cx="715850" cy="125400"/>
            </a:xfrm>
            <a:custGeom>
              <a:rect b="b" l="l" r="r" t="t"/>
              <a:pathLst>
                <a:path extrusionOk="0" h="5016" w="28634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lnTo>
                    <a:pt x="1" y="5016"/>
                  </a:lnTo>
                  <a:lnTo>
                    <a:pt x="28634" y="5016"/>
                  </a:lnTo>
                  <a:lnTo>
                    <a:pt x="28634" y="153"/>
                  </a:lnTo>
                  <a:cubicBezTo>
                    <a:pt x="28634" y="61"/>
                    <a:pt x="28573" y="1"/>
                    <a:pt x="28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8443025" y="4220450"/>
              <a:ext cx="803225" cy="133025"/>
            </a:xfrm>
            <a:custGeom>
              <a:rect b="b" l="l" r="r" t="t"/>
              <a:pathLst>
                <a:path extrusionOk="0" h="5321" w="32129">
                  <a:moveTo>
                    <a:pt x="578" y="1"/>
                  </a:moveTo>
                  <a:cubicBezTo>
                    <a:pt x="274" y="1"/>
                    <a:pt x="0" y="274"/>
                    <a:pt x="0" y="578"/>
                  </a:cubicBezTo>
                  <a:lnTo>
                    <a:pt x="0" y="4743"/>
                  </a:lnTo>
                  <a:cubicBezTo>
                    <a:pt x="0" y="5047"/>
                    <a:pt x="274" y="5320"/>
                    <a:pt x="578" y="5320"/>
                  </a:cubicBezTo>
                  <a:lnTo>
                    <a:pt x="31551" y="5320"/>
                  </a:lnTo>
                  <a:cubicBezTo>
                    <a:pt x="31855" y="5320"/>
                    <a:pt x="32128" y="5047"/>
                    <a:pt x="32128" y="4743"/>
                  </a:cubicBezTo>
                  <a:lnTo>
                    <a:pt x="32128" y="578"/>
                  </a:lnTo>
                  <a:cubicBezTo>
                    <a:pt x="32128" y="274"/>
                    <a:pt x="31855" y="1"/>
                    <a:pt x="3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8517475" y="4219700"/>
              <a:ext cx="100350" cy="133775"/>
            </a:xfrm>
            <a:custGeom>
              <a:rect b="b" l="l" r="r" t="t"/>
              <a:pathLst>
                <a:path extrusionOk="0" h="5351" w="4014">
                  <a:moveTo>
                    <a:pt x="1" y="1"/>
                  </a:moveTo>
                  <a:lnTo>
                    <a:pt x="1" y="5350"/>
                  </a:lnTo>
                  <a:lnTo>
                    <a:pt x="4013" y="5350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9031175" y="4219700"/>
              <a:ext cx="133775" cy="133775"/>
            </a:xfrm>
            <a:custGeom>
              <a:rect b="b" l="l" r="r" t="t"/>
              <a:pathLst>
                <a:path extrusionOk="0" h="5351" w="5351">
                  <a:moveTo>
                    <a:pt x="0" y="1"/>
                  </a:moveTo>
                  <a:lnTo>
                    <a:pt x="0" y="5350"/>
                  </a:lnTo>
                  <a:lnTo>
                    <a:pt x="5350" y="5350"/>
                  </a:lnTo>
                  <a:lnTo>
                    <a:pt x="5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8585125" y="4064675"/>
              <a:ext cx="715825" cy="125425"/>
            </a:xfrm>
            <a:custGeom>
              <a:rect b="b" l="l" r="r" t="t"/>
              <a:pathLst>
                <a:path extrusionOk="0" h="5017" w="28633">
                  <a:moveTo>
                    <a:pt x="152" y="1"/>
                  </a:moveTo>
                  <a:cubicBezTo>
                    <a:pt x="61" y="1"/>
                    <a:pt x="0" y="62"/>
                    <a:pt x="0" y="153"/>
                  </a:cubicBezTo>
                  <a:lnTo>
                    <a:pt x="0" y="5016"/>
                  </a:lnTo>
                  <a:lnTo>
                    <a:pt x="28633" y="5016"/>
                  </a:lnTo>
                  <a:lnTo>
                    <a:pt x="28633" y="153"/>
                  </a:lnTo>
                  <a:cubicBezTo>
                    <a:pt x="28633" y="62"/>
                    <a:pt x="28572" y="1"/>
                    <a:pt x="28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8541800" y="4076075"/>
              <a:ext cx="804000" cy="133000"/>
            </a:xfrm>
            <a:custGeom>
              <a:rect b="b" l="l" r="r" t="t"/>
              <a:pathLst>
                <a:path extrusionOk="0" h="5320" w="3216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lnTo>
                    <a:pt x="1" y="4742"/>
                  </a:lnTo>
                  <a:cubicBezTo>
                    <a:pt x="1" y="5046"/>
                    <a:pt x="274" y="5320"/>
                    <a:pt x="578" y="5320"/>
                  </a:cubicBezTo>
                  <a:lnTo>
                    <a:pt x="31551" y="5320"/>
                  </a:lnTo>
                  <a:cubicBezTo>
                    <a:pt x="31886" y="5320"/>
                    <a:pt x="32159" y="5046"/>
                    <a:pt x="32129" y="4742"/>
                  </a:cubicBezTo>
                  <a:lnTo>
                    <a:pt x="32129" y="578"/>
                  </a:lnTo>
                  <a:cubicBezTo>
                    <a:pt x="32129" y="274"/>
                    <a:pt x="31855" y="1"/>
                    <a:pt x="3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8616275" y="4075325"/>
              <a:ext cx="100325" cy="133750"/>
            </a:xfrm>
            <a:custGeom>
              <a:rect b="b" l="l" r="r" t="t"/>
              <a:pathLst>
                <a:path extrusionOk="0" h="5350" w="4013">
                  <a:moveTo>
                    <a:pt x="0" y="0"/>
                  </a:moveTo>
                  <a:lnTo>
                    <a:pt x="0" y="5350"/>
                  </a:lnTo>
                  <a:lnTo>
                    <a:pt x="4013" y="5350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9129950" y="4075325"/>
              <a:ext cx="133775" cy="133750"/>
            </a:xfrm>
            <a:custGeom>
              <a:rect b="b" l="l" r="r" t="t"/>
              <a:pathLst>
                <a:path extrusionOk="0" h="5350" w="5351">
                  <a:moveTo>
                    <a:pt x="1" y="0"/>
                  </a:moveTo>
                  <a:lnTo>
                    <a:pt x="1" y="5350"/>
                  </a:lnTo>
                  <a:lnTo>
                    <a:pt x="5351" y="535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7940725" y="3912400"/>
              <a:ext cx="703700" cy="408400"/>
            </a:xfrm>
            <a:custGeom>
              <a:rect b="b" l="l" r="r" t="t"/>
              <a:pathLst>
                <a:path extrusionOk="0" h="16336" w="28148">
                  <a:moveTo>
                    <a:pt x="25987" y="1"/>
                  </a:moveTo>
                  <a:cubicBezTo>
                    <a:pt x="25965" y="1"/>
                    <a:pt x="25944" y="5"/>
                    <a:pt x="25928" y="13"/>
                  </a:cubicBezTo>
                  <a:lnTo>
                    <a:pt x="122" y="11745"/>
                  </a:lnTo>
                  <a:cubicBezTo>
                    <a:pt x="31" y="11745"/>
                    <a:pt x="1" y="11867"/>
                    <a:pt x="31" y="11928"/>
                  </a:cubicBezTo>
                  <a:lnTo>
                    <a:pt x="2068" y="16335"/>
                  </a:lnTo>
                  <a:lnTo>
                    <a:pt x="28147" y="4450"/>
                  </a:lnTo>
                  <a:lnTo>
                    <a:pt x="26111" y="74"/>
                  </a:lnTo>
                  <a:cubicBezTo>
                    <a:pt x="26111" y="29"/>
                    <a:pt x="26045" y="1"/>
                    <a:pt x="259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7909575" y="3905450"/>
              <a:ext cx="779675" cy="446150"/>
            </a:xfrm>
            <a:custGeom>
              <a:rect b="b" l="l" r="r" t="t"/>
              <a:pathLst>
                <a:path extrusionOk="0" h="17846" w="31187">
                  <a:moveTo>
                    <a:pt x="28810" y="1"/>
                  </a:moveTo>
                  <a:cubicBezTo>
                    <a:pt x="28731" y="1"/>
                    <a:pt x="28651" y="16"/>
                    <a:pt x="28572" y="48"/>
                  </a:cubicBezTo>
                  <a:lnTo>
                    <a:pt x="396" y="12905"/>
                  </a:lnTo>
                  <a:cubicBezTo>
                    <a:pt x="92" y="13026"/>
                    <a:pt x="0" y="13361"/>
                    <a:pt x="92" y="13665"/>
                  </a:cubicBezTo>
                  <a:lnTo>
                    <a:pt x="1855" y="17495"/>
                  </a:lnTo>
                  <a:cubicBezTo>
                    <a:pt x="1945" y="17720"/>
                    <a:pt x="2152" y="17845"/>
                    <a:pt x="2377" y="17845"/>
                  </a:cubicBezTo>
                  <a:cubicBezTo>
                    <a:pt x="2455" y="17845"/>
                    <a:pt x="2536" y="17830"/>
                    <a:pt x="2614" y="17799"/>
                  </a:cubicBezTo>
                  <a:lnTo>
                    <a:pt x="30761" y="4972"/>
                  </a:lnTo>
                  <a:cubicBezTo>
                    <a:pt x="31065" y="4820"/>
                    <a:pt x="31186" y="4455"/>
                    <a:pt x="31065" y="4212"/>
                  </a:cubicBezTo>
                  <a:lnTo>
                    <a:pt x="29332" y="352"/>
                  </a:lnTo>
                  <a:cubicBezTo>
                    <a:pt x="29242" y="126"/>
                    <a:pt x="29035" y="1"/>
                    <a:pt x="28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7972650" y="4161950"/>
              <a:ext cx="146675" cy="163400"/>
            </a:xfrm>
            <a:custGeom>
              <a:rect b="b" l="l" r="r" t="t"/>
              <a:pathLst>
                <a:path extrusionOk="0" h="6536" w="5867">
                  <a:moveTo>
                    <a:pt x="3648" y="0"/>
                  </a:moveTo>
                  <a:lnTo>
                    <a:pt x="0" y="1642"/>
                  </a:lnTo>
                  <a:lnTo>
                    <a:pt x="2219" y="6536"/>
                  </a:lnTo>
                  <a:lnTo>
                    <a:pt x="5867" y="4864"/>
                  </a:lnTo>
                  <a:lnTo>
                    <a:pt x="3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8440750" y="393550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4863" y="1"/>
                  </a:moveTo>
                  <a:lnTo>
                    <a:pt x="0" y="2219"/>
                  </a:lnTo>
                  <a:lnTo>
                    <a:pt x="2219" y="7083"/>
                  </a:lnTo>
                  <a:lnTo>
                    <a:pt x="7082" y="4864"/>
                  </a:lnTo>
                  <a:lnTo>
                    <a:pt x="48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7595725" y="3911325"/>
              <a:ext cx="704450" cy="408700"/>
            </a:xfrm>
            <a:custGeom>
              <a:rect b="b" l="l" r="r" t="t"/>
              <a:pathLst>
                <a:path extrusionOk="0" h="16348" w="28178">
                  <a:moveTo>
                    <a:pt x="25993" y="0"/>
                  </a:moveTo>
                  <a:cubicBezTo>
                    <a:pt x="25969" y="0"/>
                    <a:pt x="25946" y="8"/>
                    <a:pt x="25929" y="25"/>
                  </a:cubicBezTo>
                  <a:lnTo>
                    <a:pt x="123" y="11758"/>
                  </a:lnTo>
                  <a:cubicBezTo>
                    <a:pt x="62" y="11758"/>
                    <a:pt x="1" y="11880"/>
                    <a:pt x="62" y="11940"/>
                  </a:cubicBezTo>
                  <a:lnTo>
                    <a:pt x="2068" y="16348"/>
                  </a:lnTo>
                  <a:lnTo>
                    <a:pt x="28178" y="4463"/>
                  </a:lnTo>
                  <a:lnTo>
                    <a:pt x="26111" y="86"/>
                  </a:lnTo>
                  <a:cubicBezTo>
                    <a:pt x="26111" y="43"/>
                    <a:pt x="26050" y="0"/>
                    <a:pt x="25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7564575" y="3904700"/>
              <a:ext cx="779675" cy="446125"/>
            </a:xfrm>
            <a:custGeom>
              <a:rect b="b" l="l" r="r" t="t"/>
              <a:pathLst>
                <a:path extrusionOk="0" h="17845" w="31187">
                  <a:moveTo>
                    <a:pt x="28810" y="1"/>
                  </a:moveTo>
                  <a:cubicBezTo>
                    <a:pt x="28732" y="1"/>
                    <a:pt x="28651" y="16"/>
                    <a:pt x="28573" y="47"/>
                  </a:cubicBezTo>
                  <a:lnTo>
                    <a:pt x="426" y="12904"/>
                  </a:lnTo>
                  <a:cubicBezTo>
                    <a:pt x="122" y="12996"/>
                    <a:pt x="1" y="13360"/>
                    <a:pt x="122" y="13664"/>
                  </a:cubicBezTo>
                  <a:lnTo>
                    <a:pt x="1855" y="17494"/>
                  </a:lnTo>
                  <a:cubicBezTo>
                    <a:pt x="1945" y="17720"/>
                    <a:pt x="2152" y="17845"/>
                    <a:pt x="2377" y="17845"/>
                  </a:cubicBezTo>
                  <a:cubicBezTo>
                    <a:pt x="2456" y="17845"/>
                    <a:pt x="2536" y="17830"/>
                    <a:pt x="2615" y="17798"/>
                  </a:cubicBezTo>
                  <a:lnTo>
                    <a:pt x="30792" y="4941"/>
                  </a:lnTo>
                  <a:cubicBezTo>
                    <a:pt x="31035" y="4789"/>
                    <a:pt x="31187" y="4455"/>
                    <a:pt x="31096" y="4181"/>
                  </a:cubicBezTo>
                  <a:lnTo>
                    <a:pt x="29333" y="351"/>
                  </a:lnTo>
                  <a:cubicBezTo>
                    <a:pt x="29242" y="126"/>
                    <a:pt x="29035" y="1"/>
                    <a:pt x="28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7627650" y="4160425"/>
              <a:ext cx="147450" cy="164175"/>
            </a:xfrm>
            <a:custGeom>
              <a:rect b="b" l="l" r="r" t="t"/>
              <a:pathLst>
                <a:path extrusionOk="0" h="6567" w="5898">
                  <a:moveTo>
                    <a:pt x="3678" y="1"/>
                  </a:moveTo>
                  <a:lnTo>
                    <a:pt x="1" y="1672"/>
                  </a:lnTo>
                  <a:lnTo>
                    <a:pt x="2219" y="6566"/>
                  </a:lnTo>
                  <a:lnTo>
                    <a:pt x="5897" y="4894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8094975" y="3933225"/>
              <a:ext cx="177850" cy="177825"/>
            </a:xfrm>
            <a:custGeom>
              <a:rect b="b" l="l" r="r" t="t"/>
              <a:pathLst>
                <a:path extrusionOk="0" h="7113" w="7114">
                  <a:moveTo>
                    <a:pt x="4895" y="0"/>
                  </a:moveTo>
                  <a:lnTo>
                    <a:pt x="1" y="2219"/>
                  </a:lnTo>
                  <a:lnTo>
                    <a:pt x="2220" y="7113"/>
                  </a:lnTo>
                  <a:lnTo>
                    <a:pt x="7114" y="4894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9539550" y="3631575"/>
              <a:ext cx="115525" cy="113825"/>
            </a:xfrm>
            <a:custGeom>
              <a:rect b="b" l="l" r="r" t="t"/>
              <a:pathLst>
                <a:path extrusionOk="0" h="4553" w="4621">
                  <a:moveTo>
                    <a:pt x="2299" y="0"/>
                  </a:moveTo>
                  <a:cubicBezTo>
                    <a:pt x="2189" y="0"/>
                    <a:pt x="2082" y="69"/>
                    <a:pt x="2037" y="206"/>
                  </a:cubicBezTo>
                  <a:lnTo>
                    <a:pt x="1581" y="1421"/>
                  </a:lnTo>
                  <a:cubicBezTo>
                    <a:pt x="1581" y="1482"/>
                    <a:pt x="1520" y="1513"/>
                    <a:pt x="1429" y="1573"/>
                  </a:cubicBezTo>
                  <a:lnTo>
                    <a:pt x="213" y="2029"/>
                  </a:lnTo>
                  <a:cubicBezTo>
                    <a:pt x="0" y="2121"/>
                    <a:pt x="0" y="2485"/>
                    <a:pt x="213" y="2546"/>
                  </a:cubicBezTo>
                  <a:lnTo>
                    <a:pt x="1429" y="3002"/>
                  </a:lnTo>
                  <a:cubicBezTo>
                    <a:pt x="1520" y="3002"/>
                    <a:pt x="1550" y="3093"/>
                    <a:pt x="1581" y="3154"/>
                  </a:cubicBezTo>
                  <a:lnTo>
                    <a:pt x="2037" y="4370"/>
                  </a:lnTo>
                  <a:cubicBezTo>
                    <a:pt x="2098" y="4491"/>
                    <a:pt x="2211" y="4552"/>
                    <a:pt x="2322" y="4552"/>
                  </a:cubicBezTo>
                  <a:cubicBezTo>
                    <a:pt x="2432" y="4552"/>
                    <a:pt x="2538" y="4491"/>
                    <a:pt x="2584" y="4370"/>
                  </a:cubicBezTo>
                  <a:lnTo>
                    <a:pt x="3040" y="3154"/>
                  </a:lnTo>
                  <a:cubicBezTo>
                    <a:pt x="3040" y="3093"/>
                    <a:pt x="3101" y="3032"/>
                    <a:pt x="3192" y="3002"/>
                  </a:cubicBezTo>
                  <a:lnTo>
                    <a:pt x="4408" y="2546"/>
                  </a:lnTo>
                  <a:cubicBezTo>
                    <a:pt x="4620" y="2424"/>
                    <a:pt x="4620" y="2090"/>
                    <a:pt x="4408" y="2029"/>
                  </a:cubicBezTo>
                  <a:lnTo>
                    <a:pt x="3192" y="1573"/>
                  </a:lnTo>
                  <a:cubicBezTo>
                    <a:pt x="3101" y="1573"/>
                    <a:pt x="3070" y="1482"/>
                    <a:pt x="3040" y="1421"/>
                  </a:cubicBezTo>
                  <a:lnTo>
                    <a:pt x="2584" y="206"/>
                  </a:lnTo>
                  <a:cubicBezTo>
                    <a:pt x="2523" y="69"/>
                    <a:pt x="2409" y="0"/>
                    <a:pt x="2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8551675" y="4024225"/>
              <a:ext cx="115525" cy="112850"/>
            </a:xfrm>
            <a:custGeom>
              <a:rect b="b" l="l" r="r" t="t"/>
              <a:pathLst>
                <a:path extrusionOk="0" h="4514" w="4621">
                  <a:moveTo>
                    <a:pt x="2299" y="0"/>
                  </a:moveTo>
                  <a:cubicBezTo>
                    <a:pt x="2189" y="0"/>
                    <a:pt x="2083" y="53"/>
                    <a:pt x="2037" y="160"/>
                  </a:cubicBezTo>
                  <a:lnTo>
                    <a:pt x="1581" y="1376"/>
                  </a:lnTo>
                  <a:cubicBezTo>
                    <a:pt x="1581" y="1467"/>
                    <a:pt x="1521" y="1497"/>
                    <a:pt x="1429" y="1528"/>
                  </a:cubicBezTo>
                  <a:lnTo>
                    <a:pt x="214" y="1984"/>
                  </a:lnTo>
                  <a:cubicBezTo>
                    <a:pt x="1" y="2105"/>
                    <a:pt x="1" y="2440"/>
                    <a:pt x="214" y="2531"/>
                  </a:cubicBezTo>
                  <a:lnTo>
                    <a:pt x="1429" y="2987"/>
                  </a:lnTo>
                  <a:cubicBezTo>
                    <a:pt x="1521" y="2987"/>
                    <a:pt x="1551" y="3047"/>
                    <a:pt x="1581" y="3139"/>
                  </a:cubicBezTo>
                  <a:lnTo>
                    <a:pt x="2037" y="4354"/>
                  </a:lnTo>
                  <a:cubicBezTo>
                    <a:pt x="2098" y="4461"/>
                    <a:pt x="2212" y="4514"/>
                    <a:pt x="2322" y="4514"/>
                  </a:cubicBezTo>
                  <a:cubicBezTo>
                    <a:pt x="2432" y="4514"/>
                    <a:pt x="2539" y="4461"/>
                    <a:pt x="2584" y="4354"/>
                  </a:cubicBezTo>
                  <a:lnTo>
                    <a:pt x="3040" y="3139"/>
                  </a:lnTo>
                  <a:cubicBezTo>
                    <a:pt x="3040" y="3047"/>
                    <a:pt x="3101" y="3017"/>
                    <a:pt x="3192" y="2987"/>
                  </a:cubicBezTo>
                  <a:lnTo>
                    <a:pt x="4408" y="2531"/>
                  </a:lnTo>
                  <a:cubicBezTo>
                    <a:pt x="4621" y="2409"/>
                    <a:pt x="4621" y="2075"/>
                    <a:pt x="4408" y="1984"/>
                  </a:cubicBezTo>
                  <a:lnTo>
                    <a:pt x="3192" y="1528"/>
                  </a:lnTo>
                  <a:cubicBezTo>
                    <a:pt x="3101" y="1528"/>
                    <a:pt x="3071" y="1467"/>
                    <a:pt x="3040" y="1376"/>
                  </a:cubicBezTo>
                  <a:lnTo>
                    <a:pt x="2584" y="160"/>
                  </a:lnTo>
                  <a:cubicBezTo>
                    <a:pt x="2524" y="53"/>
                    <a:pt x="2410" y="0"/>
                    <a:pt x="2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9405800" y="3805600"/>
              <a:ext cx="83625" cy="80750"/>
            </a:xfrm>
            <a:custGeom>
              <a:rect b="b" l="l" r="r" t="t"/>
              <a:pathLst>
                <a:path extrusionOk="0" h="3230" w="3345">
                  <a:moveTo>
                    <a:pt x="1680" y="0"/>
                  </a:moveTo>
                  <a:cubicBezTo>
                    <a:pt x="1596" y="0"/>
                    <a:pt x="1505" y="38"/>
                    <a:pt x="1460" y="114"/>
                  </a:cubicBezTo>
                  <a:lnTo>
                    <a:pt x="1156" y="995"/>
                  </a:lnTo>
                  <a:cubicBezTo>
                    <a:pt x="1156" y="1026"/>
                    <a:pt x="1095" y="1056"/>
                    <a:pt x="1064" y="1117"/>
                  </a:cubicBezTo>
                  <a:lnTo>
                    <a:pt x="183" y="1421"/>
                  </a:lnTo>
                  <a:cubicBezTo>
                    <a:pt x="1" y="1482"/>
                    <a:pt x="1" y="1725"/>
                    <a:pt x="183" y="1786"/>
                  </a:cubicBezTo>
                  <a:lnTo>
                    <a:pt x="1064" y="2090"/>
                  </a:lnTo>
                  <a:cubicBezTo>
                    <a:pt x="1095" y="2090"/>
                    <a:pt x="1125" y="2181"/>
                    <a:pt x="1156" y="2211"/>
                  </a:cubicBezTo>
                  <a:lnTo>
                    <a:pt x="1460" y="3093"/>
                  </a:lnTo>
                  <a:cubicBezTo>
                    <a:pt x="1505" y="3184"/>
                    <a:pt x="1581" y="3230"/>
                    <a:pt x="1657" y="3230"/>
                  </a:cubicBezTo>
                  <a:cubicBezTo>
                    <a:pt x="1733" y="3230"/>
                    <a:pt x="1809" y="3184"/>
                    <a:pt x="1855" y="3093"/>
                  </a:cubicBezTo>
                  <a:lnTo>
                    <a:pt x="2159" y="2211"/>
                  </a:lnTo>
                  <a:cubicBezTo>
                    <a:pt x="2159" y="2181"/>
                    <a:pt x="2219" y="2120"/>
                    <a:pt x="2280" y="2090"/>
                  </a:cubicBezTo>
                  <a:lnTo>
                    <a:pt x="3131" y="1786"/>
                  </a:lnTo>
                  <a:cubicBezTo>
                    <a:pt x="3344" y="1725"/>
                    <a:pt x="3344" y="1482"/>
                    <a:pt x="3131" y="1421"/>
                  </a:cubicBezTo>
                  <a:lnTo>
                    <a:pt x="2280" y="1117"/>
                  </a:lnTo>
                  <a:cubicBezTo>
                    <a:pt x="2219" y="1117"/>
                    <a:pt x="2189" y="1026"/>
                    <a:pt x="2159" y="995"/>
                  </a:cubicBezTo>
                  <a:lnTo>
                    <a:pt x="1855" y="114"/>
                  </a:lnTo>
                  <a:cubicBezTo>
                    <a:pt x="1840" y="38"/>
                    <a:pt x="1764" y="0"/>
                    <a:pt x="1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8810800" y="4081025"/>
              <a:ext cx="83625" cy="81325"/>
            </a:xfrm>
            <a:custGeom>
              <a:rect b="b" l="l" r="r" t="t"/>
              <a:pathLst>
                <a:path extrusionOk="0" h="3253" w="3345">
                  <a:moveTo>
                    <a:pt x="1684" y="0"/>
                  </a:moveTo>
                  <a:cubicBezTo>
                    <a:pt x="1604" y="0"/>
                    <a:pt x="1521" y="46"/>
                    <a:pt x="1490" y="137"/>
                  </a:cubicBezTo>
                  <a:lnTo>
                    <a:pt x="1186" y="1019"/>
                  </a:lnTo>
                  <a:cubicBezTo>
                    <a:pt x="1186" y="1049"/>
                    <a:pt x="1095" y="1079"/>
                    <a:pt x="1065" y="1140"/>
                  </a:cubicBezTo>
                  <a:lnTo>
                    <a:pt x="183" y="1444"/>
                  </a:lnTo>
                  <a:cubicBezTo>
                    <a:pt x="1" y="1505"/>
                    <a:pt x="1" y="1748"/>
                    <a:pt x="183" y="1809"/>
                  </a:cubicBezTo>
                  <a:lnTo>
                    <a:pt x="1065" y="2113"/>
                  </a:lnTo>
                  <a:cubicBezTo>
                    <a:pt x="1095" y="2113"/>
                    <a:pt x="1125" y="2204"/>
                    <a:pt x="1186" y="2234"/>
                  </a:cubicBezTo>
                  <a:lnTo>
                    <a:pt x="1490" y="3116"/>
                  </a:lnTo>
                  <a:cubicBezTo>
                    <a:pt x="1521" y="3207"/>
                    <a:pt x="1597" y="3253"/>
                    <a:pt x="1672" y="3253"/>
                  </a:cubicBezTo>
                  <a:cubicBezTo>
                    <a:pt x="1748" y="3253"/>
                    <a:pt x="1824" y="3207"/>
                    <a:pt x="1855" y="3116"/>
                  </a:cubicBezTo>
                  <a:lnTo>
                    <a:pt x="2159" y="2234"/>
                  </a:lnTo>
                  <a:cubicBezTo>
                    <a:pt x="2159" y="2204"/>
                    <a:pt x="2250" y="2143"/>
                    <a:pt x="2280" y="2113"/>
                  </a:cubicBezTo>
                  <a:lnTo>
                    <a:pt x="3162" y="1809"/>
                  </a:lnTo>
                  <a:cubicBezTo>
                    <a:pt x="3344" y="1748"/>
                    <a:pt x="3344" y="1505"/>
                    <a:pt x="3162" y="1444"/>
                  </a:cubicBezTo>
                  <a:lnTo>
                    <a:pt x="2280" y="1140"/>
                  </a:lnTo>
                  <a:cubicBezTo>
                    <a:pt x="2250" y="1140"/>
                    <a:pt x="2220" y="1049"/>
                    <a:pt x="2159" y="1019"/>
                  </a:cubicBezTo>
                  <a:lnTo>
                    <a:pt x="1855" y="137"/>
                  </a:lnTo>
                  <a:cubicBezTo>
                    <a:pt x="1840" y="46"/>
                    <a:pt x="1764" y="0"/>
                    <a:pt x="1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8889075" y="4240400"/>
              <a:ext cx="59300" cy="59125"/>
            </a:xfrm>
            <a:custGeom>
              <a:rect b="b" l="l" r="r" t="t"/>
              <a:pathLst>
                <a:path extrusionOk="0" h="2365" w="2372">
                  <a:moveTo>
                    <a:pt x="1186" y="1"/>
                  </a:moveTo>
                  <a:cubicBezTo>
                    <a:pt x="1133" y="1"/>
                    <a:pt x="1080" y="39"/>
                    <a:pt x="1064" y="115"/>
                  </a:cubicBezTo>
                  <a:lnTo>
                    <a:pt x="821" y="753"/>
                  </a:lnTo>
                  <a:cubicBezTo>
                    <a:pt x="821" y="783"/>
                    <a:pt x="791" y="844"/>
                    <a:pt x="760" y="844"/>
                  </a:cubicBezTo>
                  <a:lnTo>
                    <a:pt x="92" y="1057"/>
                  </a:lnTo>
                  <a:cubicBezTo>
                    <a:pt x="0" y="1087"/>
                    <a:pt x="0" y="1270"/>
                    <a:pt x="92" y="1331"/>
                  </a:cubicBezTo>
                  <a:lnTo>
                    <a:pt x="760" y="1543"/>
                  </a:lnTo>
                  <a:cubicBezTo>
                    <a:pt x="791" y="1543"/>
                    <a:pt x="821" y="1604"/>
                    <a:pt x="821" y="1635"/>
                  </a:cubicBezTo>
                  <a:lnTo>
                    <a:pt x="1064" y="2273"/>
                  </a:lnTo>
                  <a:cubicBezTo>
                    <a:pt x="1080" y="2334"/>
                    <a:pt x="1133" y="2364"/>
                    <a:pt x="1186" y="2364"/>
                  </a:cubicBezTo>
                  <a:cubicBezTo>
                    <a:pt x="1239" y="2364"/>
                    <a:pt x="1292" y="2334"/>
                    <a:pt x="1307" y="2273"/>
                  </a:cubicBezTo>
                  <a:lnTo>
                    <a:pt x="1551" y="1635"/>
                  </a:lnTo>
                  <a:cubicBezTo>
                    <a:pt x="1551" y="1604"/>
                    <a:pt x="1581" y="1543"/>
                    <a:pt x="1611" y="1543"/>
                  </a:cubicBezTo>
                  <a:lnTo>
                    <a:pt x="2280" y="1331"/>
                  </a:lnTo>
                  <a:cubicBezTo>
                    <a:pt x="2371" y="1300"/>
                    <a:pt x="2371" y="1087"/>
                    <a:pt x="2280" y="1057"/>
                  </a:cubicBezTo>
                  <a:lnTo>
                    <a:pt x="1611" y="844"/>
                  </a:lnTo>
                  <a:cubicBezTo>
                    <a:pt x="1581" y="844"/>
                    <a:pt x="1551" y="783"/>
                    <a:pt x="1551" y="753"/>
                  </a:cubicBezTo>
                  <a:lnTo>
                    <a:pt x="1307" y="115"/>
                  </a:lnTo>
                  <a:cubicBezTo>
                    <a:pt x="1292" y="39"/>
                    <a:pt x="1239" y="1"/>
                    <a:pt x="1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9590450" y="3869425"/>
              <a:ext cx="60050" cy="59100"/>
            </a:xfrm>
            <a:custGeom>
              <a:rect b="b" l="l" r="r" t="t"/>
              <a:pathLst>
                <a:path extrusionOk="0" h="2364" w="2402">
                  <a:moveTo>
                    <a:pt x="1213" y="0"/>
                  </a:moveTo>
                  <a:cubicBezTo>
                    <a:pt x="1156" y="0"/>
                    <a:pt x="1095" y="38"/>
                    <a:pt x="1065" y="114"/>
                  </a:cubicBezTo>
                  <a:lnTo>
                    <a:pt x="852" y="753"/>
                  </a:lnTo>
                  <a:cubicBezTo>
                    <a:pt x="852" y="783"/>
                    <a:pt x="821" y="844"/>
                    <a:pt x="761" y="844"/>
                  </a:cubicBezTo>
                  <a:lnTo>
                    <a:pt x="122" y="1056"/>
                  </a:lnTo>
                  <a:cubicBezTo>
                    <a:pt x="1" y="1087"/>
                    <a:pt x="1" y="1269"/>
                    <a:pt x="122" y="1330"/>
                  </a:cubicBezTo>
                  <a:lnTo>
                    <a:pt x="761" y="1543"/>
                  </a:lnTo>
                  <a:cubicBezTo>
                    <a:pt x="791" y="1543"/>
                    <a:pt x="852" y="1604"/>
                    <a:pt x="852" y="1634"/>
                  </a:cubicBezTo>
                  <a:lnTo>
                    <a:pt x="1065" y="2272"/>
                  </a:lnTo>
                  <a:cubicBezTo>
                    <a:pt x="1080" y="2333"/>
                    <a:pt x="1141" y="2363"/>
                    <a:pt x="1201" y="2363"/>
                  </a:cubicBezTo>
                  <a:cubicBezTo>
                    <a:pt x="1262" y="2363"/>
                    <a:pt x="1323" y="2333"/>
                    <a:pt x="1338" y="2272"/>
                  </a:cubicBezTo>
                  <a:lnTo>
                    <a:pt x="1581" y="1634"/>
                  </a:lnTo>
                  <a:cubicBezTo>
                    <a:pt x="1581" y="1604"/>
                    <a:pt x="1612" y="1543"/>
                    <a:pt x="1642" y="1543"/>
                  </a:cubicBezTo>
                  <a:lnTo>
                    <a:pt x="2280" y="1330"/>
                  </a:lnTo>
                  <a:cubicBezTo>
                    <a:pt x="2402" y="1300"/>
                    <a:pt x="2402" y="1087"/>
                    <a:pt x="2280" y="1056"/>
                  </a:cubicBezTo>
                  <a:lnTo>
                    <a:pt x="1642" y="844"/>
                  </a:lnTo>
                  <a:cubicBezTo>
                    <a:pt x="1612" y="844"/>
                    <a:pt x="1581" y="783"/>
                    <a:pt x="1581" y="753"/>
                  </a:cubicBezTo>
                  <a:lnTo>
                    <a:pt x="1338" y="114"/>
                  </a:lnTo>
                  <a:cubicBezTo>
                    <a:pt x="1323" y="38"/>
                    <a:pt x="1270" y="0"/>
                    <a:pt x="1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8"/>
          <p:cNvSpPr/>
          <p:nvPr/>
        </p:nvSpPr>
        <p:spPr>
          <a:xfrm rot="5400000">
            <a:off x="-2269762" y="-2151415"/>
            <a:ext cx="5965950" cy="3276700"/>
          </a:xfrm>
          <a:custGeom>
            <a:rect b="b" l="l" r="r" t="t"/>
            <a:pathLst>
              <a:path extrusionOk="0" h="131068" w="238638">
                <a:moveTo>
                  <a:pt x="73483" y="1"/>
                </a:moveTo>
                <a:cubicBezTo>
                  <a:pt x="73406" y="1"/>
                  <a:pt x="73330" y="1"/>
                  <a:pt x="73254" y="1"/>
                </a:cubicBezTo>
                <a:cubicBezTo>
                  <a:pt x="65655" y="32"/>
                  <a:pt x="58300" y="3011"/>
                  <a:pt x="52099" y="7418"/>
                </a:cubicBezTo>
                <a:cubicBezTo>
                  <a:pt x="43436" y="13619"/>
                  <a:pt x="36719" y="24652"/>
                  <a:pt x="40366" y="34622"/>
                </a:cubicBezTo>
                <a:cubicBezTo>
                  <a:pt x="44622" y="46203"/>
                  <a:pt x="60519" y="50549"/>
                  <a:pt x="63984" y="62404"/>
                </a:cubicBezTo>
                <a:cubicBezTo>
                  <a:pt x="66111" y="69759"/>
                  <a:pt x="61886" y="78392"/>
                  <a:pt x="54743" y="81188"/>
                </a:cubicBezTo>
                <a:cubicBezTo>
                  <a:pt x="52416" y="82101"/>
                  <a:pt x="50009" y="82421"/>
                  <a:pt x="47555" y="82421"/>
                </a:cubicBezTo>
                <a:cubicBezTo>
                  <a:pt x="41809" y="82421"/>
                  <a:pt x="35800" y="80668"/>
                  <a:pt x="29927" y="80668"/>
                </a:cubicBezTo>
                <a:cubicBezTo>
                  <a:pt x="29789" y="80668"/>
                  <a:pt x="29652" y="80669"/>
                  <a:pt x="29515" y="80671"/>
                </a:cubicBezTo>
                <a:cubicBezTo>
                  <a:pt x="18208" y="80823"/>
                  <a:pt x="7357" y="88696"/>
                  <a:pt x="3679" y="99395"/>
                </a:cubicBezTo>
                <a:cubicBezTo>
                  <a:pt x="1" y="110125"/>
                  <a:pt x="4013" y="123985"/>
                  <a:pt x="12889" y="131067"/>
                </a:cubicBezTo>
                <a:lnTo>
                  <a:pt x="229063" y="131067"/>
                </a:lnTo>
                <a:cubicBezTo>
                  <a:pt x="235598" y="124289"/>
                  <a:pt x="238637" y="111796"/>
                  <a:pt x="235203" y="103012"/>
                </a:cubicBezTo>
                <a:cubicBezTo>
                  <a:pt x="231738" y="94228"/>
                  <a:pt x="222923" y="87845"/>
                  <a:pt x="213500" y="87358"/>
                </a:cubicBezTo>
                <a:cubicBezTo>
                  <a:pt x="212907" y="87324"/>
                  <a:pt x="212308" y="87311"/>
                  <a:pt x="211705" y="87311"/>
                </a:cubicBezTo>
                <a:cubicBezTo>
                  <a:pt x="209410" y="87311"/>
                  <a:pt x="207061" y="87507"/>
                  <a:pt x="204773" y="87507"/>
                </a:cubicBezTo>
                <a:cubicBezTo>
                  <a:pt x="201782" y="87507"/>
                  <a:pt x="198892" y="87172"/>
                  <a:pt x="196357" y="85626"/>
                </a:cubicBezTo>
                <a:cubicBezTo>
                  <a:pt x="190308" y="81918"/>
                  <a:pt x="189761" y="73224"/>
                  <a:pt x="191919" y="66507"/>
                </a:cubicBezTo>
                <a:cubicBezTo>
                  <a:pt x="194077" y="59820"/>
                  <a:pt x="198302" y="53771"/>
                  <a:pt x="199640" y="46811"/>
                </a:cubicBezTo>
                <a:cubicBezTo>
                  <a:pt x="201160" y="38908"/>
                  <a:pt x="198576" y="30367"/>
                  <a:pt x="192892" y="24622"/>
                </a:cubicBezTo>
                <a:cubicBezTo>
                  <a:pt x="188250" y="19904"/>
                  <a:pt x="181618" y="17238"/>
                  <a:pt x="174999" y="17238"/>
                </a:cubicBezTo>
                <a:cubicBezTo>
                  <a:pt x="173601" y="17238"/>
                  <a:pt x="172203" y="17357"/>
                  <a:pt x="170825" y="17600"/>
                </a:cubicBezTo>
                <a:cubicBezTo>
                  <a:pt x="159973" y="19485"/>
                  <a:pt x="151827" y="28148"/>
                  <a:pt x="143134" y="34956"/>
                </a:cubicBezTo>
                <a:cubicBezTo>
                  <a:pt x="137026" y="39757"/>
                  <a:pt x="129134" y="43773"/>
                  <a:pt x="121685" y="43773"/>
                </a:cubicBezTo>
                <a:cubicBezTo>
                  <a:pt x="118571" y="43773"/>
                  <a:pt x="115535" y="43071"/>
                  <a:pt x="112738" y="41431"/>
                </a:cubicBezTo>
                <a:cubicBezTo>
                  <a:pt x="101674" y="34926"/>
                  <a:pt x="101857" y="18543"/>
                  <a:pt x="93559" y="8755"/>
                </a:cubicBezTo>
                <a:cubicBezTo>
                  <a:pt x="88654" y="2978"/>
                  <a:pt x="81008" y="1"/>
                  <a:pt x="734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166425" y="3201475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166425" y="41351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8761488" y="3798688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8"/>
          <p:cNvGrpSpPr/>
          <p:nvPr/>
        </p:nvGrpSpPr>
        <p:grpSpPr>
          <a:xfrm flipH="1">
            <a:off x="-43137" y="3656650"/>
            <a:ext cx="576650" cy="250800"/>
            <a:chOff x="8211950" y="-238625"/>
            <a:chExt cx="576650" cy="250800"/>
          </a:xfrm>
        </p:grpSpPr>
        <p:sp>
          <p:nvSpPr>
            <p:cNvPr id="238" name="Google Shape;238;p8"/>
            <p:cNvSpPr/>
            <p:nvPr/>
          </p:nvSpPr>
          <p:spPr>
            <a:xfrm>
              <a:off x="8211950" y="-238625"/>
              <a:ext cx="576650" cy="250800"/>
            </a:xfrm>
            <a:custGeom>
              <a:rect b="b" l="l" r="r" t="t"/>
              <a:pathLst>
                <a:path extrusionOk="0" h="10032" w="23066">
                  <a:moveTo>
                    <a:pt x="3521" y="1"/>
                  </a:moveTo>
                  <a:cubicBezTo>
                    <a:pt x="2974" y="1"/>
                    <a:pt x="2457" y="426"/>
                    <a:pt x="2457" y="1065"/>
                  </a:cubicBezTo>
                  <a:lnTo>
                    <a:pt x="2457" y="5472"/>
                  </a:lnTo>
                  <a:lnTo>
                    <a:pt x="147" y="9484"/>
                  </a:lnTo>
                  <a:cubicBezTo>
                    <a:pt x="1" y="9728"/>
                    <a:pt x="187" y="10031"/>
                    <a:pt x="439" y="10031"/>
                  </a:cubicBezTo>
                  <a:cubicBezTo>
                    <a:pt x="501" y="10031"/>
                    <a:pt x="567" y="10013"/>
                    <a:pt x="633" y="9971"/>
                  </a:cubicBezTo>
                  <a:lnTo>
                    <a:pt x="4676" y="7813"/>
                  </a:lnTo>
                  <a:lnTo>
                    <a:pt x="22001" y="7813"/>
                  </a:lnTo>
                  <a:cubicBezTo>
                    <a:pt x="22579" y="7813"/>
                    <a:pt x="23065" y="7357"/>
                    <a:pt x="23065" y="6749"/>
                  </a:cubicBezTo>
                  <a:lnTo>
                    <a:pt x="23065" y="1065"/>
                  </a:lnTo>
                  <a:cubicBezTo>
                    <a:pt x="23035" y="487"/>
                    <a:pt x="22518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8326550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1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916" y="2432"/>
                    <a:pt x="2432" y="1915"/>
                    <a:pt x="2432" y="1216"/>
                  </a:cubicBezTo>
                  <a:cubicBezTo>
                    <a:pt x="2432" y="578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442825" y="-168700"/>
              <a:ext cx="60800" cy="60800"/>
            </a:xfrm>
            <a:custGeom>
              <a:rect b="b" l="l" r="r" t="t"/>
              <a:pathLst>
                <a:path extrusionOk="0" h="2432" w="2432">
                  <a:moveTo>
                    <a:pt x="1216" y="0"/>
                  </a:moveTo>
                  <a:cubicBezTo>
                    <a:pt x="517" y="0"/>
                    <a:pt x="0" y="517"/>
                    <a:pt x="0" y="1216"/>
                  </a:cubicBezTo>
                  <a:cubicBezTo>
                    <a:pt x="0" y="1885"/>
                    <a:pt x="517" y="2432"/>
                    <a:pt x="1216" y="2432"/>
                  </a:cubicBezTo>
                  <a:cubicBezTo>
                    <a:pt x="1885" y="2432"/>
                    <a:pt x="2432" y="1915"/>
                    <a:pt x="2432" y="1216"/>
                  </a:cubicBezTo>
                  <a:cubicBezTo>
                    <a:pt x="2432" y="578"/>
                    <a:pt x="1854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8558325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6" y="0"/>
                  </a:moveTo>
                  <a:cubicBezTo>
                    <a:pt x="548" y="0"/>
                    <a:pt x="0" y="517"/>
                    <a:pt x="0" y="1216"/>
                  </a:cubicBezTo>
                  <a:cubicBezTo>
                    <a:pt x="0" y="1885"/>
                    <a:pt x="548" y="2432"/>
                    <a:pt x="1216" y="2432"/>
                  </a:cubicBezTo>
                  <a:cubicBezTo>
                    <a:pt x="1915" y="2432"/>
                    <a:pt x="2432" y="1915"/>
                    <a:pt x="2432" y="1216"/>
                  </a:cubicBezTo>
                  <a:cubicBezTo>
                    <a:pt x="2432" y="578"/>
                    <a:pt x="191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8"/>
          <p:cNvSpPr/>
          <p:nvPr/>
        </p:nvSpPr>
        <p:spPr>
          <a:xfrm>
            <a:off x="166425" y="23976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8862150" y="25356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8518275" y="36226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3185925" y="3985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8"/>
          <p:cNvGrpSpPr/>
          <p:nvPr/>
        </p:nvGrpSpPr>
        <p:grpSpPr>
          <a:xfrm>
            <a:off x="290800" y="1481400"/>
            <a:ext cx="100325" cy="100325"/>
            <a:chOff x="3879350" y="945625"/>
            <a:chExt cx="100325" cy="100325"/>
          </a:xfrm>
        </p:grpSpPr>
        <p:sp>
          <p:nvSpPr>
            <p:cNvPr id="247" name="Google Shape;247;p8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8"/>
          <p:cNvSpPr txBox="1"/>
          <p:nvPr>
            <p:ph type="title"/>
          </p:nvPr>
        </p:nvSpPr>
        <p:spPr>
          <a:xfrm>
            <a:off x="713225" y="1132025"/>
            <a:ext cx="4344600" cy="15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/>
          <p:nvPr/>
        </p:nvSpPr>
        <p:spPr>
          <a:xfrm flipH="1" rot="7393838">
            <a:off x="-3198982" y="-158637"/>
            <a:ext cx="6903712" cy="3418603"/>
          </a:xfrm>
          <a:custGeom>
            <a:rect b="b" l="l" r="r" t="t"/>
            <a:pathLst>
              <a:path extrusionOk="0" h="127531" w="257543">
                <a:moveTo>
                  <a:pt x="188005" y="0"/>
                </a:moveTo>
                <a:cubicBezTo>
                  <a:pt x="181301" y="0"/>
                  <a:pt x="174410" y="3584"/>
                  <a:pt x="169426" y="8411"/>
                </a:cubicBezTo>
                <a:cubicBezTo>
                  <a:pt x="162708" y="14946"/>
                  <a:pt x="158301" y="23457"/>
                  <a:pt x="152404" y="30751"/>
                </a:cubicBezTo>
                <a:cubicBezTo>
                  <a:pt x="146760" y="37770"/>
                  <a:pt x="138781" y="43972"/>
                  <a:pt x="129847" y="43972"/>
                </a:cubicBezTo>
                <a:cubicBezTo>
                  <a:pt x="129495" y="43972"/>
                  <a:pt x="129142" y="43963"/>
                  <a:pt x="128787" y="43943"/>
                </a:cubicBezTo>
                <a:cubicBezTo>
                  <a:pt x="118817" y="43366"/>
                  <a:pt x="111157" y="35402"/>
                  <a:pt x="104197" y="28259"/>
                </a:cubicBezTo>
                <a:cubicBezTo>
                  <a:pt x="97728" y="21592"/>
                  <a:pt x="89776" y="14686"/>
                  <a:pt x="80687" y="14686"/>
                </a:cubicBezTo>
                <a:cubicBezTo>
                  <a:pt x="80039" y="14686"/>
                  <a:pt x="79385" y="14721"/>
                  <a:pt x="78725" y="14794"/>
                </a:cubicBezTo>
                <a:cubicBezTo>
                  <a:pt x="70609" y="15675"/>
                  <a:pt x="64166" y="22241"/>
                  <a:pt x="60579" y="29536"/>
                </a:cubicBezTo>
                <a:cubicBezTo>
                  <a:pt x="57053" y="36861"/>
                  <a:pt x="55716" y="45007"/>
                  <a:pt x="53497" y="52819"/>
                </a:cubicBezTo>
                <a:cubicBezTo>
                  <a:pt x="51247" y="60661"/>
                  <a:pt x="47782" y="68594"/>
                  <a:pt x="41278" y="73457"/>
                </a:cubicBezTo>
                <a:cubicBezTo>
                  <a:pt x="33800" y="79080"/>
                  <a:pt x="23648" y="79628"/>
                  <a:pt x="15532" y="84248"/>
                </a:cubicBezTo>
                <a:cubicBezTo>
                  <a:pt x="8420" y="88290"/>
                  <a:pt x="3222" y="95494"/>
                  <a:pt x="1581" y="103518"/>
                </a:cubicBezTo>
                <a:cubicBezTo>
                  <a:pt x="0" y="111543"/>
                  <a:pt x="2675" y="121026"/>
                  <a:pt x="7660" y="127531"/>
                </a:cubicBezTo>
                <a:lnTo>
                  <a:pt x="247178" y="127531"/>
                </a:lnTo>
                <a:cubicBezTo>
                  <a:pt x="254199" y="119993"/>
                  <a:pt x="257543" y="107652"/>
                  <a:pt x="255689" y="97439"/>
                </a:cubicBezTo>
                <a:cubicBezTo>
                  <a:pt x="253835" y="87287"/>
                  <a:pt x="246935" y="78199"/>
                  <a:pt x="237664" y="73700"/>
                </a:cubicBezTo>
                <a:cubicBezTo>
                  <a:pt x="230795" y="70357"/>
                  <a:pt x="222649" y="69293"/>
                  <a:pt x="216843" y="64278"/>
                </a:cubicBezTo>
                <a:cubicBezTo>
                  <a:pt x="211007" y="59171"/>
                  <a:pt x="208849" y="51056"/>
                  <a:pt x="208302" y="43305"/>
                </a:cubicBezTo>
                <a:cubicBezTo>
                  <a:pt x="207785" y="35584"/>
                  <a:pt x="208576" y="27712"/>
                  <a:pt x="207269" y="20083"/>
                </a:cubicBezTo>
                <a:cubicBezTo>
                  <a:pt x="205992" y="12453"/>
                  <a:pt x="202040" y="4611"/>
                  <a:pt x="194958" y="1450"/>
                </a:cubicBezTo>
                <a:cubicBezTo>
                  <a:pt x="192726" y="449"/>
                  <a:pt x="190377" y="0"/>
                  <a:pt x="1880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"/>
          <p:cNvSpPr/>
          <p:nvPr/>
        </p:nvSpPr>
        <p:spPr>
          <a:xfrm flipH="1" rot="-5400000">
            <a:off x="5363902" y="1757085"/>
            <a:ext cx="5965950" cy="3276700"/>
          </a:xfrm>
          <a:custGeom>
            <a:rect b="b" l="l" r="r" t="t"/>
            <a:pathLst>
              <a:path extrusionOk="0" h="131068" w="238638">
                <a:moveTo>
                  <a:pt x="73483" y="1"/>
                </a:moveTo>
                <a:cubicBezTo>
                  <a:pt x="73406" y="1"/>
                  <a:pt x="73330" y="1"/>
                  <a:pt x="73254" y="1"/>
                </a:cubicBezTo>
                <a:cubicBezTo>
                  <a:pt x="65655" y="32"/>
                  <a:pt x="58300" y="3011"/>
                  <a:pt x="52099" y="7418"/>
                </a:cubicBezTo>
                <a:cubicBezTo>
                  <a:pt x="43436" y="13619"/>
                  <a:pt x="36719" y="24652"/>
                  <a:pt x="40366" y="34622"/>
                </a:cubicBezTo>
                <a:cubicBezTo>
                  <a:pt x="44622" y="46203"/>
                  <a:pt x="60519" y="50549"/>
                  <a:pt x="63984" y="62404"/>
                </a:cubicBezTo>
                <a:cubicBezTo>
                  <a:pt x="66111" y="69759"/>
                  <a:pt x="61886" y="78392"/>
                  <a:pt x="54743" y="81188"/>
                </a:cubicBezTo>
                <a:cubicBezTo>
                  <a:pt x="52416" y="82101"/>
                  <a:pt x="50009" y="82421"/>
                  <a:pt x="47555" y="82421"/>
                </a:cubicBezTo>
                <a:cubicBezTo>
                  <a:pt x="41809" y="82421"/>
                  <a:pt x="35800" y="80668"/>
                  <a:pt x="29927" y="80668"/>
                </a:cubicBezTo>
                <a:cubicBezTo>
                  <a:pt x="29789" y="80668"/>
                  <a:pt x="29652" y="80669"/>
                  <a:pt x="29515" y="80671"/>
                </a:cubicBezTo>
                <a:cubicBezTo>
                  <a:pt x="18208" y="80823"/>
                  <a:pt x="7357" y="88696"/>
                  <a:pt x="3679" y="99395"/>
                </a:cubicBezTo>
                <a:cubicBezTo>
                  <a:pt x="1" y="110125"/>
                  <a:pt x="4013" y="123985"/>
                  <a:pt x="12889" y="131067"/>
                </a:cubicBezTo>
                <a:lnTo>
                  <a:pt x="229063" y="131067"/>
                </a:lnTo>
                <a:cubicBezTo>
                  <a:pt x="235598" y="124289"/>
                  <a:pt x="238637" y="111796"/>
                  <a:pt x="235203" y="103012"/>
                </a:cubicBezTo>
                <a:cubicBezTo>
                  <a:pt x="231738" y="94228"/>
                  <a:pt x="222923" y="87845"/>
                  <a:pt x="213500" y="87358"/>
                </a:cubicBezTo>
                <a:cubicBezTo>
                  <a:pt x="212907" y="87324"/>
                  <a:pt x="212308" y="87311"/>
                  <a:pt x="211705" y="87311"/>
                </a:cubicBezTo>
                <a:cubicBezTo>
                  <a:pt x="209410" y="87311"/>
                  <a:pt x="207061" y="87507"/>
                  <a:pt x="204773" y="87507"/>
                </a:cubicBezTo>
                <a:cubicBezTo>
                  <a:pt x="201782" y="87507"/>
                  <a:pt x="198892" y="87172"/>
                  <a:pt x="196357" y="85626"/>
                </a:cubicBezTo>
                <a:cubicBezTo>
                  <a:pt x="190308" y="81918"/>
                  <a:pt x="189761" y="73224"/>
                  <a:pt x="191919" y="66507"/>
                </a:cubicBezTo>
                <a:cubicBezTo>
                  <a:pt x="194077" y="59820"/>
                  <a:pt x="198302" y="53771"/>
                  <a:pt x="199640" y="46811"/>
                </a:cubicBezTo>
                <a:cubicBezTo>
                  <a:pt x="201160" y="38908"/>
                  <a:pt x="198576" y="30367"/>
                  <a:pt x="192892" y="24622"/>
                </a:cubicBezTo>
                <a:cubicBezTo>
                  <a:pt x="188250" y="19904"/>
                  <a:pt x="181618" y="17238"/>
                  <a:pt x="174999" y="17238"/>
                </a:cubicBezTo>
                <a:cubicBezTo>
                  <a:pt x="173601" y="17238"/>
                  <a:pt x="172203" y="17357"/>
                  <a:pt x="170825" y="17600"/>
                </a:cubicBezTo>
                <a:cubicBezTo>
                  <a:pt x="159973" y="19485"/>
                  <a:pt x="151827" y="28148"/>
                  <a:pt x="143134" y="34956"/>
                </a:cubicBezTo>
                <a:cubicBezTo>
                  <a:pt x="137026" y="39757"/>
                  <a:pt x="129134" y="43773"/>
                  <a:pt x="121685" y="43773"/>
                </a:cubicBezTo>
                <a:cubicBezTo>
                  <a:pt x="118571" y="43773"/>
                  <a:pt x="115535" y="43071"/>
                  <a:pt x="112738" y="41431"/>
                </a:cubicBezTo>
                <a:cubicBezTo>
                  <a:pt x="101674" y="34926"/>
                  <a:pt x="101857" y="18543"/>
                  <a:pt x="93559" y="8755"/>
                </a:cubicBezTo>
                <a:cubicBezTo>
                  <a:pt x="88654" y="2978"/>
                  <a:pt x="81008" y="1"/>
                  <a:pt x="734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"/>
          <p:cNvSpPr/>
          <p:nvPr/>
        </p:nvSpPr>
        <p:spPr>
          <a:xfrm flipH="1">
            <a:off x="8803165" y="1521525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"/>
          <p:cNvSpPr/>
          <p:nvPr/>
        </p:nvSpPr>
        <p:spPr>
          <a:xfrm flipH="1">
            <a:off x="385303" y="1424875"/>
            <a:ext cx="171000" cy="251550"/>
          </a:xfrm>
          <a:custGeom>
            <a:rect b="b" l="l" r="r" t="t"/>
            <a:pathLst>
              <a:path extrusionOk="0" h="10062" w="6840">
                <a:moveTo>
                  <a:pt x="1946" y="0"/>
                </a:moveTo>
                <a:lnTo>
                  <a:pt x="1946" y="5380"/>
                </a:lnTo>
                <a:lnTo>
                  <a:pt x="1" y="5380"/>
                </a:lnTo>
                <a:lnTo>
                  <a:pt x="1703" y="7690"/>
                </a:lnTo>
                <a:lnTo>
                  <a:pt x="3405" y="10061"/>
                </a:lnTo>
                <a:lnTo>
                  <a:pt x="5138" y="7690"/>
                </a:lnTo>
                <a:lnTo>
                  <a:pt x="6840" y="5380"/>
                </a:lnTo>
                <a:lnTo>
                  <a:pt x="4895" y="5380"/>
                </a:lnTo>
                <a:lnTo>
                  <a:pt x="48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957578" y="330175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1438740" y="4881288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9"/>
          <p:cNvGrpSpPr/>
          <p:nvPr/>
        </p:nvGrpSpPr>
        <p:grpSpPr>
          <a:xfrm>
            <a:off x="7844628" y="79363"/>
            <a:ext cx="576650" cy="250800"/>
            <a:chOff x="8211950" y="-238625"/>
            <a:chExt cx="576650" cy="250800"/>
          </a:xfrm>
        </p:grpSpPr>
        <p:sp>
          <p:nvSpPr>
            <p:cNvPr id="258" name="Google Shape;258;p9"/>
            <p:cNvSpPr/>
            <p:nvPr/>
          </p:nvSpPr>
          <p:spPr>
            <a:xfrm>
              <a:off x="8211950" y="-238625"/>
              <a:ext cx="576650" cy="250800"/>
            </a:xfrm>
            <a:custGeom>
              <a:rect b="b" l="l" r="r" t="t"/>
              <a:pathLst>
                <a:path extrusionOk="0" h="10032" w="23066">
                  <a:moveTo>
                    <a:pt x="3521" y="1"/>
                  </a:moveTo>
                  <a:cubicBezTo>
                    <a:pt x="2974" y="1"/>
                    <a:pt x="2457" y="426"/>
                    <a:pt x="2457" y="1065"/>
                  </a:cubicBezTo>
                  <a:lnTo>
                    <a:pt x="2457" y="5472"/>
                  </a:lnTo>
                  <a:lnTo>
                    <a:pt x="147" y="9484"/>
                  </a:lnTo>
                  <a:cubicBezTo>
                    <a:pt x="1" y="9728"/>
                    <a:pt x="187" y="10031"/>
                    <a:pt x="439" y="10031"/>
                  </a:cubicBezTo>
                  <a:cubicBezTo>
                    <a:pt x="501" y="10031"/>
                    <a:pt x="567" y="10013"/>
                    <a:pt x="633" y="9971"/>
                  </a:cubicBezTo>
                  <a:lnTo>
                    <a:pt x="4676" y="7813"/>
                  </a:lnTo>
                  <a:lnTo>
                    <a:pt x="22001" y="7813"/>
                  </a:lnTo>
                  <a:cubicBezTo>
                    <a:pt x="22579" y="7813"/>
                    <a:pt x="23065" y="7357"/>
                    <a:pt x="23065" y="6749"/>
                  </a:cubicBezTo>
                  <a:lnTo>
                    <a:pt x="23065" y="1065"/>
                  </a:lnTo>
                  <a:cubicBezTo>
                    <a:pt x="23035" y="487"/>
                    <a:pt x="22518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8326550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1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916" y="2432"/>
                    <a:pt x="2432" y="1915"/>
                    <a:pt x="2432" y="1216"/>
                  </a:cubicBezTo>
                  <a:cubicBezTo>
                    <a:pt x="2432" y="578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8442825" y="-168700"/>
              <a:ext cx="60800" cy="60800"/>
            </a:xfrm>
            <a:custGeom>
              <a:rect b="b" l="l" r="r" t="t"/>
              <a:pathLst>
                <a:path extrusionOk="0" h="2432" w="2432">
                  <a:moveTo>
                    <a:pt x="1216" y="0"/>
                  </a:moveTo>
                  <a:cubicBezTo>
                    <a:pt x="517" y="0"/>
                    <a:pt x="0" y="517"/>
                    <a:pt x="0" y="1216"/>
                  </a:cubicBezTo>
                  <a:cubicBezTo>
                    <a:pt x="0" y="1885"/>
                    <a:pt x="517" y="2432"/>
                    <a:pt x="1216" y="2432"/>
                  </a:cubicBezTo>
                  <a:cubicBezTo>
                    <a:pt x="1885" y="2432"/>
                    <a:pt x="2432" y="1915"/>
                    <a:pt x="2432" y="1216"/>
                  </a:cubicBezTo>
                  <a:cubicBezTo>
                    <a:pt x="2432" y="578"/>
                    <a:pt x="1854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8558325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6" y="0"/>
                  </a:moveTo>
                  <a:cubicBezTo>
                    <a:pt x="548" y="0"/>
                    <a:pt x="0" y="517"/>
                    <a:pt x="0" y="1216"/>
                  </a:cubicBezTo>
                  <a:cubicBezTo>
                    <a:pt x="0" y="1885"/>
                    <a:pt x="548" y="2432"/>
                    <a:pt x="1216" y="2432"/>
                  </a:cubicBezTo>
                  <a:cubicBezTo>
                    <a:pt x="1915" y="2432"/>
                    <a:pt x="2432" y="1915"/>
                    <a:pt x="2432" y="1216"/>
                  </a:cubicBezTo>
                  <a:cubicBezTo>
                    <a:pt x="2432" y="578"/>
                    <a:pt x="191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9"/>
          <p:cNvSpPr/>
          <p:nvPr/>
        </p:nvSpPr>
        <p:spPr>
          <a:xfrm flipH="1">
            <a:off x="4535878" y="25795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"/>
          <p:cNvSpPr/>
          <p:nvPr/>
        </p:nvSpPr>
        <p:spPr>
          <a:xfrm flipH="1">
            <a:off x="626840" y="194272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"/>
          <p:cNvSpPr/>
          <p:nvPr/>
        </p:nvSpPr>
        <p:spPr>
          <a:xfrm flipH="1">
            <a:off x="6353590" y="316285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"/>
          <p:cNvSpPr/>
          <p:nvPr/>
        </p:nvSpPr>
        <p:spPr>
          <a:xfrm flipH="1">
            <a:off x="1366515" y="309062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" name="Google Shape;266;p9"/>
          <p:cNvGrpSpPr/>
          <p:nvPr/>
        </p:nvGrpSpPr>
        <p:grpSpPr>
          <a:xfrm flipH="1">
            <a:off x="8478365" y="630000"/>
            <a:ext cx="100325" cy="100325"/>
            <a:chOff x="3879350" y="945625"/>
            <a:chExt cx="100325" cy="100325"/>
          </a:xfrm>
        </p:grpSpPr>
        <p:sp>
          <p:nvSpPr>
            <p:cNvPr id="267" name="Google Shape;267;p9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9"/>
          <p:cNvSpPr/>
          <p:nvPr/>
        </p:nvSpPr>
        <p:spPr>
          <a:xfrm flipH="1">
            <a:off x="6246378" y="488130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"/>
          <p:cNvSpPr/>
          <p:nvPr/>
        </p:nvSpPr>
        <p:spPr>
          <a:xfrm flipH="1">
            <a:off x="3158653" y="490732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9"/>
          <p:cNvSpPr txBox="1"/>
          <p:nvPr>
            <p:ph type="title"/>
          </p:nvPr>
        </p:nvSpPr>
        <p:spPr>
          <a:xfrm>
            <a:off x="713225" y="954450"/>
            <a:ext cx="41421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2" name="Google Shape;272;p9"/>
          <p:cNvSpPr txBox="1"/>
          <p:nvPr>
            <p:ph idx="1" type="subTitle"/>
          </p:nvPr>
        </p:nvSpPr>
        <p:spPr>
          <a:xfrm>
            <a:off x="713225" y="1710750"/>
            <a:ext cx="4141200" cy="24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273" name="Google Shape;273;p9"/>
          <p:cNvSpPr/>
          <p:nvPr>
            <p:ph idx="2" type="pic"/>
          </p:nvPr>
        </p:nvSpPr>
        <p:spPr>
          <a:xfrm>
            <a:off x="5146675" y="533850"/>
            <a:ext cx="3284100" cy="407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/>
          <p:nvPr>
            <p:ph idx="2" type="pic"/>
          </p:nvPr>
        </p:nvSpPr>
        <p:spPr>
          <a:xfrm>
            <a:off x="-75" y="-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7" name="Google Shape;277;p10"/>
          <p:cNvSpPr/>
          <p:nvPr/>
        </p:nvSpPr>
        <p:spPr>
          <a:xfrm>
            <a:off x="379925" y="4485900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8853475" y="4282225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"/>
          <p:cNvSpPr/>
          <p:nvPr/>
        </p:nvSpPr>
        <p:spPr>
          <a:xfrm>
            <a:off x="48275" y="3942614"/>
            <a:ext cx="247745" cy="247731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"/>
          <p:cNvSpPr/>
          <p:nvPr/>
        </p:nvSpPr>
        <p:spPr>
          <a:xfrm>
            <a:off x="8768350" y="1506775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0"/>
          <p:cNvSpPr/>
          <p:nvPr/>
        </p:nvSpPr>
        <p:spPr>
          <a:xfrm>
            <a:off x="720000" y="49093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"/>
          <p:cNvSpPr/>
          <p:nvPr/>
        </p:nvSpPr>
        <p:spPr>
          <a:xfrm>
            <a:off x="8552600" y="283875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"/>
          <p:cNvSpPr/>
          <p:nvPr/>
        </p:nvSpPr>
        <p:spPr>
          <a:xfrm>
            <a:off x="8815325" y="34758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8933600" y="12506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bin"/>
              <a:buNone/>
              <a:defRPr b="1"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Siliguri"/>
              <a:buChar char="●"/>
              <a:defRPr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Siliguri"/>
              <a:buChar char="○"/>
              <a:defRPr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Siliguri"/>
              <a:buChar char="■"/>
              <a:defRPr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Siliguri"/>
              <a:buChar char="●"/>
              <a:defRPr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Siliguri"/>
              <a:buChar char="○"/>
              <a:defRPr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Siliguri"/>
              <a:buChar char="■"/>
              <a:defRPr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Siliguri"/>
              <a:buChar char="●"/>
              <a:defRPr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Siliguri"/>
              <a:buChar char="○"/>
              <a:defRPr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Siliguri"/>
              <a:buChar char="■"/>
              <a:defRPr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Zocke07/Big-Data-Programming-Final/tree/main/ImportByCountr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Zocke07/Big-Data-Programming-Fina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Zocke07/Big-Data-Programming-Final/tree/main/ImportByYea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8"/>
          <p:cNvSpPr/>
          <p:nvPr/>
        </p:nvSpPr>
        <p:spPr>
          <a:xfrm>
            <a:off x="3120925" y="1952175"/>
            <a:ext cx="6903440" cy="3418468"/>
          </a:xfrm>
          <a:custGeom>
            <a:rect b="b" l="l" r="r" t="t"/>
            <a:pathLst>
              <a:path extrusionOk="0" h="127531" w="257543">
                <a:moveTo>
                  <a:pt x="188005" y="0"/>
                </a:moveTo>
                <a:cubicBezTo>
                  <a:pt x="181301" y="0"/>
                  <a:pt x="174410" y="3584"/>
                  <a:pt x="169426" y="8411"/>
                </a:cubicBezTo>
                <a:cubicBezTo>
                  <a:pt x="162708" y="14946"/>
                  <a:pt x="158301" y="23457"/>
                  <a:pt x="152404" y="30751"/>
                </a:cubicBezTo>
                <a:cubicBezTo>
                  <a:pt x="146760" y="37770"/>
                  <a:pt x="138781" y="43972"/>
                  <a:pt x="129847" y="43972"/>
                </a:cubicBezTo>
                <a:cubicBezTo>
                  <a:pt x="129495" y="43972"/>
                  <a:pt x="129142" y="43963"/>
                  <a:pt x="128787" y="43943"/>
                </a:cubicBezTo>
                <a:cubicBezTo>
                  <a:pt x="118817" y="43366"/>
                  <a:pt x="111157" y="35402"/>
                  <a:pt x="104197" y="28259"/>
                </a:cubicBezTo>
                <a:cubicBezTo>
                  <a:pt x="97728" y="21592"/>
                  <a:pt x="89776" y="14686"/>
                  <a:pt x="80687" y="14686"/>
                </a:cubicBezTo>
                <a:cubicBezTo>
                  <a:pt x="80039" y="14686"/>
                  <a:pt x="79385" y="14721"/>
                  <a:pt x="78725" y="14794"/>
                </a:cubicBezTo>
                <a:cubicBezTo>
                  <a:pt x="70609" y="15675"/>
                  <a:pt x="64166" y="22241"/>
                  <a:pt x="60579" y="29536"/>
                </a:cubicBezTo>
                <a:cubicBezTo>
                  <a:pt x="57053" y="36861"/>
                  <a:pt x="55716" y="45007"/>
                  <a:pt x="53497" y="52819"/>
                </a:cubicBezTo>
                <a:cubicBezTo>
                  <a:pt x="51247" y="60661"/>
                  <a:pt x="47782" y="68594"/>
                  <a:pt x="41278" y="73457"/>
                </a:cubicBezTo>
                <a:cubicBezTo>
                  <a:pt x="33800" y="79080"/>
                  <a:pt x="23648" y="79628"/>
                  <a:pt x="15532" y="84248"/>
                </a:cubicBezTo>
                <a:cubicBezTo>
                  <a:pt x="8420" y="88290"/>
                  <a:pt x="3222" y="95494"/>
                  <a:pt x="1581" y="103518"/>
                </a:cubicBezTo>
                <a:cubicBezTo>
                  <a:pt x="0" y="111543"/>
                  <a:pt x="2675" y="121026"/>
                  <a:pt x="7660" y="127531"/>
                </a:cubicBezTo>
                <a:lnTo>
                  <a:pt x="247178" y="127531"/>
                </a:lnTo>
                <a:cubicBezTo>
                  <a:pt x="254199" y="119993"/>
                  <a:pt x="257543" y="107652"/>
                  <a:pt x="255689" y="97439"/>
                </a:cubicBezTo>
                <a:cubicBezTo>
                  <a:pt x="253835" y="87287"/>
                  <a:pt x="246935" y="78199"/>
                  <a:pt x="237664" y="73700"/>
                </a:cubicBezTo>
                <a:cubicBezTo>
                  <a:pt x="230795" y="70357"/>
                  <a:pt x="222649" y="69293"/>
                  <a:pt x="216843" y="64278"/>
                </a:cubicBezTo>
                <a:cubicBezTo>
                  <a:pt x="211007" y="59171"/>
                  <a:pt x="208849" y="51056"/>
                  <a:pt x="208302" y="43305"/>
                </a:cubicBezTo>
                <a:cubicBezTo>
                  <a:pt x="207785" y="35584"/>
                  <a:pt x="208576" y="27712"/>
                  <a:pt x="207269" y="20083"/>
                </a:cubicBezTo>
                <a:cubicBezTo>
                  <a:pt x="205992" y="12453"/>
                  <a:pt x="202040" y="4611"/>
                  <a:pt x="194958" y="1450"/>
                </a:cubicBezTo>
                <a:cubicBezTo>
                  <a:pt x="192726" y="449"/>
                  <a:pt x="190377" y="0"/>
                  <a:pt x="1880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8"/>
          <p:cNvSpPr txBox="1"/>
          <p:nvPr>
            <p:ph type="ctrTitle"/>
          </p:nvPr>
        </p:nvSpPr>
        <p:spPr>
          <a:xfrm>
            <a:off x="713225" y="673650"/>
            <a:ext cx="4532100" cy="23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Immense</a:t>
            </a:r>
            <a:r>
              <a:rPr lang="en" sz="4700"/>
              <a:t> </a:t>
            </a:r>
            <a:r>
              <a:rPr lang="en" sz="4700"/>
              <a:t>Import Trade Value by Countries</a:t>
            </a:r>
            <a:endParaRPr sz="4700"/>
          </a:p>
        </p:txBody>
      </p:sp>
      <p:sp>
        <p:nvSpPr>
          <p:cNvPr id="767" name="Google Shape;767;p28"/>
          <p:cNvSpPr txBox="1"/>
          <p:nvPr>
            <p:ph idx="1" type="subTitle"/>
          </p:nvPr>
        </p:nvSpPr>
        <p:spPr>
          <a:xfrm>
            <a:off x="741625" y="3165175"/>
            <a:ext cx="38376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By: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110590040 徐釧龍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110590044 黃家輝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110590069 黃程</a:t>
            </a:r>
            <a:r>
              <a:rPr lang="en" sz="2000"/>
              <a:t>義</a:t>
            </a:r>
            <a:endParaRPr sz="2000"/>
          </a:p>
        </p:txBody>
      </p:sp>
      <p:grpSp>
        <p:nvGrpSpPr>
          <p:cNvPr id="768" name="Google Shape;768;p28"/>
          <p:cNvGrpSpPr/>
          <p:nvPr/>
        </p:nvGrpSpPr>
        <p:grpSpPr>
          <a:xfrm>
            <a:off x="5740050" y="3170075"/>
            <a:ext cx="3837500" cy="1644425"/>
            <a:chOff x="3531650" y="1996575"/>
            <a:chExt cx="3837500" cy="1644425"/>
          </a:xfrm>
        </p:grpSpPr>
        <p:sp>
          <p:nvSpPr>
            <p:cNvPr id="769" name="Google Shape;769;p28"/>
            <p:cNvSpPr/>
            <p:nvPr/>
          </p:nvSpPr>
          <p:spPr>
            <a:xfrm>
              <a:off x="6717900" y="2091300"/>
              <a:ext cx="651250" cy="1166525"/>
            </a:xfrm>
            <a:custGeom>
              <a:rect b="b" l="l" r="r" t="t"/>
              <a:pathLst>
                <a:path extrusionOk="0" h="46661" w="26050">
                  <a:moveTo>
                    <a:pt x="19103" y="0"/>
                  </a:moveTo>
                  <a:cubicBezTo>
                    <a:pt x="17246" y="0"/>
                    <a:pt x="15606" y="1373"/>
                    <a:pt x="14681" y="3021"/>
                  </a:cubicBezTo>
                  <a:cubicBezTo>
                    <a:pt x="13739" y="4753"/>
                    <a:pt x="13465" y="6729"/>
                    <a:pt x="13131" y="8705"/>
                  </a:cubicBezTo>
                  <a:cubicBezTo>
                    <a:pt x="11915" y="16030"/>
                    <a:pt x="9879" y="23234"/>
                    <a:pt x="7052" y="30103"/>
                  </a:cubicBezTo>
                  <a:cubicBezTo>
                    <a:pt x="5654" y="33568"/>
                    <a:pt x="4012" y="36942"/>
                    <a:pt x="2189" y="40225"/>
                  </a:cubicBezTo>
                  <a:cubicBezTo>
                    <a:pt x="1520" y="41441"/>
                    <a:pt x="0" y="43143"/>
                    <a:pt x="91" y="44632"/>
                  </a:cubicBezTo>
                  <a:cubicBezTo>
                    <a:pt x="203" y="45774"/>
                    <a:pt x="1182" y="46661"/>
                    <a:pt x="2280" y="46661"/>
                  </a:cubicBezTo>
                  <a:cubicBezTo>
                    <a:pt x="2381" y="46661"/>
                    <a:pt x="2482" y="46653"/>
                    <a:pt x="2584" y="46638"/>
                  </a:cubicBezTo>
                  <a:cubicBezTo>
                    <a:pt x="4134" y="46456"/>
                    <a:pt x="5988" y="44693"/>
                    <a:pt x="7204" y="43751"/>
                  </a:cubicBezTo>
                  <a:cubicBezTo>
                    <a:pt x="8724" y="42504"/>
                    <a:pt x="10183" y="41137"/>
                    <a:pt x="11611" y="39708"/>
                  </a:cubicBezTo>
                  <a:cubicBezTo>
                    <a:pt x="16079" y="35240"/>
                    <a:pt x="20092" y="30133"/>
                    <a:pt x="22584" y="24328"/>
                  </a:cubicBezTo>
                  <a:cubicBezTo>
                    <a:pt x="25107" y="18522"/>
                    <a:pt x="26049" y="11866"/>
                    <a:pt x="24438" y="5756"/>
                  </a:cubicBezTo>
                  <a:cubicBezTo>
                    <a:pt x="24104" y="4419"/>
                    <a:pt x="23618" y="3081"/>
                    <a:pt x="22827" y="2017"/>
                  </a:cubicBezTo>
                  <a:cubicBezTo>
                    <a:pt x="21976" y="923"/>
                    <a:pt x="20760" y="72"/>
                    <a:pt x="19393" y="11"/>
                  </a:cubicBezTo>
                  <a:cubicBezTo>
                    <a:pt x="19296" y="4"/>
                    <a:pt x="19199" y="0"/>
                    <a:pt x="19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6769550" y="2169075"/>
              <a:ext cx="451400" cy="1047925"/>
            </a:xfrm>
            <a:custGeom>
              <a:rect b="b" l="l" r="r" t="t"/>
              <a:pathLst>
                <a:path extrusionOk="0" fill="none" h="41917" w="18056">
                  <a:moveTo>
                    <a:pt x="1" y="41916"/>
                  </a:moveTo>
                  <a:cubicBezTo>
                    <a:pt x="11491" y="31339"/>
                    <a:pt x="18056" y="15624"/>
                    <a:pt x="17600" y="1"/>
                  </a:cubicBezTo>
                </a:path>
              </a:pathLst>
            </a:custGeom>
            <a:noFill/>
            <a:ln cap="rnd" cmpd="sng" w="9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3531650" y="2469850"/>
              <a:ext cx="699125" cy="1138725"/>
            </a:xfrm>
            <a:custGeom>
              <a:rect b="b" l="l" r="r" t="t"/>
              <a:pathLst>
                <a:path extrusionOk="0" h="45549" w="27965">
                  <a:moveTo>
                    <a:pt x="6480" y="0"/>
                  </a:moveTo>
                  <a:cubicBezTo>
                    <a:pt x="6307" y="0"/>
                    <a:pt x="6133" y="12"/>
                    <a:pt x="5958" y="37"/>
                  </a:cubicBezTo>
                  <a:cubicBezTo>
                    <a:pt x="4591" y="219"/>
                    <a:pt x="3405" y="1131"/>
                    <a:pt x="2645" y="2286"/>
                  </a:cubicBezTo>
                  <a:cubicBezTo>
                    <a:pt x="1885" y="3411"/>
                    <a:pt x="1521" y="4778"/>
                    <a:pt x="1247" y="6116"/>
                  </a:cubicBezTo>
                  <a:cubicBezTo>
                    <a:pt x="1" y="12317"/>
                    <a:pt x="1369" y="18882"/>
                    <a:pt x="4226" y="24536"/>
                  </a:cubicBezTo>
                  <a:cubicBezTo>
                    <a:pt x="7083" y="30189"/>
                    <a:pt x="11369" y="35022"/>
                    <a:pt x="16111" y="39247"/>
                  </a:cubicBezTo>
                  <a:cubicBezTo>
                    <a:pt x="17630" y="40584"/>
                    <a:pt x="19150" y="41831"/>
                    <a:pt x="20822" y="42955"/>
                  </a:cubicBezTo>
                  <a:cubicBezTo>
                    <a:pt x="22068" y="43806"/>
                    <a:pt x="24044" y="45448"/>
                    <a:pt x="25594" y="45539"/>
                  </a:cubicBezTo>
                  <a:cubicBezTo>
                    <a:pt x="25659" y="45545"/>
                    <a:pt x="25724" y="45549"/>
                    <a:pt x="25789" y="45549"/>
                  </a:cubicBezTo>
                  <a:cubicBezTo>
                    <a:pt x="26921" y="45549"/>
                    <a:pt x="27877" y="44560"/>
                    <a:pt x="27935" y="43381"/>
                  </a:cubicBezTo>
                  <a:cubicBezTo>
                    <a:pt x="27965" y="41891"/>
                    <a:pt x="26324" y="40311"/>
                    <a:pt x="25564" y="39125"/>
                  </a:cubicBezTo>
                  <a:cubicBezTo>
                    <a:pt x="23588" y="35964"/>
                    <a:pt x="21764" y="32712"/>
                    <a:pt x="20123" y="29338"/>
                  </a:cubicBezTo>
                  <a:cubicBezTo>
                    <a:pt x="16901" y="22651"/>
                    <a:pt x="14408" y="15569"/>
                    <a:pt x="12767" y="8304"/>
                  </a:cubicBezTo>
                  <a:cubicBezTo>
                    <a:pt x="12311" y="6389"/>
                    <a:pt x="11916" y="4414"/>
                    <a:pt x="10852" y="2742"/>
                  </a:cubicBezTo>
                  <a:cubicBezTo>
                    <a:pt x="9911" y="1220"/>
                    <a:pt x="8240" y="0"/>
                    <a:pt x="6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3678325" y="2550550"/>
              <a:ext cx="502300" cy="1019025"/>
            </a:xfrm>
            <a:custGeom>
              <a:rect b="b" l="l" r="r" t="t"/>
              <a:pathLst>
                <a:path extrusionOk="0" fill="none" h="40761" w="20092">
                  <a:moveTo>
                    <a:pt x="20092" y="40761"/>
                  </a:moveTo>
                  <a:cubicBezTo>
                    <a:pt x="7994" y="30882"/>
                    <a:pt x="487" y="15624"/>
                    <a:pt x="0" y="0"/>
                  </a:cubicBezTo>
                </a:path>
              </a:pathLst>
            </a:custGeom>
            <a:noFill/>
            <a:ln cap="rnd" cmpd="sng" w="9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6651775" y="2174150"/>
              <a:ext cx="298675" cy="961750"/>
            </a:xfrm>
            <a:custGeom>
              <a:rect b="b" l="l" r="r" t="t"/>
              <a:pathLst>
                <a:path extrusionOk="0" h="38470" w="11947">
                  <a:moveTo>
                    <a:pt x="3717" y="0"/>
                  </a:moveTo>
                  <a:cubicBezTo>
                    <a:pt x="3414" y="0"/>
                    <a:pt x="3114" y="43"/>
                    <a:pt x="2827" y="132"/>
                  </a:cubicBezTo>
                  <a:cubicBezTo>
                    <a:pt x="1368" y="527"/>
                    <a:pt x="426" y="2047"/>
                    <a:pt x="244" y="3567"/>
                  </a:cubicBezTo>
                  <a:cubicBezTo>
                    <a:pt x="1" y="5087"/>
                    <a:pt x="335" y="6606"/>
                    <a:pt x="669" y="8096"/>
                  </a:cubicBezTo>
                  <a:cubicBezTo>
                    <a:pt x="1794" y="13719"/>
                    <a:pt x="2250" y="19464"/>
                    <a:pt x="2068" y="25148"/>
                  </a:cubicBezTo>
                  <a:cubicBezTo>
                    <a:pt x="1976" y="28035"/>
                    <a:pt x="1733" y="30892"/>
                    <a:pt x="1308" y="33750"/>
                  </a:cubicBezTo>
                  <a:cubicBezTo>
                    <a:pt x="1156" y="34813"/>
                    <a:pt x="517" y="36455"/>
                    <a:pt x="1004" y="37458"/>
                  </a:cubicBezTo>
                  <a:cubicBezTo>
                    <a:pt x="1308" y="38088"/>
                    <a:pt x="1938" y="38469"/>
                    <a:pt x="2572" y="38469"/>
                  </a:cubicBezTo>
                  <a:cubicBezTo>
                    <a:pt x="2826" y="38469"/>
                    <a:pt x="3080" y="38409"/>
                    <a:pt x="3314" y="38279"/>
                  </a:cubicBezTo>
                  <a:cubicBezTo>
                    <a:pt x="4378" y="37701"/>
                    <a:pt x="5259" y="35908"/>
                    <a:pt x="5867" y="34935"/>
                  </a:cubicBezTo>
                  <a:cubicBezTo>
                    <a:pt x="6688" y="33628"/>
                    <a:pt x="7387" y="32260"/>
                    <a:pt x="7995" y="30862"/>
                  </a:cubicBezTo>
                  <a:cubicBezTo>
                    <a:pt x="10001" y="26424"/>
                    <a:pt x="11490" y="21652"/>
                    <a:pt x="11703" y="16789"/>
                  </a:cubicBezTo>
                  <a:cubicBezTo>
                    <a:pt x="11946" y="11926"/>
                    <a:pt x="10852" y="6880"/>
                    <a:pt x="8025" y="2898"/>
                  </a:cubicBezTo>
                  <a:cubicBezTo>
                    <a:pt x="7417" y="2017"/>
                    <a:pt x="6718" y="1226"/>
                    <a:pt x="5806" y="649"/>
                  </a:cubicBezTo>
                  <a:cubicBezTo>
                    <a:pt x="5184" y="241"/>
                    <a:pt x="4442" y="0"/>
                    <a:pt x="3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6716375" y="2232150"/>
              <a:ext cx="147450" cy="873900"/>
            </a:xfrm>
            <a:custGeom>
              <a:rect b="b" l="l" r="r" t="t"/>
              <a:pathLst>
                <a:path extrusionOk="0" fill="none" h="34956" w="5898">
                  <a:moveTo>
                    <a:pt x="0" y="34955"/>
                  </a:moveTo>
                  <a:cubicBezTo>
                    <a:pt x="5411" y="24195"/>
                    <a:pt x="5897" y="11125"/>
                    <a:pt x="1338" y="1"/>
                  </a:cubicBezTo>
                </a:path>
              </a:pathLst>
            </a:custGeom>
            <a:noFill/>
            <a:ln cap="rnd" cmpd="sng" w="9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6407850" y="3475325"/>
              <a:ext cx="824500" cy="125400"/>
            </a:xfrm>
            <a:custGeom>
              <a:rect b="b" l="l" r="r" t="t"/>
              <a:pathLst>
                <a:path extrusionOk="0" h="5016" w="3298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lnTo>
                    <a:pt x="1" y="4043"/>
                  </a:lnTo>
                  <a:cubicBezTo>
                    <a:pt x="1" y="4621"/>
                    <a:pt x="457" y="5016"/>
                    <a:pt x="973" y="5016"/>
                  </a:cubicBezTo>
                  <a:lnTo>
                    <a:pt x="32007" y="5016"/>
                  </a:lnTo>
                  <a:cubicBezTo>
                    <a:pt x="32554" y="5016"/>
                    <a:pt x="32980" y="4560"/>
                    <a:pt x="32980" y="4043"/>
                  </a:cubicBezTo>
                  <a:lnTo>
                    <a:pt x="32980" y="1004"/>
                  </a:lnTo>
                  <a:cubicBezTo>
                    <a:pt x="32980" y="457"/>
                    <a:pt x="32554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6373650" y="3493575"/>
              <a:ext cx="893675" cy="147425"/>
            </a:xfrm>
            <a:custGeom>
              <a:rect b="b" l="l" r="r" t="t"/>
              <a:pathLst>
                <a:path extrusionOk="0" h="5897" w="35747">
                  <a:moveTo>
                    <a:pt x="1156" y="0"/>
                  </a:moveTo>
                  <a:cubicBezTo>
                    <a:pt x="548" y="0"/>
                    <a:pt x="1" y="487"/>
                    <a:pt x="1" y="1155"/>
                  </a:cubicBezTo>
                  <a:lnTo>
                    <a:pt x="1" y="4742"/>
                  </a:lnTo>
                  <a:cubicBezTo>
                    <a:pt x="1" y="5350"/>
                    <a:pt x="487" y="5897"/>
                    <a:pt x="1156" y="5897"/>
                  </a:cubicBezTo>
                  <a:lnTo>
                    <a:pt x="34622" y="5897"/>
                  </a:lnTo>
                  <a:cubicBezTo>
                    <a:pt x="35229" y="5897"/>
                    <a:pt x="35746" y="5411"/>
                    <a:pt x="35746" y="4742"/>
                  </a:cubicBezTo>
                  <a:lnTo>
                    <a:pt x="35746" y="1155"/>
                  </a:lnTo>
                  <a:cubicBezTo>
                    <a:pt x="35716" y="487"/>
                    <a:pt x="35229" y="0"/>
                    <a:pt x="34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6437500" y="34935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6606950" y="34935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6776400" y="34935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6946625" y="3493575"/>
              <a:ext cx="85875" cy="147425"/>
            </a:xfrm>
            <a:custGeom>
              <a:rect b="b" l="l" r="r" t="t"/>
              <a:pathLst>
                <a:path extrusionOk="0" h="5897" w="3435">
                  <a:moveTo>
                    <a:pt x="0" y="0"/>
                  </a:moveTo>
                  <a:lnTo>
                    <a:pt x="0" y="5897"/>
                  </a:lnTo>
                  <a:lnTo>
                    <a:pt x="3435" y="5897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7116825" y="3493575"/>
              <a:ext cx="85900" cy="147425"/>
            </a:xfrm>
            <a:custGeom>
              <a:rect b="b" l="l" r="r" t="t"/>
              <a:pathLst>
                <a:path extrusionOk="0" h="5897" w="3436">
                  <a:moveTo>
                    <a:pt x="1" y="0"/>
                  </a:moveTo>
                  <a:lnTo>
                    <a:pt x="1" y="5897"/>
                  </a:lnTo>
                  <a:lnTo>
                    <a:pt x="3436" y="5897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6261200" y="3310425"/>
              <a:ext cx="826025" cy="125425"/>
            </a:xfrm>
            <a:custGeom>
              <a:rect b="b" l="l" r="r" t="t"/>
              <a:pathLst>
                <a:path extrusionOk="0" h="5017" w="33041">
                  <a:moveTo>
                    <a:pt x="1003" y="1"/>
                  </a:moveTo>
                  <a:cubicBezTo>
                    <a:pt x="426" y="1"/>
                    <a:pt x="0" y="457"/>
                    <a:pt x="0" y="974"/>
                  </a:cubicBezTo>
                  <a:lnTo>
                    <a:pt x="0" y="4013"/>
                  </a:lnTo>
                  <a:cubicBezTo>
                    <a:pt x="0" y="4591"/>
                    <a:pt x="487" y="5016"/>
                    <a:pt x="1003" y="5016"/>
                  </a:cubicBezTo>
                  <a:lnTo>
                    <a:pt x="32007" y="5016"/>
                  </a:lnTo>
                  <a:cubicBezTo>
                    <a:pt x="32584" y="5016"/>
                    <a:pt x="33010" y="4560"/>
                    <a:pt x="33010" y="4013"/>
                  </a:cubicBezTo>
                  <a:lnTo>
                    <a:pt x="33010" y="974"/>
                  </a:lnTo>
                  <a:cubicBezTo>
                    <a:pt x="33040" y="457"/>
                    <a:pt x="32584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6227750" y="3328675"/>
              <a:ext cx="893675" cy="146675"/>
            </a:xfrm>
            <a:custGeom>
              <a:rect b="b" l="l" r="r" t="t"/>
              <a:pathLst>
                <a:path extrusionOk="0" h="5867" w="35747">
                  <a:moveTo>
                    <a:pt x="1125" y="0"/>
                  </a:moveTo>
                  <a:cubicBezTo>
                    <a:pt x="518" y="0"/>
                    <a:pt x="1" y="487"/>
                    <a:pt x="1" y="1125"/>
                  </a:cubicBezTo>
                  <a:lnTo>
                    <a:pt x="1" y="4742"/>
                  </a:lnTo>
                  <a:cubicBezTo>
                    <a:pt x="1" y="5350"/>
                    <a:pt x="487" y="5867"/>
                    <a:pt x="1125" y="5867"/>
                  </a:cubicBezTo>
                  <a:lnTo>
                    <a:pt x="34591" y="5867"/>
                  </a:lnTo>
                  <a:cubicBezTo>
                    <a:pt x="35199" y="5867"/>
                    <a:pt x="35746" y="5380"/>
                    <a:pt x="35746" y="4742"/>
                  </a:cubicBezTo>
                  <a:lnTo>
                    <a:pt x="35746" y="1125"/>
                  </a:lnTo>
                  <a:cubicBezTo>
                    <a:pt x="35746" y="487"/>
                    <a:pt x="35199" y="0"/>
                    <a:pt x="34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6290825" y="33286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1" y="0"/>
                  </a:moveTo>
                  <a:lnTo>
                    <a:pt x="1" y="5867"/>
                  </a:lnTo>
                  <a:lnTo>
                    <a:pt x="3466" y="586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6461050" y="33286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0" y="0"/>
                  </a:moveTo>
                  <a:lnTo>
                    <a:pt x="0" y="5867"/>
                  </a:lnTo>
                  <a:lnTo>
                    <a:pt x="3465" y="586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6631250" y="3328675"/>
              <a:ext cx="85900" cy="146675"/>
            </a:xfrm>
            <a:custGeom>
              <a:rect b="b" l="l" r="r" t="t"/>
              <a:pathLst>
                <a:path extrusionOk="0" h="5867" w="3436">
                  <a:moveTo>
                    <a:pt x="1" y="0"/>
                  </a:moveTo>
                  <a:lnTo>
                    <a:pt x="1" y="5867"/>
                  </a:lnTo>
                  <a:lnTo>
                    <a:pt x="3436" y="5867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6801475" y="3328675"/>
              <a:ext cx="85900" cy="146675"/>
            </a:xfrm>
            <a:custGeom>
              <a:rect b="b" l="l" r="r" t="t"/>
              <a:pathLst>
                <a:path extrusionOk="0" h="5867" w="3436">
                  <a:moveTo>
                    <a:pt x="1" y="0"/>
                  </a:moveTo>
                  <a:lnTo>
                    <a:pt x="1" y="5867"/>
                  </a:lnTo>
                  <a:lnTo>
                    <a:pt x="3435" y="5867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6970175" y="33286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0" y="0"/>
                  </a:moveTo>
                  <a:lnTo>
                    <a:pt x="0" y="5867"/>
                  </a:lnTo>
                  <a:lnTo>
                    <a:pt x="3466" y="586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6460275" y="3144775"/>
              <a:ext cx="825275" cy="125400"/>
            </a:xfrm>
            <a:custGeom>
              <a:rect b="b" l="l" r="r" t="t"/>
              <a:pathLst>
                <a:path extrusionOk="0" h="5016" w="33011">
                  <a:moveTo>
                    <a:pt x="974" y="1"/>
                  </a:moveTo>
                  <a:cubicBezTo>
                    <a:pt x="396" y="1"/>
                    <a:pt x="1" y="457"/>
                    <a:pt x="1" y="1004"/>
                  </a:cubicBezTo>
                  <a:lnTo>
                    <a:pt x="1" y="4043"/>
                  </a:lnTo>
                  <a:cubicBezTo>
                    <a:pt x="1" y="4621"/>
                    <a:pt x="457" y="5016"/>
                    <a:pt x="974" y="5016"/>
                  </a:cubicBezTo>
                  <a:lnTo>
                    <a:pt x="31977" y="5016"/>
                  </a:lnTo>
                  <a:cubicBezTo>
                    <a:pt x="32555" y="5016"/>
                    <a:pt x="32980" y="4560"/>
                    <a:pt x="32980" y="4043"/>
                  </a:cubicBezTo>
                  <a:lnTo>
                    <a:pt x="32980" y="1004"/>
                  </a:lnTo>
                  <a:cubicBezTo>
                    <a:pt x="33011" y="457"/>
                    <a:pt x="32555" y="1"/>
                    <a:pt x="31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6426100" y="3163025"/>
              <a:ext cx="893650" cy="147425"/>
            </a:xfrm>
            <a:custGeom>
              <a:rect b="b" l="l" r="r" t="t"/>
              <a:pathLst>
                <a:path extrusionOk="0" h="5897" w="35746">
                  <a:moveTo>
                    <a:pt x="1125" y="0"/>
                  </a:moveTo>
                  <a:cubicBezTo>
                    <a:pt x="517" y="0"/>
                    <a:pt x="0" y="486"/>
                    <a:pt x="0" y="1155"/>
                  </a:cubicBezTo>
                  <a:lnTo>
                    <a:pt x="0" y="4742"/>
                  </a:lnTo>
                  <a:cubicBezTo>
                    <a:pt x="0" y="5350"/>
                    <a:pt x="486" y="5897"/>
                    <a:pt x="1125" y="5897"/>
                  </a:cubicBezTo>
                  <a:lnTo>
                    <a:pt x="34621" y="5897"/>
                  </a:lnTo>
                  <a:cubicBezTo>
                    <a:pt x="35229" y="5897"/>
                    <a:pt x="35745" y="5411"/>
                    <a:pt x="35745" y="4742"/>
                  </a:cubicBezTo>
                  <a:lnTo>
                    <a:pt x="35745" y="1155"/>
                  </a:lnTo>
                  <a:cubicBezTo>
                    <a:pt x="35745" y="486"/>
                    <a:pt x="35229" y="0"/>
                    <a:pt x="34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6489925" y="3163025"/>
              <a:ext cx="85900" cy="147425"/>
            </a:xfrm>
            <a:custGeom>
              <a:rect b="b" l="l" r="r" t="t"/>
              <a:pathLst>
                <a:path extrusionOk="0" h="5897" w="3436">
                  <a:moveTo>
                    <a:pt x="0" y="0"/>
                  </a:moveTo>
                  <a:lnTo>
                    <a:pt x="0" y="5897"/>
                  </a:lnTo>
                  <a:lnTo>
                    <a:pt x="3435" y="5897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6659375" y="31630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6829600" y="31630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6999800" y="31630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7169275" y="31630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5670750" y="2134125"/>
              <a:ext cx="1244725" cy="1506875"/>
            </a:xfrm>
            <a:custGeom>
              <a:rect b="b" l="l" r="r" t="t"/>
              <a:pathLst>
                <a:path extrusionOk="0" h="60275" w="49789">
                  <a:moveTo>
                    <a:pt x="35989" y="1"/>
                  </a:moveTo>
                  <a:lnTo>
                    <a:pt x="1" y="60275"/>
                  </a:lnTo>
                  <a:lnTo>
                    <a:pt x="44986" y="60275"/>
                  </a:lnTo>
                  <a:cubicBezTo>
                    <a:pt x="47722" y="60275"/>
                    <a:pt x="49789" y="57691"/>
                    <a:pt x="49120" y="55017"/>
                  </a:cubicBezTo>
                  <a:lnTo>
                    <a:pt x="359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3980750" y="2024700"/>
              <a:ext cx="2595075" cy="1616300"/>
            </a:xfrm>
            <a:custGeom>
              <a:rect b="b" l="l" r="r" t="t"/>
              <a:pathLst>
                <a:path extrusionOk="0" h="64652" w="103803">
                  <a:moveTo>
                    <a:pt x="100185" y="1"/>
                  </a:moveTo>
                  <a:lnTo>
                    <a:pt x="97449" y="1490"/>
                  </a:lnTo>
                  <a:lnTo>
                    <a:pt x="1521" y="59819"/>
                  </a:lnTo>
                  <a:lnTo>
                    <a:pt x="1" y="60883"/>
                  </a:lnTo>
                  <a:lnTo>
                    <a:pt x="2250" y="63284"/>
                  </a:lnTo>
                  <a:cubicBezTo>
                    <a:pt x="2372" y="63406"/>
                    <a:pt x="2493" y="63558"/>
                    <a:pt x="2584" y="63649"/>
                  </a:cubicBezTo>
                  <a:cubicBezTo>
                    <a:pt x="3283" y="64257"/>
                    <a:pt x="4195" y="64652"/>
                    <a:pt x="5198" y="64652"/>
                  </a:cubicBezTo>
                  <a:lnTo>
                    <a:pt x="90458" y="64652"/>
                  </a:lnTo>
                  <a:cubicBezTo>
                    <a:pt x="92951" y="64652"/>
                    <a:pt x="95230" y="62676"/>
                    <a:pt x="95565" y="60214"/>
                  </a:cubicBezTo>
                  <a:lnTo>
                    <a:pt x="103620" y="5958"/>
                  </a:lnTo>
                  <a:cubicBezTo>
                    <a:pt x="103802" y="4651"/>
                    <a:pt x="103437" y="3466"/>
                    <a:pt x="102677" y="2675"/>
                  </a:cubicBezTo>
                  <a:lnTo>
                    <a:pt x="100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3948075" y="1996575"/>
              <a:ext cx="2572275" cy="1579075"/>
            </a:xfrm>
            <a:custGeom>
              <a:rect b="b" l="l" r="r" t="t"/>
              <a:pathLst>
                <a:path extrusionOk="0" h="63163" w="102891">
                  <a:moveTo>
                    <a:pt x="13466" y="1"/>
                  </a:moveTo>
                  <a:cubicBezTo>
                    <a:pt x="11004" y="1"/>
                    <a:pt x="8724" y="1977"/>
                    <a:pt x="8390" y="4439"/>
                  </a:cubicBezTo>
                  <a:lnTo>
                    <a:pt x="365" y="58695"/>
                  </a:lnTo>
                  <a:cubicBezTo>
                    <a:pt x="1" y="61187"/>
                    <a:pt x="1703" y="63163"/>
                    <a:pt x="4165" y="63163"/>
                  </a:cubicBezTo>
                  <a:lnTo>
                    <a:pt x="89425" y="63163"/>
                  </a:lnTo>
                  <a:cubicBezTo>
                    <a:pt x="91887" y="63163"/>
                    <a:pt x="94167" y="61187"/>
                    <a:pt x="94531" y="58695"/>
                  </a:cubicBezTo>
                  <a:lnTo>
                    <a:pt x="102525" y="4439"/>
                  </a:lnTo>
                  <a:cubicBezTo>
                    <a:pt x="102890" y="1977"/>
                    <a:pt x="101158" y="1"/>
                    <a:pt x="98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4013425" y="2053575"/>
              <a:ext cx="2442325" cy="1463575"/>
            </a:xfrm>
            <a:custGeom>
              <a:rect b="b" l="l" r="r" t="t"/>
              <a:pathLst>
                <a:path extrusionOk="0" h="58543" w="97693">
                  <a:moveTo>
                    <a:pt x="10913" y="1"/>
                  </a:moveTo>
                  <a:cubicBezTo>
                    <a:pt x="9606" y="1"/>
                    <a:pt x="8268" y="1125"/>
                    <a:pt x="8086" y="2463"/>
                  </a:cubicBezTo>
                  <a:lnTo>
                    <a:pt x="62" y="56719"/>
                  </a:lnTo>
                  <a:cubicBezTo>
                    <a:pt x="1" y="57266"/>
                    <a:pt x="122" y="57722"/>
                    <a:pt x="366" y="58056"/>
                  </a:cubicBezTo>
                  <a:cubicBezTo>
                    <a:pt x="639" y="58391"/>
                    <a:pt x="1065" y="58542"/>
                    <a:pt x="1551" y="58542"/>
                  </a:cubicBezTo>
                  <a:lnTo>
                    <a:pt x="86811" y="58542"/>
                  </a:lnTo>
                  <a:cubicBezTo>
                    <a:pt x="88118" y="58542"/>
                    <a:pt x="89425" y="57418"/>
                    <a:pt x="89638" y="56080"/>
                  </a:cubicBezTo>
                  <a:lnTo>
                    <a:pt x="95747" y="14499"/>
                  </a:lnTo>
                  <a:lnTo>
                    <a:pt x="97601" y="1824"/>
                  </a:lnTo>
                  <a:cubicBezTo>
                    <a:pt x="97693" y="1308"/>
                    <a:pt x="97571" y="852"/>
                    <a:pt x="97328" y="487"/>
                  </a:cubicBezTo>
                  <a:cubicBezTo>
                    <a:pt x="97085" y="153"/>
                    <a:pt x="96659" y="1"/>
                    <a:pt x="96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4181375" y="3105275"/>
              <a:ext cx="284225" cy="339675"/>
            </a:xfrm>
            <a:custGeom>
              <a:rect b="b" l="l" r="r" t="t"/>
              <a:pathLst>
                <a:path extrusionOk="0" h="13587" w="11369">
                  <a:moveTo>
                    <a:pt x="1824" y="0"/>
                  </a:moveTo>
                  <a:lnTo>
                    <a:pt x="0" y="13587"/>
                  </a:lnTo>
                  <a:lnTo>
                    <a:pt x="9544" y="13587"/>
                  </a:lnTo>
                  <a:lnTo>
                    <a:pt x="11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4557525" y="2922125"/>
              <a:ext cx="307000" cy="522825"/>
            </a:xfrm>
            <a:custGeom>
              <a:rect b="b" l="l" r="r" t="t"/>
              <a:pathLst>
                <a:path extrusionOk="0" h="20913" w="12280">
                  <a:moveTo>
                    <a:pt x="2736" y="1"/>
                  </a:moveTo>
                  <a:lnTo>
                    <a:pt x="0" y="20913"/>
                  </a:lnTo>
                  <a:lnTo>
                    <a:pt x="9544" y="20913"/>
                  </a:lnTo>
                  <a:lnTo>
                    <a:pt x="12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4934425" y="2702525"/>
              <a:ext cx="339700" cy="742425"/>
            </a:xfrm>
            <a:custGeom>
              <a:rect b="b" l="l" r="r" t="t"/>
              <a:pathLst>
                <a:path extrusionOk="0" h="29697" w="13588">
                  <a:moveTo>
                    <a:pt x="4043" y="0"/>
                  </a:moveTo>
                  <a:lnTo>
                    <a:pt x="0" y="29697"/>
                  </a:lnTo>
                  <a:lnTo>
                    <a:pt x="9514" y="29697"/>
                  </a:lnTo>
                  <a:lnTo>
                    <a:pt x="135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5310575" y="2479125"/>
              <a:ext cx="360200" cy="965825"/>
            </a:xfrm>
            <a:custGeom>
              <a:rect b="b" l="l" r="r" t="t"/>
              <a:pathLst>
                <a:path extrusionOk="0" h="38633" w="14408">
                  <a:moveTo>
                    <a:pt x="4864" y="0"/>
                  </a:moveTo>
                  <a:lnTo>
                    <a:pt x="0" y="38633"/>
                  </a:lnTo>
                  <a:lnTo>
                    <a:pt x="9544" y="38633"/>
                  </a:lnTo>
                  <a:lnTo>
                    <a:pt x="144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4280925" y="2230625"/>
              <a:ext cx="1099575" cy="655825"/>
            </a:xfrm>
            <a:custGeom>
              <a:rect b="b" l="l" r="r" t="t"/>
              <a:pathLst>
                <a:path extrusionOk="0" h="26233" w="43983">
                  <a:moveTo>
                    <a:pt x="43983" y="1"/>
                  </a:moveTo>
                  <a:lnTo>
                    <a:pt x="38663" y="669"/>
                  </a:lnTo>
                  <a:lnTo>
                    <a:pt x="33283" y="1308"/>
                  </a:lnTo>
                  <a:lnTo>
                    <a:pt x="37174" y="4955"/>
                  </a:lnTo>
                  <a:cubicBezTo>
                    <a:pt x="35137" y="7235"/>
                    <a:pt x="32949" y="9423"/>
                    <a:pt x="30639" y="11430"/>
                  </a:cubicBezTo>
                  <a:cubicBezTo>
                    <a:pt x="29180" y="12645"/>
                    <a:pt x="27721" y="13770"/>
                    <a:pt x="26140" y="14834"/>
                  </a:cubicBezTo>
                  <a:cubicBezTo>
                    <a:pt x="25380" y="15411"/>
                    <a:pt x="24590" y="15898"/>
                    <a:pt x="23800" y="16414"/>
                  </a:cubicBezTo>
                  <a:cubicBezTo>
                    <a:pt x="22979" y="16901"/>
                    <a:pt x="22189" y="17387"/>
                    <a:pt x="21368" y="17843"/>
                  </a:cubicBezTo>
                  <a:cubicBezTo>
                    <a:pt x="18085" y="19697"/>
                    <a:pt x="14651" y="21217"/>
                    <a:pt x="11034" y="22433"/>
                  </a:cubicBezTo>
                  <a:cubicBezTo>
                    <a:pt x="9240" y="23041"/>
                    <a:pt x="7417" y="23557"/>
                    <a:pt x="5562" y="23952"/>
                  </a:cubicBezTo>
                  <a:cubicBezTo>
                    <a:pt x="3739" y="24378"/>
                    <a:pt x="1824" y="24682"/>
                    <a:pt x="0" y="24834"/>
                  </a:cubicBezTo>
                  <a:lnTo>
                    <a:pt x="61" y="26232"/>
                  </a:lnTo>
                  <a:cubicBezTo>
                    <a:pt x="2067" y="26202"/>
                    <a:pt x="3951" y="25928"/>
                    <a:pt x="5897" y="25594"/>
                  </a:cubicBezTo>
                  <a:cubicBezTo>
                    <a:pt x="7842" y="25259"/>
                    <a:pt x="9727" y="24804"/>
                    <a:pt x="11611" y="24256"/>
                  </a:cubicBezTo>
                  <a:cubicBezTo>
                    <a:pt x="15350" y="23162"/>
                    <a:pt x="18997" y="21764"/>
                    <a:pt x="22462" y="19940"/>
                  </a:cubicBezTo>
                  <a:cubicBezTo>
                    <a:pt x="23344" y="19515"/>
                    <a:pt x="24165" y="19028"/>
                    <a:pt x="25046" y="18542"/>
                  </a:cubicBezTo>
                  <a:cubicBezTo>
                    <a:pt x="25897" y="18025"/>
                    <a:pt x="26748" y="17539"/>
                    <a:pt x="27569" y="17022"/>
                  </a:cubicBezTo>
                  <a:cubicBezTo>
                    <a:pt x="29241" y="15989"/>
                    <a:pt x="30821" y="14803"/>
                    <a:pt x="32371" y="13618"/>
                  </a:cubicBezTo>
                  <a:cubicBezTo>
                    <a:pt x="34894" y="11642"/>
                    <a:pt x="37296" y="9515"/>
                    <a:pt x="39484" y="7205"/>
                  </a:cubicBezTo>
                  <a:lnTo>
                    <a:pt x="43284" y="10791"/>
                  </a:lnTo>
                  <a:lnTo>
                    <a:pt x="43618" y="5381"/>
                  </a:lnTo>
                  <a:lnTo>
                    <a:pt x="43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5747500" y="2054325"/>
              <a:ext cx="708250" cy="361750"/>
            </a:xfrm>
            <a:custGeom>
              <a:rect b="b" l="l" r="r" t="t"/>
              <a:pathLst>
                <a:path extrusionOk="0" h="14470" w="28330">
                  <a:moveTo>
                    <a:pt x="1612" y="1"/>
                  </a:moveTo>
                  <a:lnTo>
                    <a:pt x="305" y="9971"/>
                  </a:lnTo>
                  <a:cubicBezTo>
                    <a:pt x="1" y="12342"/>
                    <a:pt x="1885" y="14469"/>
                    <a:pt x="4317" y="14469"/>
                  </a:cubicBezTo>
                  <a:lnTo>
                    <a:pt x="26384" y="14469"/>
                  </a:lnTo>
                  <a:lnTo>
                    <a:pt x="28238" y="1794"/>
                  </a:lnTo>
                  <a:cubicBezTo>
                    <a:pt x="28330" y="1278"/>
                    <a:pt x="28208" y="822"/>
                    <a:pt x="27904" y="518"/>
                  </a:cubicBezTo>
                  <a:cubicBezTo>
                    <a:pt x="27630" y="153"/>
                    <a:pt x="27205" y="1"/>
                    <a:pt x="26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5853900" y="2121150"/>
              <a:ext cx="110050" cy="101900"/>
            </a:xfrm>
            <a:custGeom>
              <a:rect b="b" l="l" r="r" t="t"/>
              <a:pathLst>
                <a:path extrusionOk="0" h="4076" w="4402">
                  <a:moveTo>
                    <a:pt x="2653" y="0"/>
                  </a:moveTo>
                  <a:cubicBezTo>
                    <a:pt x="2620" y="0"/>
                    <a:pt x="2587" y="1"/>
                    <a:pt x="2553" y="3"/>
                  </a:cubicBezTo>
                  <a:cubicBezTo>
                    <a:pt x="1459" y="3"/>
                    <a:pt x="395" y="915"/>
                    <a:pt x="183" y="2039"/>
                  </a:cubicBezTo>
                  <a:cubicBezTo>
                    <a:pt x="0" y="3164"/>
                    <a:pt x="760" y="4076"/>
                    <a:pt x="1854" y="4076"/>
                  </a:cubicBezTo>
                  <a:cubicBezTo>
                    <a:pt x="2979" y="4076"/>
                    <a:pt x="4043" y="3164"/>
                    <a:pt x="4225" y="2009"/>
                  </a:cubicBezTo>
                  <a:cubicBezTo>
                    <a:pt x="4402" y="919"/>
                    <a:pt x="3693" y="0"/>
                    <a:pt x="2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5793100" y="2240500"/>
              <a:ext cx="188475" cy="90450"/>
            </a:xfrm>
            <a:custGeom>
              <a:rect b="b" l="l" r="r" t="t"/>
              <a:pathLst>
                <a:path extrusionOk="0" h="3618" w="7539">
                  <a:moveTo>
                    <a:pt x="4195" y="1"/>
                  </a:moveTo>
                  <a:cubicBezTo>
                    <a:pt x="2219" y="1"/>
                    <a:pt x="335" y="1642"/>
                    <a:pt x="0" y="3618"/>
                  </a:cubicBezTo>
                  <a:lnTo>
                    <a:pt x="7174" y="3618"/>
                  </a:lnTo>
                  <a:cubicBezTo>
                    <a:pt x="7539" y="1612"/>
                    <a:pt x="6171" y="1"/>
                    <a:pt x="4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6038550" y="2134125"/>
              <a:ext cx="358700" cy="32700"/>
            </a:xfrm>
            <a:custGeom>
              <a:rect b="b" l="l" r="r" t="t"/>
              <a:pathLst>
                <a:path extrusionOk="0" h="1308" w="14348">
                  <a:moveTo>
                    <a:pt x="639" y="1"/>
                  </a:moveTo>
                  <a:cubicBezTo>
                    <a:pt x="304" y="1"/>
                    <a:pt x="0" y="304"/>
                    <a:pt x="0" y="669"/>
                  </a:cubicBezTo>
                  <a:cubicBezTo>
                    <a:pt x="0" y="1004"/>
                    <a:pt x="304" y="1308"/>
                    <a:pt x="639" y="1308"/>
                  </a:cubicBezTo>
                  <a:lnTo>
                    <a:pt x="13709" y="1308"/>
                  </a:lnTo>
                  <a:cubicBezTo>
                    <a:pt x="14074" y="1308"/>
                    <a:pt x="14347" y="1004"/>
                    <a:pt x="14347" y="669"/>
                  </a:cubicBezTo>
                  <a:cubicBezTo>
                    <a:pt x="14347" y="304"/>
                    <a:pt x="14043" y="1"/>
                    <a:pt x="13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5719400" y="3067275"/>
              <a:ext cx="483300" cy="43325"/>
            </a:xfrm>
            <a:custGeom>
              <a:rect b="b" l="l" r="r" t="t"/>
              <a:pathLst>
                <a:path extrusionOk="0" h="1733" w="19332">
                  <a:moveTo>
                    <a:pt x="882" y="0"/>
                  </a:moveTo>
                  <a:cubicBezTo>
                    <a:pt x="365" y="0"/>
                    <a:pt x="0" y="365"/>
                    <a:pt x="0" y="882"/>
                  </a:cubicBezTo>
                  <a:cubicBezTo>
                    <a:pt x="0" y="1368"/>
                    <a:pt x="365" y="1733"/>
                    <a:pt x="882" y="1733"/>
                  </a:cubicBezTo>
                  <a:lnTo>
                    <a:pt x="18450" y="1733"/>
                  </a:lnTo>
                  <a:cubicBezTo>
                    <a:pt x="18967" y="1733"/>
                    <a:pt x="19332" y="1368"/>
                    <a:pt x="19332" y="882"/>
                  </a:cubicBezTo>
                  <a:cubicBezTo>
                    <a:pt x="19332" y="365"/>
                    <a:pt x="18967" y="0"/>
                    <a:pt x="18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5708750" y="3153900"/>
              <a:ext cx="483325" cy="43325"/>
            </a:xfrm>
            <a:custGeom>
              <a:rect b="b" l="l" r="r" t="t"/>
              <a:pathLst>
                <a:path extrusionOk="0" h="1733" w="19333">
                  <a:moveTo>
                    <a:pt x="88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68"/>
                    <a:pt x="396" y="1733"/>
                    <a:pt x="882" y="1733"/>
                  </a:cubicBezTo>
                  <a:lnTo>
                    <a:pt x="18481" y="1733"/>
                  </a:lnTo>
                  <a:cubicBezTo>
                    <a:pt x="18907" y="1733"/>
                    <a:pt x="19302" y="1368"/>
                    <a:pt x="19332" y="851"/>
                  </a:cubicBezTo>
                  <a:cubicBezTo>
                    <a:pt x="19332" y="365"/>
                    <a:pt x="18967" y="0"/>
                    <a:pt x="18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5697350" y="3239775"/>
              <a:ext cx="483325" cy="44100"/>
            </a:xfrm>
            <a:custGeom>
              <a:rect b="b" l="l" r="r" t="t"/>
              <a:pathLst>
                <a:path extrusionOk="0" h="1764" w="19333">
                  <a:moveTo>
                    <a:pt x="882" y="0"/>
                  </a:moveTo>
                  <a:cubicBezTo>
                    <a:pt x="396" y="0"/>
                    <a:pt x="1" y="395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lnTo>
                    <a:pt x="18481" y="1763"/>
                  </a:lnTo>
                  <a:cubicBezTo>
                    <a:pt x="18937" y="1763"/>
                    <a:pt x="19302" y="1368"/>
                    <a:pt x="19332" y="882"/>
                  </a:cubicBezTo>
                  <a:cubicBezTo>
                    <a:pt x="19332" y="395"/>
                    <a:pt x="18968" y="0"/>
                    <a:pt x="18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5685950" y="3326400"/>
              <a:ext cx="483325" cy="44100"/>
            </a:xfrm>
            <a:custGeom>
              <a:rect b="b" l="l" r="r" t="t"/>
              <a:pathLst>
                <a:path extrusionOk="0" h="1764" w="19333">
                  <a:moveTo>
                    <a:pt x="882" y="0"/>
                  </a:moveTo>
                  <a:cubicBezTo>
                    <a:pt x="396" y="0"/>
                    <a:pt x="1" y="395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lnTo>
                    <a:pt x="18481" y="1763"/>
                  </a:lnTo>
                  <a:cubicBezTo>
                    <a:pt x="18937" y="1763"/>
                    <a:pt x="19332" y="1368"/>
                    <a:pt x="19332" y="882"/>
                  </a:cubicBezTo>
                  <a:cubicBezTo>
                    <a:pt x="19332" y="395"/>
                    <a:pt x="18968" y="0"/>
                    <a:pt x="18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6038550" y="2193400"/>
              <a:ext cx="274350" cy="31925"/>
            </a:xfrm>
            <a:custGeom>
              <a:rect b="b" l="l" r="r" t="t"/>
              <a:pathLst>
                <a:path extrusionOk="0" h="1277" w="10974">
                  <a:moveTo>
                    <a:pt x="639" y="0"/>
                  </a:moveTo>
                  <a:cubicBezTo>
                    <a:pt x="304" y="0"/>
                    <a:pt x="0" y="304"/>
                    <a:pt x="0" y="639"/>
                  </a:cubicBezTo>
                  <a:cubicBezTo>
                    <a:pt x="0" y="973"/>
                    <a:pt x="304" y="1277"/>
                    <a:pt x="639" y="1277"/>
                  </a:cubicBezTo>
                  <a:lnTo>
                    <a:pt x="10335" y="1277"/>
                  </a:lnTo>
                  <a:cubicBezTo>
                    <a:pt x="10700" y="1277"/>
                    <a:pt x="10973" y="1034"/>
                    <a:pt x="10973" y="639"/>
                  </a:cubicBezTo>
                  <a:cubicBezTo>
                    <a:pt x="10973" y="304"/>
                    <a:pt x="10669" y="0"/>
                    <a:pt x="10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6027150" y="2283075"/>
              <a:ext cx="65375" cy="58925"/>
            </a:xfrm>
            <a:custGeom>
              <a:rect b="b" l="l" r="r" t="t"/>
              <a:pathLst>
                <a:path extrusionOk="0" h="2357" w="2615">
                  <a:moveTo>
                    <a:pt x="1501" y="0"/>
                  </a:moveTo>
                  <a:cubicBezTo>
                    <a:pt x="1452" y="0"/>
                    <a:pt x="1399" y="30"/>
                    <a:pt x="1368" y="91"/>
                  </a:cubicBezTo>
                  <a:lnTo>
                    <a:pt x="973" y="638"/>
                  </a:lnTo>
                  <a:cubicBezTo>
                    <a:pt x="943" y="669"/>
                    <a:pt x="851" y="699"/>
                    <a:pt x="821" y="699"/>
                  </a:cubicBezTo>
                  <a:lnTo>
                    <a:pt x="213" y="760"/>
                  </a:lnTo>
                  <a:cubicBezTo>
                    <a:pt x="61" y="760"/>
                    <a:pt x="0" y="973"/>
                    <a:pt x="61" y="1034"/>
                  </a:cubicBezTo>
                  <a:lnTo>
                    <a:pt x="396" y="1459"/>
                  </a:lnTo>
                  <a:cubicBezTo>
                    <a:pt x="396" y="1489"/>
                    <a:pt x="456" y="1581"/>
                    <a:pt x="396" y="1611"/>
                  </a:cubicBezTo>
                  <a:lnTo>
                    <a:pt x="183" y="2189"/>
                  </a:lnTo>
                  <a:cubicBezTo>
                    <a:pt x="109" y="2263"/>
                    <a:pt x="175" y="2357"/>
                    <a:pt x="284" y="2357"/>
                  </a:cubicBezTo>
                  <a:cubicBezTo>
                    <a:pt x="309" y="2357"/>
                    <a:pt x="337" y="2352"/>
                    <a:pt x="365" y="2341"/>
                  </a:cubicBezTo>
                  <a:lnTo>
                    <a:pt x="973" y="2067"/>
                  </a:lnTo>
                  <a:cubicBezTo>
                    <a:pt x="988" y="2052"/>
                    <a:pt x="1019" y="2044"/>
                    <a:pt x="1049" y="2044"/>
                  </a:cubicBezTo>
                  <a:cubicBezTo>
                    <a:pt x="1079" y="2044"/>
                    <a:pt x="1110" y="2052"/>
                    <a:pt x="1125" y="2067"/>
                  </a:cubicBezTo>
                  <a:lnTo>
                    <a:pt x="1581" y="2341"/>
                  </a:lnTo>
                  <a:cubicBezTo>
                    <a:pt x="1604" y="2352"/>
                    <a:pt x="1628" y="2357"/>
                    <a:pt x="1651" y="2357"/>
                  </a:cubicBezTo>
                  <a:cubicBezTo>
                    <a:pt x="1754" y="2357"/>
                    <a:pt x="1855" y="2263"/>
                    <a:pt x="1855" y="2189"/>
                  </a:cubicBezTo>
                  <a:lnTo>
                    <a:pt x="1885" y="1611"/>
                  </a:lnTo>
                  <a:cubicBezTo>
                    <a:pt x="1885" y="1520"/>
                    <a:pt x="1915" y="1489"/>
                    <a:pt x="1976" y="1459"/>
                  </a:cubicBezTo>
                  <a:lnTo>
                    <a:pt x="2493" y="1034"/>
                  </a:lnTo>
                  <a:cubicBezTo>
                    <a:pt x="2614" y="973"/>
                    <a:pt x="2584" y="821"/>
                    <a:pt x="2462" y="760"/>
                  </a:cubicBezTo>
                  <a:lnTo>
                    <a:pt x="1885" y="699"/>
                  </a:lnTo>
                  <a:cubicBezTo>
                    <a:pt x="1824" y="699"/>
                    <a:pt x="1763" y="669"/>
                    <a:pt x="1763" y="638"/>
                  </a:cubicBezTo>
                  <a:lnTo>
                    <a:pt x="1611" y="91"/>
                  </a:lnTo>
                  <a:cubicBezTo>
                    <a:pt x="1596" y="30"/>
                    <a:pt x="1551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6119100" y="2284400"/>
              <a:ext cx="65375" cy="58450"/>
            </a:xfrm>
            <a:custGeom>
              <a:rect b="b" l="l" r="r" t="t"/>
              <a:pathLst>
                <a:path extrusionOk="0" h="2338" w="2615">
                  <a:moveTo>
                    <a:pt x="1528" y="0"/>
                  </a:moveTo>
                  <a:cubicBezTo>
                    <a:pt x="1474" y="0"/>
                    <a:pt x="1414" y="23"/>
                    <a:pt x="1368" y="69"/>
                  </a:cubicBezTo>
                  <a:lnTo>
                    <a:pt x="973" y="616"/>
                  </a:lnTo>
                  <a:cubicBezTo>
                    <a:pt x="943" y="646"/>
                    <a:pt x="882" y="677"/>
                    <a:pt x="821" y="677"/>
                  </a:cubicBezTo>
                  <a:lnTo>
                    <a:pt x="213" y="768"/>
                  </a:lnTo>
                  <a:cubicBezTo>
                    <a:pt x="61" y="768"/>
                    <a:pt x="0" y="950"/>
                    <a:pt x="61" y="1011"/>
                  </a:cubicBezTo>
                  <a:lnTo>
                    <a:pt x="426" y="1436"/>
                  </a:lnTo>
                  <a:cubicBezTo>
                    <a:pt x="426" y="1467"/>
                    <a:pt x="456" y="1558"/>
                    <a:pt x="426" y="1588"/>
                  </a:cubicBezTo>
                  <a:lnTo>
                    <a:pt x="183" y="2166"/>
                  </a:lnTo>
                  <a:cubicBezTo>
                    <a:pt x="135" y="2261"/>
                    <a:pt x="180" y="2337"/>
                    <a:pt x="275" y="2337"/>
                  </a:cubicBezTo>
                  <a:cubicBezTo>
                    <a:pt x="301" y="2337"/>
                    <a:pt x="332" y="2331"/>
                    <a:pt x="365" y="2318"/>
                  </a:cubicBezTo>
                  <a:lnTo>
                    <a:pt x="973" y="2044"/>
                  </a:lnTo>
                  <a:cubicBezTo>
                    <a:pt x="1003" y="2029"/>
                    <a:pt x="1034" y="2022"/>
                    <a:pt x="1060" y="2022"/>
                  </a:cubicBezTo>
                  <a:cubicBezTo>
                    <a:pt x="1087" y="2022"/>
                    <a:pt x="1110" y="2029"/>
                    <a:pt x="1125" y="2044"/>
                  </a:cubicBezTo>
                  <a:lnTo>
                    <a:pt x="1581" y="2318"/>
                  </a:lnTo>
                  <a:cubicBezTo>
                    <a:pt x="1607" y="2331"/>
                    <a:pt x="1636" y="2337"/>
                    <a:pt x="1663" y="2337"/>
                  </a:cubicBezTo>
                  <a:cubicBezTo>
                    <a:pt x="1762" y="2337"/>
                    <a:pt x="1854" y="2261"/>
                    <a:pt x="1854" y="2166"/>
                  </a:cubicBezTo>
                  <a:lnTo>
                    <a:pt x="1885" y="1588"/>
                  </a:lnTo>
                  <a:cubicBezTo>
                    <a:pt x="1885" y="1528"/>
                    <a:pt x="1946" y="1467"/>
                    <a:pt x="1976" y="1436"/>
                  </a:cubicBezTo>
                  <a:lnTo>
                    <a:pt x="2493" y="1011"/>
                  </a:lnTo>
                  <a:cubicBezTo>
                    <a:pt x="2614" y="950"/>
                    <a:pt x="2584" y="798"/>
                    <a:pt x="2462" y="768"/>
                  </a:cubicBezTo>
                  <a:lnTo>
                    <a:pt x="1885" y="677"/>
                  </a:lnTo>
                  <a:cubicBezTo>
                    <a:pt x="1824" y="677"/>
                    <a:pt x="1794" y="646"/>
                    <a:pt x="1794" y="616"/>
                  </a:cubicBezTo>
                  <a:lnTo>
                    <a:pt x="1642" y="69"/>
                  </a:lnTo>
                  <a:cubicBezTo>
                    <a:pt x="1626" y="23"/>
                    <a:pt x="1581" y="0"/>
                    <a:pt x="1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6211050" y="2284775"/>
              <a:ext cx="65375" cy="59150"/>
            </a:xfrm>
            <a:custGeom>
              <a:rect b="b" l="l" r="r" t="t"/>
              <a:pathLst>
                <a:path extrusionOk="0" h="2366" w="2615">
                  <a:moveTo>
                    <a:pt x="1516" y="0"/>
                  </a:moveTo>
                  <a:cubicBezTo>
                    <a:pt x="1459" y="0"/>
                    <a:pt x="1398" y="38"/>
                    <a:pt x="1368" y="114"/>
                  </a:cubicBezTo>
                  <a:lnTo>
                    <a:pt x="1003" y="631"/>
                  </a:lnTo>
                  <a:cubicBezTo>
                    <a:pt x="942" y="662"/>
                    <a:pt x="882" y="692"/>
                    <a:pt x="851" y="692"/>
                  </a:cubicBezTo>
                  <a:lnTo>
                    <a:pt x="243" y="783"/>
                  </a:lnTo>
                  <a:cubicBezTo>
                    <a:pt x="91" y="783"/>
                    <a:pt x="0" y="966"/>
                    <a:pt x="91" y="1057"/>
                  </a:cubicBezTo>
                  <a:lnTo>
                    <a:pt x="426" y="1452"/>
                  </a:lnTo>
                  <a:cubicBezTo>
                    <a:pt x="426" y="1513"/>
                    <a:pt x="456" y="1573"/>
                    <a:pt x="426" y="1604"/>
                  </a:cubicBezTo>
                  <a:lnTo>
                    <a:pt x="183" y="2181"/>
                  </a:lnTo>
                  <a:cubicBezTo>
                    <a:pt x="137" y="2273"/>
                    <a:pt x="195" y="2365"/>
                    <a:pt x="292" y="2365"/>
                  </a:cubicBezTo>
                  <a:cubicBezTo>
                    <a:pt x="323" y="2365"/>
                    <a:pt x="358" y="2356"/>
                    <a:pt x="395" y="2333"/>
                  </a:cubicBezTo>
                  <a:lnTo>
                    <a:pt x="1003" y="2060"/>
                  </a:lnTo>
                  <a:cubicBezTo>
                    <a:pt x="1018" y="2045"/>
                    <a:pt x="1041" y="2037"/>
                    <a:pt x="1068" y="2037"/>
                  </a:cubicBezTo>
                  <a:cubicBezTo>
                    <a:pt x="1094" y="2037"/>
                    <a:pt x="1125" y="2045"/>
                    <a:pt x="1155" y="2060"/>
                  </a:cubicBezTo>
                  <a:lnTo>
                    <a:pt x="1611" y="2333"/>
                  </a:lnTo>
                  <a:cubicBezTo>
                    <a:pt x="1641" y="2356"/>
                    <a:pt x="1670" y="2365"/>
                    <a:pt x="1698" y="2365"/>
                  </a:cubicBezTo>
                  <a:cubicBezTo>
                    <a:pt x="1785" y="2365"/>
                    <a:pt x="1854" y="2273"/>
                    <a:pt x="1854" y="2181"/>
                  </a:cubicBezTo>
                  <a:lnTo>
                    <a:pt x="1915" y="1604"/>
                  </a:lnTo>
                  <a:cubicBezTo>
                    <a:pt x="1915" y="1543"/>
                    <a:pt x="1945" y="1513"/>
                    <a:pt x="1976" y="1452"/>
                  </a:cubicBezTo>
                  <a:lnTo>
                    <a:pt x="2523" y="1057"/>
                  </a:lnTo>
                  <a:cubicBezTo>
                    <a:pt x="2614" y="966"/>
                    <a:pt x="2584" y="814"/>
                    <a:pt x="2493" y="783"/>
                  </a:cubicBezTo>
                  <a:lnTo>
                    <a:pt x="1915" y="692"/>
                  </a:lnTo>
                  <a:cubicBezTo>
                    <a:pt x="1824" y="692"/>
                    <a:pt x="1793" y="662"/>
                    <a:pt x="1793" y="631"/>
                  </a:cubicBezTo>
                  <a:lnTo>
                    <a:pt x="1641" y="114"/>
                  </a:lnTo>
                  <a:cubicBezTo>
                    <a:pt x="1626" y="38"/>
                    <a:pt x="1573" y="0"/>
                    <a:pt x="15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6303000" y="2285350"/>
              <a:ext cx="66125" cy="58575"/>
            </a:xfrm>
            <a:custGeom>
              <a:rect b="b" l="l" r="r" t="t"/>
              <a:pathLst>
                <a:path extrusionOk="0" h="2343" w="2645">
                  <a:moveTo>
                    <a:pt x="1516" y="0"/>
                  </a:moveTo>
                  <a:cubicBezTo>
                    <a:pt x="1459" y="0"/>
                    <a:pt x="1398" y="31"/>
                    <a:pt x="1368" y="91"/>
                  </a:cubicBezTo>
                  <a:lnTo>
                    <a:pt x="1003" y="608"/>
                  </a:lnTo>
                  <a:cubicBezTo>
                    <a:pt x="973" y="639"/>
                    <a:pt x="881" y="669"/>
                    <a:pt x="851" y="669"/>
                  </a:cubicBezTo>
                  <a:lnTo>
                    <a:pt x="243" y="760"/>
                  </a:lnTo>
                  <a:cubicBezTo>
                    <a:pt x="91" y="760"/>
                    <a:pt x="0" y="943"/>
                    <a:pt x="91" y="1034"/>
                  </a:cubicBezTo>
                  <a:lnTo>
                    <a:pt x="426" y="1429"/>
                  </a:lnTo>
                  <a:cubicBezTo>
                    <a:pt x="426" y="1490"/>
                    <a:pt x="456" y="1550"/>
                    <a:pt x="426" y="1581"/>
                  </a:cubicBezTo>
                  <a:lnTo>
                    <a:pt x="213" y="2158"/>
                  </a:lnTo>
                  <a:cubicBezTo>
                    <a:pt x="144" y="2250"/>
                    <a:pt x="197" y="2342"/>
                    <a:pt x="292" y="2342"/>
                  </a:cubicBezTo>
                  <a:cubicBezTo>
                    <a:pt x="323" y="2342"/>
                    <a:pt x="358" y="2333"/>
                    <a:pt x="395" y="2310"/>
                  </a:cubicBezTo>
                  <a:lnTo>
                    <a:pt x="1003" y="2037"/>
                  </a:lnTo>
                  <a:cubicBezTo>
                    <a:pt x="1018" y="2022"/>
                    <a:pt x="1049" y="2014"/>
                    <a:pt x="1079" y="2014"/>
                  </a:cubicBezTo>
                  <a:cubicBezTo>
                    <a:pt x="1109" y="2014"/>
                    <a:pt x="1140" y="2022"/>
                    <a:pt x="1155" y="2037"/>
                  </a:cubicBezTo>
                  <a:lnTo>
                    <a:pt x="1611" y="2310"/>
                  </a:lnTo>
                  <a:cubicBezTo>
                    <a:pt x="1641" y="2333"/>
                    <a:pt x="1672" y="2342"/>
                    <a:pt x="1703" y="2342"/>
                  </a:cubicBezTo>
                  <a:cubicBezTo>
                    <a:pt x="1798" y="2342"/>
                    <a:pt x="1885" y="2250"/>
                    <a:pt x="1885" y="2158"/>
                  </a:cubicBezTo>
                  <a:lnTo>
                    <a:pt x="1915" y="1581"/>
                  </a:lnTo>
                  <a:cubicBezTo>
                    <a:pt x="1915" y="1520"/>
                    <a:pt x="1945" y="1490"/>
                    <a:pt x="1976" y="1429"/>
                  </a:cubicBezTo>
                  <a:lnTo>
                    <a:pt x="2523" y="1034"/>
                  </a:lnTo>
                  <a:cubicBezTo>
                    <a:pt x="2644" y="943"/>
                    <a:pt x="2584" y="791"/>
                    <a:pt x="2492" y="760"/>
                  </a:cubicBezTo>
                  <a:lnTo>
                    <a:pt x="1915" y="669"/>
                  </a:lnTo>
                  <a:cubicBezTo>
                    <a:pt x="1854" y="669"/>
                    <a:pt x="1793" y="639"/>
                    <a:pt x="1793" y="608"/>
                  </a:cubicBezTo>
                  <a:lnTo>
                    <a:pt x="1641" y="91"/>
                  </a:lnTo>
                  <a:cubicBezTo>
                    <a:pt x="1626" y="31"/>
                    <a:pt x="157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016500" y="2726075"/>
              <a:ext cx="2325" cy="2300"/>
            </a:xfrm>
            <a:custGeom>
              <a:rect b="b" l="l" r="r" t="t"/>
              <a:pathLst>
                <a:path extrusionOk="0" h="92" w="93">
                  <a:moveTo>
                    <a:pt x="1" y="1"/>
                  </a:moveTo>
                  <a:lnTo>
                    <a:pt x="1" y="9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5780175" y="2518625"/>
              <a:ext cx="255350" cy="228750"/>
            </a:xfrm>
            <a:custGeom>
              <a:rect b="b" l="l" r="r" t="t"/>
              <a:pathLst>
                <a:path extrusionOk="0" h="9150" w="10214">
                  <a:moveTo>
                    <a:pt x="10183" y="1"/>
                  </a:moveTo>
                  <a:cubicBezTo>
                    <a:pt x="5168" y="1"/>
                    <a:pt x="609" y="4074"/>
                    <a:pt x="1" y="9150"/>
                  </a:cubicBezTo>
                  <a:lnTo>
                    <a:pt x="9150" y="9150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5764975" y="2747350"/>
              <a:ext cx="242450" cy="226475"/>
            </a:xfrm>
            <a:custGeom>
              <a:rect b="b" l="l" r="r" t="t"/>
              <a:pathLst>
                <a:path extrusionOk="0" h="9059" w="9698">
                  <a:moveTo>
                    <a:pt x="578" y="1"/>
                  </a:moveTo>
                  <a:cubicBezTo>
                    <a:pt x="1" y="5016"/>
                    <a:pt x="3557" y="9059"/>
                    <a:pt x="8572" y="9059"/>
                  </a:cubicBezTo>
                  <a:lnTo>
                    <a:pt x="8633" y="9059"/>
                  </a:lnTo>
                  <a:lnTo>
                    <a:pt x="9697" y="62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6009675" y="2591575"/>
              <a:ext cx="231775" cy="155800"/>
            </a:xfrm>
            <a:custGeom>
              <a:rect b="b" l="l" r="r" t="t"/>
              <a:pathLst>
                <a:path extrusionOk="0" h="6232" w="9271">
                  <a:moveTo>
                    <a:pt x="7265" y="1"/>
                  </a:moveTo>
                  <a:lnTo>
                    <a:pt x="0" y="6232"/>
                  </a:lnTo>
                  <a:lnTo>
                    <a:pt x="8967" y="6232"/>
                  </a:lnTo>
                  <a:cubicBezTo>
                    <a:pt x="9271" y="3831"/>
                    <a:pt x="8602" y="1612"/>
                    <a:pt x="7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008900" y="2518625"/>
              <a:ext cx="183175" cy="228750"/>
            </a:xfrm>
            <a:custGeom>
              <a:rect b="b" l="l" r="r" t="t"/>
              <a:pathLst>
                <a:path extrusionOk="0" h="9150" w="7327">
                  <a:moveTo>
                    <a:pt x="1065" y="1"/>
                  </a:moveTo>
                  <a:lnTo>
                    <a:pt x="1" y="9150"/>
                  </a:lnTo>
                  <a:lnTo>
                    <a:pt x="92" y="9150"/>
                  </a:lnTo>
                  <a:lnTo>
                    <a:pt x="7326" y="2919"/>
                  </a:lnTo>
                  <a:cubicBezTo>
                    <a:pt x="5867" y="1156"/>
                    <a:pt x="3648" y="6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981550" y="2747350"/>
              <a:ext cx="253825" cy="226475"/>
            </a:xfrm>
            <a:custGeom>
              <a:rect b="b" l="l" r="r" t="t"/>
              <a:pathLst>
                <a:path extrusionOk="0" h="9059" w="10153">
                  <a:moveTo>
                    <a:pt x="1125" y="1"/>
                  </a:moveTo>
                  <a:lnTo>
                    <a:pt x="1064" y="62"/>
                  </a:lnTo>
                  <a:lnTo>
                    <a:pt x="1" y="9059"/>
                  </a:lnTo>
                  <a:cubicBezTo>
                    <a:pt x="5016" y="9028"/>
                    <a:pt x="9545" y="5016"/>
                    <a:pt x="10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4312825" y="2221525"/>
              <a:ext cx="134525" cy="150475"/>
            </a:xfrm>
            <a:custGeom>
              <a:rect b="b" l="l" r="r" t="t"/>
              <a:pathLst>
                <a:path extrusionOk="0" h="6019" w="5381">
                  <a:moveTo>
                    <a:pt x="2979" y="1581"/>
                  </a:moveTo>
                  <a:cubicBezTo>
                    <a:pt x="3405" y="1581"/>
                    <a:pt x="3527" y="2006"/>
                    <a:pt x="3344" y="3009"/>
                  </a:cubicBezTo>
                  <a:cubicBezTo>
                    <a:pt x="3131" y="3951"/>
                    <a:pt x="2827" y="4468"/>
                    <a:pt x="2372" y="4468"/>
                  </a:cubicBezTo>
                  <a:cubicBezTo>
                    <a:pt x="1916" y="4468"/>
                    <a:pt x="1855" y="4012"/>
                    <a:pt x="2037" y="3009"/>
                  </a:cubicBezTo>
                  <a:cubicBezTo>
                    <a:pt x="2220" y="2067"/>
                    <a:pt x="2584" y="1581"/>
                    <a:pt x="2979" y="1581"/>
                  </a:cubicBezTo>
                  <a:close/>
                  <a:moveTo>
                    <a:pt x="3344" y="0"/>
                  </a:moveTo>
                  <a:cubicBezTo>
                    <a:pt x="2827" y="0"/>
                    <a:pt x="2341" y="122"/>
                    <a:pt x="1916" y="365"/>
                  </a:cubicBezTo>
                  <a:cubicBezTo>
                    <a:pt x="1460" y="578"/>
                    <a:pt x="1095" y="912"/>
                    <a:pt x="791" y="1368"/>
                  </a:cubicBezTo>
                  <a:cubicBezTo>
                    <a:pt x="457" y="1824"/>
                    <a:pt x="244" y="2371"/>
                    <a:pt x="92" y="3009"/>
                  </a:cubicBezTo>
                  <a:cubicBezTo>
                    <a:pt x="1" y="3647"/>
                    <a:pt x="1" y="4195"/>
                    <a:pt x="92" y="4651"/>
                  </a:cubicBezTo>
                  <a:cubicBezTo>
                    <a:pt x="213" y="5106"/>
                    <a:pt x="457" y="5441"/>
                    <a:pt x="791" y="5684"/>
                  </a:cubicBezTo>
                  <a:cubicBezTo>
                    <a:pt x="1125" y="5897"/>
                    <a:pt x="1551" y="6018"/>
                    <a:pt x="2037" y="6018"/>
                  </a:cubicBezTo>
                  <a:cubicBezTo>
                    <a:pt x="2524" y="6018"/>
                    <a:pt x="2979" y="5897"/>
                    <a:pt x="3435" y="5684"/>
                  </a:cubicBezTo>
                  <a:cubicBezTo>
                    <a:pt x="3891" y="5441"/>
                    <a:pt x="4286" y="5106"/>
                    <a:pt x="4590" y="4651"/>
                  </a:cubicBezTo>
                  <a:cubicBezTo>
                    <a:pt x="4925" y="4195"/>
                    <a:pt x="5107" y="3647"/>
                    <a:pt x="5259" y="3009"/>
                  </a:cubicBezTo>
                  <a:cubicBezTo>
                    <a:pt x="5381" y="2371"/>
                    <a:pt x="5381" y="1824"/>
                    <a:pt x="5259" y="1368"/>
                  </a:cubicBezTo>
                  <a:cubicBezTo>
                    <a:pt x="5168" y="912"/>
                    <a:pt x="4925" y="578"/>
                    <a:pt x="4590" y="365"/>
                  </a:cubicBezTo>
                  <a:cubicBezTo>
                    <a:pt x="4256" y="122"/>
                    <a:pt x="3831" y="0"/>
                    <a:pt x="3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4473175" y="2221525"/>
              <a:ext cx="134525" cy="150475"/>
            </a:xfrm>
            <a:custGeom>
              <a:rect b="b" l="l" r="r" t="t"/>
              <a:pathLst>
                <a:path extrusionOk="0" h="6019" w="5381">
                  <a:moveTo>
                    <a:pt x="3009" y="1581"/>
                  </a:moveTo>
                  <a:cubicBezTo>
                    <a:pt x="3404" y="1581"/>
                    <a:pt x="3526" y="2006"/>
                    <a:pt x="3344" y="3009"/>
                  </a:cubicBezTo>
                  <a:cubicBezTo>
                    <a:pt x="3161" y="4012"/>
                    <a:pt x="2797" y="4468"/>
                    <a:pt x="2401" y="4468"/>
                  </a:cubicBezTo>
                  <a:cubicBezTo>
                    <a:pt x="1976" y="4468"/>
                    <a:pt x="1854" y="4012"/>
                    <a:pt x="2037" y="3009"/>
                  </a:cubicBezTo>
                  <a:cubicBezTo>
                    <a:pt x="2249" y="2067"/>
                    <a:pt x="2584" y="1581"/>
                    <a:pt x="3009" y="1581"/>
                  </a:cubicBezTo>
                  <a:close/>
                  <a:moveTo>
                    <a:pt x="3344" y="0"/>
                  </a:moveTo>
                  <a:cubicBezTo>
                    <a:pt x="2857" y="0"/>
                    <a:pt x="2341" y="122"/>
                    <a:pt x="1945" y="365"/>
                  </a:cubicBezTo>
                  <a:cubicBezTo>
                    <a:pt x="1490" y="578"/>
                    <a:pt x="1094" y="912"/>
                    <a:pt x="790" y="1368"/>
                  </a:cubicBezTo>
                  <a:cubicBezTo>
                    <a:pt x="456" y="1824"/>
                    <a:pt x="274" y="2371"/>
                    <a:pt x="122" y="3009"/>
                  </a:cubicBezTo>
                  <a:cubicBezTo>
                    <a:pt x="0" y="3647"/>
                    <a:pt x="0" y="4195"/>
                    <a:pt x="122" y="4651"/>
                  </a:cubicBezTo>
                  <a:cubicBezTo>
                    <a:pt x="213" y="5106"/>
                    <a:pt x="456" y="5441"/>
                    <a:pt x="790" y="5684"/>
                  </a:cubicBezTo>
                  <a:cubicBezTo>
                    <a:pt x="1125" y="5897"/>
                    <a:pt x="1550" y="6018"/>
                    <a:pt x="2037" y="6018"/>
                  </a:cubicBezTo>
                  <a:cubicBezTo>
                    <a:pt x="2553" y="6018"/>
                    <a:pt x="3040" y="5897"/>
                    <a:pt x="3465" y="5684"/>
                  </a:cubicBezTo>
                  <a:cubicBezTo>
                    <a:pt x="3921" y="5441"/>
                    <a:pt x="4286" y="5106"/>
                    <a:pt x="4590" y="4651"/>
                  </a:cubicBezTo>
                  <a:cubicBezTo>
                    <a:pt x="4924" y="4195"/>
                    <a:pt x="5137" y="3647"/>
                    <a:pt x="5289" y="3009"/>
                  </a:cubicBezTo>
                  <a:cubicBezTo>
                    <a:pt x="5380" y="2371"/>
                    <a:pt x="5380" y="1824"/>
                    <a:pt x="5289" y="1368"/>
                  </a:cubicBezTo>
                  <a:cubicBezTo>
                    <a:pt x="5167" y="912"/>
                    <a:pt x="4924" y="578"/>
                    <a:pt x="4590" y="365"/>
                  </a:cubicBezTo>
                  <a:cubicBezTo>
                    <a:pt x="4256" y="122"/>
                    <a:pt x="3830" y="0"/>
                    <a:pt x="3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4637300" y="2224550"/>
              <a:ext cx="79825" cy="144400"/>
            </a:xfrm>
            <a:custGeom>
              <a:rect b="b" l="l" r="r" t="t"/>
              <a:pathLst>
                <a:path extrusionOk="0" h="5776" w="3193">
                  <a:moveTo>
                    <a:pt x="305" y="1"/>
                  </a:moveTo>
                  <a:lnTo>
                    <a:pt x="1" y="1490"/>
                  </a:lnTo>
                  <a:lnTo>
                    <a:pt x="1004" y="1490"/>
                  </a:lnTo>
                  <a:lnTo>
                    <a:pt x="92" y="5776"/>
                  </a:lnTo>
                  <a:lnTo>
                    <a:pt x="1976" y="5776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4724700" y="2220750"/>
              <a:ext cx="133750" cy="148200"/>
            </a:xfrm>
            <a:custGeom>
              <a:rect b="b" l="l" r="r" t="t"/>
              <a:pathLst>
                <a:path extrusionOk="0" h="5928" w="5350">
                  <a:moveTo>
                    <a:pt x="3374" y="1"/>
                  </a:moveTo>
                  <a:cubicBezTo>
                    <a:pt x="2766" y="1"/>
                    <a:pt x="2249" y="122"/>
                    <a:pt x="1793" y="335"/>
                  </a:cubicBezTo>
                  <a:cubicBezTo>
                    <a:pt x="1338" y="609"/>
                    <a:pt x="942" y="913"/>
                    <a:pt x="638" y="1338"/>
                  </a:cubicBezTo>
                  <a:lnTo>
                    <a:pt x="1945" y="2068"/>
                  </a:lnTo>
                  <a:cubicBezTo>
                    <a:pt x="2067" y="1916"/>
                    <a:pt x="2158" y="1764"/>
                    <a:pt x="2371" y="1672"/>
                  </a:cubicBezTo>
                  <a:cubicBezTo>
                    <a:pt x="2553" y="1551"/>
                    <a:pt x="2705" y="1520"/>
                    <a:pt x="2888" y="1520"/>
                  </a:cubicBezTo>
                  <a:cubicBezTo>
                    <a:pt x="3070" y="1520"/>
                    <a:pt x="3192" y="1551"/>
                    <a:pt x="3283" y="1642"/>
                  </a:cubicBezTo>
                  <a:cubicBezTo>
                    <a:pt x="3344" y="1703"/>
                    <a:pt x="3374" y="1824"/>
                    <a:pt x="3344" y="1976"/>
                  </a:cubicBezTo>
                  <a:cubicBezTo>
                    <a:pt x="3344" y="2098"/>
                    <a:pt x="3283" y="2220"/>
                    <a:pt x="3192" y="2311"/>
                  </a:cubicBezTo>
                  <a:cubicBezTo>
                    <a:pt x="3131" y="2463"/>
                    <a:pt x="2979" y="2615"/>
                    <a:pt x="2736" y="2767"/>
                  </a:cubicBezTo>
                  <a:lnTo>
                    <a:pt x="274" y="4712"/>
                  </a:lnTo>
                  <a:lnTo>
                    <a:pt x="0" y="5928"/>
                  </a:lnTo>
                  <a:lnTo>
                    <a:pt x="4529" y="5928"/>
                  </a:lnTo>
                  <a:lnTo>
                    <a:pt x="4833" y="4408"/>
                  </a:lnTo>
                  <a:lnTo>
                    <a:pt x="2979" y="4438"/>
                  </a:lnTo>
                  <a:lnTo>
                    <a:pt x="3921" y="3678"/>
                  </a:lnTo>
                  <a:cubicBezTo>
                    <a:pt x="4377" y="3344"/>
                    <a:pt x="4711" y="3010"/>
                    <a:pt x="4894" y="2736"/>
                  </a:cubicBezTo>
                  <a:cubicBezTo>
                    <a:pt x="5107" y="2432"/>
                    <a:pt x="5198" y="2128"/>
                    <a:pt x="5289" y="1824"/>
                  </a:cubicBezTo>
                  <a:cubicBezTo>
                    <a:pt x="5350" y="1490"/>
                    <a:pt x="5350" y="1156"/>
                    <a:pt x="5198" y="882"/>
                  </a:cubicBezTo>
                  <a:cubicBezTo>
                    <a:pt x="5046" y="578"/>
                    <a:pt x="4833" y="396"/>
                    <a:pt x="4529" y="244"/>
                  </a:cubicBezTo>
                  <a:cubicBezTo>
                    <a:pt x="4225" y="92"/>
                    <a:pt x="3830" y="1"/>
                    <a:pt x="3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4861475" y="2223800"/>
              <a:ext cx="142875" cy="148200"/>
            </a:xfrm>
            <a:custGeom>
              <a:rect b="b" l="l" r="r" t="t"/>
              <a:pathLst>
                <a:path extrusionOk="0" h="5928" w="5715">
                  <a:moveTo>
                    <a:pt x="1490" y="0"/>
                  </a:moveTo>
                  <a:lnTo>
                    <a:pt x="1186" y="1490"/>
                  </a:lnTo>
                  <a:lnTo>
                    <a:pt x="3192" y="1490"/>
                  </a:lnTo>
                  <a:lnTo>
                    <a:pt x="2158" y="2341"/>
                  </a:lnTo>
                  <a:lnTo>
                    <a:pt x="1915" y="3556"/>
                  </a:lnTo>
                  <a:lnTo>
                    <a:pt x="2675" y="3556"/>
                  </a:lnTo>
                  <a:cubicBezTo>
                    <a:pt x="3070" y="3556"/>
                    <a:pt x="3283" y="3678"/>
                    <a:pt x="3222" y="3952"/>
                  </a:cubicBezTo>
                  <a:cubicBezTo>
                    <a:pt x="3192" y="4104"/>
                    <a:pt x="3131" y="4195"/>
                    <a:pt x="2979" y="4286"/>
                  </a:cubicBezTo>
                  <a:cubicBezTo>
                    <a:pt x="2827" y="4347"/>
                    <a:pt x="2614" y="4408"/>
                    <a:pt x="2402" y="4408"/>
                  </a:cubicBezTo>
                  <a:cubicBezTo>
                    <a:pt x="2128" y="4408"/>
                    <a:pt x="1915" y="4347"/>
                    <a:pt x="1642" y="4286"/>
                  </a:cubicBezTo>
                  <a:cubicBezTo>
                    <a:pt x="1368" y="4195"/>
                    <a:pt x="1155" y="4134"/>
                    <a:pt x="943" y="3982"/>
                  </a:cubicBezTo>
                  <a:lnTo>
                    <a:pt x="0" y="5411"/>
                  </a:lnTo>
                  <a:cubicBezTo>
                    <a:pt x="274" y="5563"/>
                    <a:pt x="578" y="5715"/>
                    <a:pt x="943" y="5806"/>
                  </a:cubicBezTo>
                  <a:cubicBezTo>
                    <a:pt x="1338" y="5867"/>
                    <a:pt x="1703" y="5927"/>
                    <a:pt x="2128" y="5927"/>
                  </a:cubicBezTo>
                  <a:cubicBezTo>
                    <a:pt x="2706" y="5927"/>
                    <a:pt x="3222" y="5836"/>
                    <a:pt x="3648" y="5654"/>
                  </a:cubicBezTo>
                  <a:cubicBezTo>
                    <a:pt x="4104" y="5471"/>
                    <a:pt x="4408" y="5228"/>
                    <a:pt x="4681" y="4924"/>
                  </a:cubicBezTo>
                  <a:cubicBezTo>
                    <a:pt x="4955" y="4620"/>
                    <a:pt x="5107" y="4286"/>
                    <a:pt x="5168" y="3952"/>
                  </a:cubicBezTo>
                  <a:cubicBezTo>
                    <a:pt x="5289" y="3556"/>
                    <a:pt x="5259" y="3222"/>
                    <a:pt x="5046" y="2918"/>
                  </a:cubicBezTo>
                  <a:cubicBezTo>
                    <a:pt x="4864" y="2614"/>
                    <a:pt x="4560" y="2432"/>
                    <a:pt x="4134" y="2310"/>
                  </a:cubicBezTo>
                  <a:lnTo>
                    <a:pt x="5441" y="121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4317400" y="2429725"/>
              <a:ext cx="253825" cy="224200"/>
            </a:xfrm>
            <a:custGeom>
              <a:rect b="b" l="l" r="r" t="t"/>
              <a:pathLst>
                <a:path extrusionOk="0" h="8968" w="10153">
                  <a:moveTo>
                    <a:pt x="2644" y="1307"/>
                  </a:moveTo>
                  <a:cubicBezTo>
                    <a:pt x="2796" y="1307"/>
                    <a:pt x="2918" y="1399"/>
                    <a:pt x="3009" y="1551"/>
                  </a:cubicBezTo>
                  <a:cubicBezTo>
                    <a:pt x="3040" y="1763"/>
                    <a:pt x="3040" y="2007"/>
                    <a:pt x="2948" y="2402"/>
                  </a:cubicBezTo>
                  <a:cubicBezTo>
                    <a:pt x="2888" y="2766"/>
                    <a:pt x="2766" y="3070"/>
                    <a:pt x="2614" y="3222"/>
                  </a:cubicBezTo>
                  <a:cubicBezTo>
                    <a:pt x="2462" y="3435"/>
                    <a:pt x="2341" y="3496"/>
                    <a:pt x="2158" y="3496"/>
                  </a:cubicBezTo>
                  <a:cubicBezTo>
                    <a:pt x="2006" y="3496"/>
                    <a:pt x="1885" y="3374"/>
                    <a:pt x="1824" y="3222"/>
                  </a:cubicBezTo>
                  <a:cubicBezTo>
                    <a:pt x="1793" y="3040"/>
                    <a:pt x="1793" y="2766"/>
                    <a:pt x="1854" y="2402"/>
                  </a:cubicBezTo>
                  <a:cubicBezTo>
                    <a:pt x="1945" y="2007"/>
                    <a:pt x="2037" y="1703"/>
                    <a:pt x="2189" y="1551"/>
                  </a:cubicBezTo>
                  <a:cubicBezTo>
                    <a:pt x="2341" y="1368"/>
                    <a:pt x="2492" y="1307"/>
                    <a:pt x="2644" y="1307"/>
                  </a:cubicBezTo>
                  <a:close/>
                  <a:moveTo>
                    <a:pt x="2918" y="0"/>
                  </a:moveTo>
                  <a:cubicBezTo>
                    <a:pt x="2492" y="0"/>
                    <a:pt x="2097" y="122"/>
                    <a:pt x="1702" y="304"/>
                  </a:cubicBezTo>
                  <a:cubicBezTo>
                    <a:pt x="1337" y="487"/>
                    <a:pt x="973" y="760"/>
                    <a:pt x="730" y="1155"/>
                  </a:cubicBezTo>
                  <a:cubicBezTo>
                    <a:pt x="456" y="1490"/>
                    <a:pt x="274" y="1946"/>
                    <a:pt x="152" y="2432"/>
                  </a:cubicBezTo>
                  <a:cubicBezTo>
                    <a:pt x="0" y="3192"/>
                    <a:pt x="61" y="3800"/>
                    <a:pt x="426" y="4225"/>
                  </a:cubicBezTo>
                  <a:cubicBezTo>
                    <a:pt x="730" y="4651"/>
                    <a:pt x="1216" y="4864"/>
                    <a:pt x="1854" y="4864"/>
                  </a:cubicBezTo>
                  <a:cubicBezTo>
                    <a:pt x="2553" y="4864"/>
                    <a:pt x="3100" y="4651"/>
                    <a:pt x="3648" y="4225"/>
                  </a:cubicBezTo>
                  <a:cubicBezTo>
                    <a:pt x="4164" y="3800"/>
                    <a:pt x="4529" y="3192"/>
                    <a:pt x="4681" y="2432"/>
                  </a:cubicBezTo>
                  <a:cubicBezTo>
                    <a:pt x="4772" y="1946"/>
                    <a:pt x="4772" y="1520"/>
                    <a:pt x="4681" y="1155"/>
                  </a:cubicBezTo>
                  <a:cubicBezTo>
                    <a:pt x="4559" y="760"/>
                    <a:pt x="4316" y="487"/>
                    <a:pt x="4012" y="304"/>
                  </a:cubicBezTo>
                  <a:cubicBezTo>
                    <a:pt x="3708" y="122"/>
                    <a:pt x="3344" y="0"/>
                    <a:pt x="2918" y="0"/>
                  </a:cubicBezTo>
                  <a:close/>
                  <a:moveTo>
                    <a:pt x="8055" y="5441"/>
                  </a:moveTo>
                  <a:cubicBezTo>
                    <a:pt x="8207" y="5441"/>
                    <a:pt x="8328" y="5563"/>
                    <a:pt x="8389" y="5715"/>
                  </a:cubicBezTo>
                  <a:cubicBezTo>
                    <a:pt x="8420" y="5897"/>
                    <a:pt x="8420" y="6171"/>
                    <a:pt x="8359" y="6535"/>
                  </a:cubicBezTo>
                  <a:cubicBezTo>
                    <a:pt x="8268" y="6931"/>
                    <a:pt x="8176" y="7235"/>
                    <a:pt x="8025" y="7387"/>
                  </a:cubicBezTo>
                  <a:cubicBezTo>
                    <a:pt x="7873" y="7539"/>
                    <a:pt x="7721" y="7630"/>
                    <a:pt x="7569" y="7630"/>
                  </a:cubicBezTo>
                  <a:cubicBezTo>
                    <a:pt x="7417" y="7630"/>
                    <a:pt x="7295" y="7508"/>
                    <a:pt x="7204" y="7387"/>
                  </a:cubicBezTo>
                  <a:cubicBezTo>
                    <a:pt x="7173" y="7174"/>
                    <a:pt x="7173" y="6931"/>
                    <a:pt x="7265" y="6535"/>
                  </a:cubicBezTo>
                  <a:cubicBezTo>
                    <a:pt x="7325" y="6171"/>
                    <a:pt x="7447" y="5867"/>
                    <a:pt x="7599" y="5715"/>
                  </a:cubicBezTo>
                  <a:cubicBezTo>
                    <a:pt x="7751" y="5502"/>
                    <a:pt x="7903" y="5441"/>
                    <a:pt x="8055" y="5441"/>
                  </a:cubicBezTo>
                  <a:close/>
                  <a:moveTo>
                    <a:pt x="7933" y="122"/>
                  </a:moveTo>
                  <a:lnTo>
                    <a:pt x="274" y="8846"/>
                  </a:lnTo>
                  <a:lnTo>
                    <a:pt x="2310" y="8846"/>
                  </a:lnTo>
                  <a:lnTo>
                    <a:pt x="9970" y="122"/>
                  </a:lnTo>
                  <a:close/>
                  <a:moveTo>
                    <a:pt x="8268" y="4104"/>
                  </a:moveTo>
                  <a:cubicBezTo>
                    <a:pt x="7873" y="4104"/>
                    <a:pt x="7447" y="4225"/>
                    <a:pt x="7052" y="4408"/>
                  </a:cubicBezTo>
                  <a:cubicBezTo>
                    <a:pt x="6687" y="4590"/>
                    <a:pt x="6353" y="4864"/>
                    <a:pt x="6079" y="5259"/>
                  </a:cubicBezTo>
                  <a:cubicBezTo>
                    <a:pt x="5806" y="5593"/>
                    <a:pt x="5623" y="6049"/>
                    <a:pt x="5502" y="6535"/>
                  </a:cubicBezTo>
                  <a:cubicBezTo>
                    <a:pt x="5350" y="7295"/>
                    <a:pt x="5441" y="7903"/>
                    <a:pt x="5775" y="8329"/>
                  </a:cubicBezTo>
                  <a:cubicBezTo>
                    <a:pt x="6110" y="8754"/>
                    <a:pt x="6596" y="8967"/>
                    <a:pt x="7204" y="8967"/>
                  </a:cubicBezTo>
                  <a:cubicBezTo>
                    <a:pt x="7903" y="8967"/>
                    <a:pt x="8480" y="8754"/>
                    <a:pt x="8997" y="8329"/>
                  </a:cubicBezTo>
                  <a:cubicBezTo>
                    <a:pt x="9544" y="7903"/>
                    <a:pt x="9879" y="7295"/>
                    <a:pt x="10031" y="6535"/>
                  </a:cubicBezTo>
                  <a:cubicBezTo>
                    <a:pt x="10152" y="6049"/>
                    <a:pt x="10152" y="5624"/>
                    <a:pt x="10031" y="5259"/>
                  </a:cubicBezTo>
                  <a:cubicBezTo>
                    <a:pt x="9909" y="4864"/>
                    <a:pt x="9696" y="4590"/>
                    <a:pt x="9392" y="4408"/>
                  </a:cubicBezTo>
                  <a:cubicBezTo>
                    <a:pt x="9088" y="4225"/>
                    <a:pt x="8693" y="4104"/>
                    <a:pt x="8268" y="4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6923050" y="3123125"/>
              <a:ext cx="98825" cy="95000"/>
            </a:xfrm>
            <a:custGeom>
              <a:rect b="b" l="l" r="r" t="t"/>
              <a:pathLst>
                <a:path extrusionOk="0" h="3800" w="3953">
                  <a:moveTo>
                    <a:pt x="1950" y="0"/>
                  </a:moveTo>
                  <a:cubicBezTo>
                    <a:pt x="1802" y="0"/>
                    <a:pt x="1657" y="76"/>
                    <a:pt x="1581" y="228"/>
                  </a:cubicBezTo>
                  <a:lnTo>
                    <a:pt x="1156" y="958"/>
                  </a:lnTo>
                  <a:cubicBezTo>
                    <a:pt x="1126" y="988"/>
                    <a:pt x="1095" y="1049"/>
                    <a:pt x="1004" y="1110"/>
                  </a:cubicBezTo>
                  <a:lnTo>
                    <a:pt x="305" y="1535"/>
                  </a:lnTo>
                  <a:cubicBezTo>
                    <a:pt x="1" y="1718"/>
                    <a:pt x="1" y="2143"/>
                    <a:pt x="305" y="2295"/>
                  </a:cubicBezTo>
                  <a:lnTo>
                    <a:pt x="1004" y="2690"/>
                  </a:lnTo>
                  <a:cubicBezTo>
                    <a:pt x="1065" y="2751"/>
                    <a:pt x="1126" y="2782"/>
                    <a:pt x="1156" y="2842"/>
                  </a:cubicBezTo>
                  <a:lnTo>
                    <a:pt x="1581" y="3572"/>
                  </a:lnTo>
                  <a:cubicBezTo>
                    <a:pt x="1673" y="3724"/>
                    <a:pt x="1825" y="3800"/>
                    <a:pt x="1973" y="3800"/>
                  </a:cubicBezTo>
                  <a:cubicBezTo>
                    <a:pt x="2121" y="3800"/>
                    <a:pt x="2265" y="3724"/>
                    <a:pt x="2341" y="3572"/>
                  </a:cubicBezTo>
                  <a:lnTo>
                    <a:pt x="2767" y="2842"/>
                  </a:lnTo>
                  <a:cubicBezTo>
                    <a:pt x="2797" y="2812"/>
                    <a:pt x="2828" y="2751"/>
                    <a:pt x="2919" y="2690"/>
                  </a:cubicBezTo>
                  <a:lnTo>
                    <a:pt x="3648" y="2295"/>
                  </a:lnTo>
                  <a:cubicBezTo>
                    <a:pt x="3952" y="2082"/>
                    <a:pt x="3952" y="1687"/>
                    <a:pt x="3648" y="1535"/>
                  </a:cubicBezTo>
                  <a:lnTo>
                    <a:pt x="2919" y="1110"/>
                  </a:lnTo>
                  <a:cubicBezTo>
                    <a:pt x="2889" y="1079"/>
                    <a:pt x="2797" y="1019"/>
                    <a:pt x="2767" y="958"/>
                  </a:cubicBezTo>
                  <a:lnTo>
                    <a:pt x="2341" y="228"/>
                  </a:lnTo>
                  <a:cubicBezTo>
                    <a:pt x="2250" y="76"/>
                    <a:pt x="2098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7060600" y="3284225"/>
              <a:ext cx="65375" cy="63100"/>
            </a:xfrm>
            <a:custGeom>
              <a:rect b="b" l="l" r="r" t="t"/>
              <a:pathLst>
                <a:path extrusionOk="0" h="2524" w="2615">
                  <a:moveTo>
                    <a:pt x="1330" y="0"/>
                  </a:moveTo>
                  <a:cubicBezTo>
                    <a:pt x="1232" y="0"/>
                    <a:pt x="1125" y="46"/>
                    <a:pt x="1064" y="137"/>
                  </a:cubicBezTo>
                  <a:lnTo>
                    <a:pt x="791" y="623"/>
                  </a:lnTo>
                  <a:lnTo>
                    <a:pt x="669" y="745"/>
                  </a:lnTo>
                  <a:lnTo>
                    <a:pt x="183" y="1018"/>
                  </a:lnTo>
                  <a:cubicBezTo>
                    <a:pt x="1" y="1110"/>
                    <a:pt x="1" y="1383"/>
                    <a:pt x="183" y="1505"/>
                  </a:cubicBezTo>
                  <a:lnTo>
                    <a:pt x="669" y="1778"/>
                  </a:lnTo>
                  <a:lnTo>
                    <a:pt x="791" y="1870"/>
                  </a:lnTo>
                  <a:lnTo>
                    <a:pt x="1064" y="2386"/>
                  </a:lnTo>
                  <a:cubicBezTo>
                    <a:pt x="1125" y="2477"/>
                    <a:pt x="1216" y="2523"/>
                    <a:pt x="1308" y="2523"/>
                  </a:cubicBezTo>
                  <a:cubicBezTo>
                    <a:pt x="1399" y="2523"/>
                    <a:pt x="1490" y="2477"/>
                    <a:pt x="1551" y="2386"/>
                  </a:cubicBezTo>
                  <a:lnTo>
                    <a:pt x="1824" y="1870"/>
                  </a:lnTo>
                  <a:lnTo>
                    <a:pt x="1946" y="1778"/>
                  </a:lnTo>
                  <a:lnTo>
                    <a:pt x="2432" y="1505"/>
                  </a:lnTo>
                  <a:cubicBezTo>
                    <a:pt x="2615" y="1383"/>
                    <a:pt x="2615" y="1110"/>
                    <a:pt x="2432" y="1018"/>
                  </a:cubicBezTo>
                  <a:lnTo>
                    <a:pt x="1946" y="745"/>
                  </a:lnTo>
                  <a:lnTo>
                    <a:pt x="1824" y="623"/>
                  </a:lnTo>
                  <a:lnTo>
                    <a:pt x="1551" y="137"/>
                  </a:lnTo>
                  <a:cubicBezTo>
                    <a:pt x="1520" y="46"/>
                    <a:pt x="1429" y="0"/>
                    <a:pt x="1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6893425" y="3319550"/>
              <a:ext cx="46375" cy="43900"/>
            </a:xfrm>
            <a:custGeom>
              <a:rect b="b" l="l" r="r" t="t"/>
              <a:pathLst>
                <a:path extrusionOk="0" h="1756" w="1855">
                  <a:moveTo>
                    <a:pt x="928" y="1"/>
                  </a:moveTo>
                  <a:cubicBezTo>
                    <a:pt x="859" y="1"/>
                    <a:pt x="791" y="31"/>
                    <a:pt x="760" y="92"/>
                  </a:cubicBezTo>
                  <a:lnTo>
                    <a:pt x="578" y="426"/>
                  </a:lnTo>
                  <a:cubicBezTo>
                    <a:pt x="578" y="457"/>
                    <a:pt x="517" y="487"/>
                    <a:pt x="487" y="487"/>
                  </a:cubicBezTo>
                  <a:lnTo>
                    <a:pt x="152" y="700"/>
                  </a:lnTo>
                  <a:cubicBezTo>
                    <a:pt x="0" y="761"/>
                    <a:pt x="0" y="943"/>
                    <a:pt x="152" y="1034"/>
                  </a:cubicBezTo>
                  <a:lnTo>
                    <a:pt x="487" y="1216"/>
                  </a:lnTo>
                  <a:cubicBezTo>
                    <a:pt x="517" y="1216"/>
                    <a:pt x="578" y="1247"/>
                    <a:pt x="578" y="1308"/>
                  </a:cubicBezTo>
                  <a:lnTo>
                    <a:pt x="760" y="1642"/>
                  </a:lnTo>
                  <a:cubicBezTo>
                    <a:pt x="791" y="1718"/>
                    <a:pt x="859" y="1756"/>
                    <a:pt x="928" y="1756"/>
                  </a:cubicBezTo>
                  <a:cubicBezTo>
                    <a:pt x="996" y="1756"/>
                    <a:pt x="1064" y="1718"/>
                    <a:pt x="1095" y="1642"/>
                  </a:cubicBezTo>
                  <a:lnTo>
                    <a:pt x="1277" y="1308"/>
                  </a:lnTo>
                  <a:cubicBezTo>
                    <a:pt x="1277" y="1247"/>
                    <a:pt x="1338" y="1216"/>
                    <a:pt x="1368" y="1216"/>
                  </a:cubicBezTo>
                  <a:lnTo>
                    <a:pt x="1703" y="1034"/>
                  </a:lnTo>
                  <a:cubicBezTo>
                    <a:pt x="1855" y="943"/>
                    <a:pt x="1855" y="761"/>
                    <a:pt x="1703" y="700"/>
                  </a:cubicBezTo>
                  <a:lnTo>
                    <a:pt x="1368" y="487"/>
                  </a:lnTo>
                  <a:cubicBezTo>
                    <a:pt x="1338" y="487"/>
                    <a:pt x="1277" y="457"/>
                    <a:pt x="1277" y="426"/>
                  </a:cubicBezTo>
                  <a:lnTo>
                    <a:pt x="1095" y="92"/>
                  </a:lnTo>
                  <a:cubicBezTo>
                    <a:pt x="1064" y="31"/>
                    <a:pt x="996" y="1"/>
                    <a:pt x="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28"/>
          <p:cNvGrpSpPr/>
          <p:nvPr/>
        </p:nvGrpSpPr>
        <p:grpSpPr>
          <a:xfrm>
            <a:off x="4578675" y="4149200"/>
            <a:ext cx="1802475" cy="665300"/>
            <a:chOff x="2566600" y="4293075"/>
            <a:chExt cx="1802475" cy="665300"/>
          </a:xfrm>
        </p:grpSpPr>
        <p:sp>
          <p:nvSpPr>
            <p:cNvPr id="834" name="Google Shape;834;p28"/>
            <p:cNvSpPr/>
            <p:nvPr/>
          </p:nvSpPr>
          <p:spPr>
            <a:xfrm>
              <a:off x="2872075" y="4571400"/>
              <a:ext cx="106400" cy="91225"/>
            </a:xfrm>
            <a:custGeom>
              <a:rect b="b" l="l" r="r" t="t"/>
              <a:pathLst>
                <a:path extrusionOk="0" h="3649" w="4256">
                  <a:moveTo>
                    <a:pt x="2128" y="1338"/>
                  </a:moveTo>
                  <a:cubicBezTo>
                    <a:pt x="2797" y="1338"/>
                    <a:pt x="3131" y="1520"/>
                    <a:pt x="3131" y="1794"/>
                  </a:cubicBezTo>
                  <a:cubicBezTo>
                    <a:pt x="3131" y="2098"/>
                    <a:pt x="2797" y="2250"/>
                    <a:pt x="2128" y="2250"/>
                  </a:cubicBezTo>
                  <a:cubicBezTo>
                    <a:pt x="1429" y="2250"/>
                    <a:pt x="1094" y="2098"/>
                    <a:pt x="1094" y="1794"/>
                  </a:cubicBezTo>
                  <a:cubicBezTo>
                    <a:pt x="1094" y="1490"/>
                    <a:pt x="1429" y="1338"/>
                    <a:pt x="2128" y="1338"/>
                  </a:cubicBezTo>
                  <a:close/>
                  <a:moveTo>
                    <a:pt x="2128" y="1"/>
                  </a:moveTo>
                  <a:cubicBezTo>
                    <a:pt x="1702" y="1"/>
                    <a:pt x="1277" y="92"/>
                    <a:pt x="973" y="244"/>
                  </a:cubicBezTo>
                  <a:cubicBezTo>
                    <a:pt x="669" y="396"/>
                    <a:pt x="395" y="609"/>
                    <a:pt x="243" y="882"/>
                  </a:cubicBezTo>
                  <a:cubicBezTo>
                    <a:pt x="61" y="1156"/>
                    <a:pt x="0" y="1460"/>
                    <a:pt x="0" y="1824"/>
                  </a:cubicBezTo>
                  <a:cubicBezTo>
                    <a:pt x="0" y="2159"/>
                    <a:pt x="91" y="2523"/>
                    <a:pt x="243" y="2767"/>
                  </a:cubicBezTo>
                  <a:cubicBezTo>
                    <a:pt x="395" y="3040"/>
                    <a:pt x="669" y="3283"/>
                    <a:pt x="973" y="3435"/>
                  </a:cubicBezTo>
                  <a:cubicBezTo>
                    <a:pt x="1277" y="3587"/>
                    <a:pt x="1672" y="3648"/>
                    <a:pt x="2128" y="3648"/>
                  </a:cubicBezTo>
                  <a:cubicBezTo>
                    <a:pt x="2523" y="3648"/>
                    <a:pt x="2949" y="3587"/>
                    <a:pt x="3253" y="3435"/>
                  </a:cubicBezTo>
                  <a:cubicBezTo>
                    <a:pt x="3556" y="3283"/>
                    <a:pt x="3830" y="3040"/>
                    <a:pt x="3982" y="2767"/>
                  </a:cubicBezTo>
                  <a:cubicBezTo>
                    <a:pt x="4164" y="2523"/>
                    <a:pt x="4256" y="2159"/>
                    <a:pt x="4256" y="1824"/>
                  </a:cubicBezTo>
                  <a:cubicBezTo>
                    <a:pt x="4256" y="1490"/>
                    <a:pt x="4134" y="1156"/>
                    <a:pt x="3982" y="882"/>
                  </a:cubicBezTo>
                  <a:cubicBezTo>
                    <a:pt x="3830" y="609"/>
                    <a:pt x="3556" y="396"/>
                    <a:pt x="3253" y="244"/>
                  </a:cubicBezTo>
                  <a:cubicBezTo>
                    <a:pt x="2949" y="92"/>
                    <a:pt x="2584" y="1"/>
                    <a:pt x="2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3295325" y="4792525"/>
              <a:ext cx="825275" cy="125400"/>
            </a:xfrm>
            <a:custGeom>
              <a:rect b="b" l="l" r="r" t="t"/>
              <a:pathLst>
                <a:path extrusionOk="0" h="5016" w="33011">
                  <a:moveTo>
                    <a:pt x="1004" y="1"/>
                  </a:moveTo>
                  <a:cubicBezTo>
                    <a:pt x="426" y="1"/>
                    <a:pt x="1" y="457"/>
                    <a:pt x="1" y="1004"/>
                  </a:cubicBezTo>
                  <a:lnTo>
                    <a:pt x="1" y="4043"/>
                  </a:lnTo>
                  <a:cubicBezTo>
                    <a:pt x="1" y="4621"/>
                    <a:pt x="457" y="5016"/>
                    <a:pt x="1004" y="5016"/>
                  </a:cubicBezTo>
                  <a:lnTo>
                    <a:pt x="32007" y="5016"/>
                  </a:lnTo>
                  <a:cubicBezTo>
                    <a:pt x="32554" y="5016"/>
                    <a:pt x="32980" y="4560"/>
                    <a:pt x="32980" y="4043"/>
                  </a:cubicBezTo>
                  <a:lnTo>
                    <a:pt x="32980" y="1004"/>
                  </a:lnTo>
                  <a:cubicBezTo>
                    <a:pt x="33010" y="457"/>
                    <a:pt x="32554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3261125" y="4810775"/>
              <a:ext cx="893675" cy="147425"/>
            </a:xfrm>
            <a:custGeom>
              <a:rect b="b" l="l" r="r" t="t"/>
              <a:pathLst>
                <a:path extrusionOk="0" h="5897" w="35747">
                  <a:moveTo>
                    <a:pt x="1125" y="0"/>
                  </a:moveTo>
                  <a:cubicBezTo>
                    <a:pt x="518" y="0"/>
                    <a:pt x="1" y="487"/>
                    <a:pt x="1" y="1155"/>
                  </a:cubicBezTo>
                  <a:lnTo>
                    <a:pt x="1" y="4742"/>
                  </a:lnTo>
                  <a:cubicBezTo>
                    <a:pt x="1" y="5350"/>
                    <a:pt x="487" y="5897"/>
                    <a:pt x="1125" y="5897"/>
                  </a:cubicBezTo>
                  <a:lnTo>
                    <a:pt x="34621" y="5897"/>
                  </a:lnTo>
                  <a:cubicBezTo>
                    <a:pt x="35229" y="5897"/>
                    <a:pt x="35746" y="5411"/>
                    <a:pt x="35746" y="4742"/>
                  </a:cubicBezTo>
                  <a:lnTo>
                    <a:pt x="35746" y="1155"/>
                  </a:lnTo>
                  <a:cubicBezTo>
                    <a:pt x="35746" y="487"/>
                    <a:pt x="35229" y="0"/>
                    <a:pt x="34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3324975" y="48107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3494425" y="48107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3664625" y="48107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3834850" y="481077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4004300" y="4810775"/>
              <a:ext cx="85900" cy="147425"/>
            </a:xfrm>
            <a:custGeom>
              <a:rect b="b" l="l" r="r" t="t"/>
              <a:pathLst>
                <a:path extrusionOk="0" h="5897" w="3436">
                  <a:moveTo>
                    <a:pt x="1" y="0"/>
                  </a:moveTo>
                  <a:lnTo>
                    <a:pt x="1" y="5897"/>
                  </a:lnTo>
                  <a:lnTo>
                    <a:pt x="3435" y="5897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3445025" y="4627625"/>
              <a:ext cx="826025" cy="125425"/>
            </a:xfrm>
            <a:custGeom>
              <a:rect b="b" l="l" r="r" t="t"/>
              <a:pathLst>
                <a:path extrusionOk="0" h="5017" w="33041">
                  <a:moveTo>
                    <a:pt x="1004" y="1"/>
                  </a:moveTo>
                  <a:cubicBezTo>
                    <a:pt x="426" y="1"/>
                    <a:pt x="1" y="457"/>
                    <a:pt x="1" y="974"/>
                  </a:cubicBezTo>
                  <a:lnTo>
                    <a:pt x="1" y="4013"/>
                  </a:lnTo>
                  <a:cubicBezTo>
                    <a:pt x="1" y="4591"/>
                    <a:pt x="456" y="5016"/>
                    <a:pt x="1004" y="5016"/>
                  </a:cubicBezTo>
                  <a:lnTo>
                    <a:pt x="32007" y="5016"/>
                  </a:lnTo>
                  <a:cubicBezTo>
                    <a:pt x="32585" y="5016"/>
                    <a:pt x="33010" y="4560"/>
                    <a:pt x="33010" y="4013"/>
                  </a:cubicBezTo>
                  <a:lnTo>
                    <a:pt x="33010" y="974"/>
                  </a:lnTo>
                  <a:cubicBezTo>
                    <a:pt x="33041" y="457"/>
                    <a:pt x="32585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3411600" y="4645875"/>
              <a:ext cx="893650" cy="146675"/>
            </a:xfrm>
            <a:custGeom>
              <a:rect b="b" l="l" r="r" t="t"/>
              <a:pathLst>
                <a:path extrusionOk="0" h="5867" w="35746">
                  <a:moveTo>
                    <a:pt x="1125" y="0"/>
                  </a:moveTo>
                  <a:cubicBezTo>
                    <a:pt x="517" y="0"/>
                    <a:pt x="0" y="487"/>
                    <a:pt x="0" y="1125"/>
                  </a:cubicBezTo>
                  <a:lnTo>
                    <a:pt x="0" y="4742"/>
                  </a:lnTo>
                  <a:cubicBezTo>
                    <a:pt x="0" y="5350"/>
                    <a:pt x="486" y="5867"/>
                    <a:pt x="1125" y="5867"/>
                  </a:cubicBezTo>
                  <a:lnTo>
                    <a:pt x="34590" y="5867"/>
                  </a:lnTo>
                  <a:cubicBezTo>
                    <a:pt x="35198" y="5867"/>
                    <a:pt x="35745" y="5380"/>
                    <a:pt x="35745" y="4742"/>
                  </a:cubicBezTo>
                  <a:lnTo>
                    <a:pt x="35745" y="1125"/>
                  </a:lnTo>
                  <a:cubicBezTo>
                    <a:pt x="35745" y="487"/>
                    <a:pt x="35198" y="0"/>
                    <a:pt x="34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3474650" y="4645875"/>
              <a:ext cx="86675" cy="146675"/>
            </a:xfrm>
            <a:custGeom>
              <a:rect b="b" l="l" r="r" t="t"/>
              <a:pathLst>
                <a:path extrusionOk="0" h="5867" w="3467">
                  <a:moveTo>
                    <a:pt x="1" y="0"/>
                  </a:moveTo>
                  <a:lnTo>
                    <a:pt x="1" y="5867"/>
                  </a:lnTo>
                  <a:lnTo>
                    <a:pt x="3466" y="586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3644875" y="46458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1" y="0"/>
                  </a:moveTo>
                  <a:lnTo>
                    <a:pt x="1" y="5867"/>
                  </a:lnTo>
                  <a:lnTo>
                    <a:pt x="3466" y="586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3815100" y="46458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0" y="0"/>
                  </a:moveTo>
                  <a:lnTo>
                    <a:pt x="0" y="5867"/>
                  </a:lnTo>
                  <a:lnTo>
                    <a:pt x="3465" y="586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3985300" y="4645875"/>
              <a:ext cx="85900" cy="146675"/>
            </a:xfrm>
            <a:custGeom>
              <a:rect b="b" l="l" r="r" t="t"/>
              <a:pathLst>
                <a:path extrusionOk="0" h="5867" w="3436">
                  <a:moveTo>
                    <a:pt x="1" y="0"/>
                  </a:moveTo>
                  <a:lnTo>
                    <a:pt x="1" y="5867"/>
                  </a:lnTo>
                  <a:lnTo>
                    <a:pt x="3436" y="5867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4154775" y="4645875"/>
              <a:ext cx="86650" cy="146675"/>
            </a:xfrm>
            <a:custGeom>
              <a:rect b="b" l="l" r="r" t="t"/>
              <a:pathLst>
                <a:path extrusionOk="0" h="5867" w="3466">
                  <a:moveTo>
                    <a:pt x="0" y="0"/>
                  </a:moveTo>
                  <a:lnTo>
                    <a:pt x="0" y="5867"/>
                  </a:lnTo>
                  <a:lnTo>
                    <a:pt x="3465" y="586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3232250" y="4461975"/>
              <a:ext cx="825275" cy="125400"/>
            </a:xfrm>
            <a:custGeom>
              <a:rect b="b" l="l" r="r" t="t"/>
              <a:pathLst>
                <a:path extrusionOk="0" h="5016" w="33011">
                  <a:moveTo>
                    <a:pt x="1004" y="1"/>
                  </a:moveTo>
                  <a:cubicBezTo>
                    <a:pt x="426" y="1"/>
                    <a:pt x="1" y="457"/>
                    <a:pt x="1" y="1004"/>
                  </a:cubicBezTo>
                  <a:lnTo>
                    <a:pt x="1" y="4043"/>
                  </a:lnTo>
                  <a:cubicBezTo>
                    <a:pt x="1" y="4621"/>
                    <a:pt x="457" y="5016"/>
                    <a:pt x="1004" y="5016"/>
                  </a:cubicBezTo>
                  <a:lnTo>
                    <a:pt x="32007" y="5016"/>
                  </a:lnTo>
                  <a:cubicBezTo>
                    <a:pt x="32585" y="5016"/>
                    <a:pt x="33010" y="4560"/>
                    <a:pt x="33010" y="4043"/>
                  </a:cubicBezTo>
                  <a:lnTo>
                    <a:pt x="33010" y="1004"/>
                  </a:lnTo>
                  <a:cubicBezTo>
                    <a:pt x="33010" y="457"/>
                    <a:pt x="32555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3198825" y="4480225"/>
              <a:ext cx="893650" cy="147425"/>
            </a:xfrm>
            <a:custGeom>
              <a:rect b="b" l="l" r="r" t="t"/>
              <a:pathLst>
                <a:path extrusionOk="0" h="5897" w="35746">
                  <a:moveTo>
                    <a:pt x="1125" y="0"/>
                  </a:moveTo>
                  <a:cubicBezTo>
                    <a:pt x="517" y="0"/>
                    <a:pt x="0" y="486"/>
                    <a:pt x="0" y="1155"/>
                  </a:cubicBezTo>
                  <a:lnTo>
                    <a:pt x="0" y="4742"/>
                  </a:lnTo>
                  <a:cubicBezTo>
                    <a:pt x="0" y="5350"/>
                    <a:pt x="487" y="5897"/>
                    <a:pt x="1125" y="5897"/>
                  </a:cubicBezTo>
                  <a:lnTo>
                    <a:pt x="34591" y="5897"/>
                  </a:lnTo>
                  <a:cubicBezTo>
                    <a:pt x="35199" y="5897"/>
                    <a:pt x="35746" y="5411"/>
                    <a:pt x="35746" y="4742"/>
                  </a:cubicBezTo>
                  <a:lnTo>
                    <a:pt x="35746" y="1155"/>
                  </a:lnTo>
                  <a:cubicBezTo>
                    <a:pt x="35715" y="486"/>
                    <a:pt x="35199" y="0"/>
                    <a:pt x="34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3261900" y="44802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3431350" y="44802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3601575" y="4480225"/>
              <a:ext cx="85875" cy="147425"/>
            </a:xfrm>
            <a:custGeom>
              <a:rect b="b" l="l" r="r" t="t"/>
              <a:pathLst>
                <a:path extrusionOk="0" h="5897" w="3435">
                  <a:moveTo>
                    <a:pt x="0" y="0"/>
                  </a:moveTo>
                  <a:lnTo>
                    <a:pt x="0" y="5897"/>
                  </a:lnTo>
                  <a:lnTo>
                    <a:pt x="3435" y="5897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3771025" y="4480225"/>
              <a:ext cx="86650" cy="147425"/>
            </a:xfrm>
            <a:custGeom>
              <a:rect b="b" l="l" r="r" t="t"/>
              <a:pathLst>
                <a:path extrusionOk="0" h="5897" w="3466">
                  <a:moveTo>
                    <a:pt x="0" y="0"/>
                  </a:moveTo>
                  <a:lnTo>
                    <a:pt x="0" y="5897"/>
                  </a:lnTo>
                  <a:lnTo>
                    <a:pt x="3465" y="589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3941225" y="4480225"/>
              <a:ext cx="86675" cy="147425"/>
            </a:xfrm>
            <a:custGeom>
              <a:rect b="b" l="l" r="r" t="t"/>
              <a:pathLst>
                <a:path extrusionOk="0" h="5897" w="3467">
                  <a:moveTo>
                    <a:pt x="1" y="0"/>
                  </a:moveTo>
                  <a:lnTo>
                    <a:pt x="1" y="5897"/>
                  </a:lnTo>
                  <a:lnTo>
                    <a:pt x="3466" y="589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3508850" y="4297075"/>
              <a:ext cx="824525" cy="125425"/>
            </a:xfrm>
            <a:custGeom>
              <a:rect b="b" l="l" r="r" t="t"/>
              <a:pathLst>
                <a:path extrusionOk="0" h="5017" w="32981">
                  <a:moveTo>
                    <a:pt x="1004" y="1"/>
                  </a:moveTo>
                  <a:cubicBezTo>
                    <a:pt x="426" y="1"/>
                    <a:pt x="1" y="457"/>
                    <a:pt x="1" y="973"/>
                  </a:cubicBezTo>
                  <a:lnTo>
                    <a:pt x="1" y="4013"/>
                  </a:lnTo>
                  <a:cubicBezTo>
                    <a:pt x="1" y="4591"/>
                    <a:pt x="457" y="5016"/>
                    <a:pt x="1004" y="5016"/>
                  </a:cubicBezTo>
                  <a:lnTo>
                    <a:pt x="32007" y="5016"/>
                  </a:lnTo>
                  <a:cubicBezTo>
                    <a:pt x="32585" y="5016"/>
                    <a:pt x="32980" y="4560"/>
                    <a:pt x="32980" y="4013"/>
                  </a:cubicBezTo>
                  <a:lnTo>
                    <a:pt x="32980" y="973"/>
                  </a:lnTo>
                  <a:cubicBezTo>
                    <a:pt x="32980" y="457"/>
                    <a:pt x="32524" y="1"/>
                    <a:pt x="3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3474650" y="4315325"/>
              <a:ext cx="894425" cy="146675"/>
            </a:xfrm>
            <a:custGeom>
              <a:rect b="b" l="l" r="r" t="t"/>
              <a:pathLst>
                <a:path extrusionOk="0" h="5867" w="35777">
                  <a:moveTo>
                    <a:pt x="1156" y="0"/>
                  </a:moveTo>
                  <a:cubicBezTo>
                    <a:pt x="548" y="0"/>
                    <a:pt x="1" y="487"/>
                    <a:pt x="1" y="1125"/>
                  </a:cubicBezTo>
                  <a:lnTo>
                    <a:pt x="1" y="4742"/>
                  </a:lnTo>
                  <a:cubicBezTo>
                    <a:pt x="1" y="5350"/>
                    <a:pt x="487" y="5867"/>
                    <a:pt x="1156" y="5867"/>
                  </a:cubicBezTo>
                  <a:lnTo>
                    <a:pt x="34622" y="5867"/>
                  </a:lnTo>
                  <a:cubicBezTo>
                    <a:pt x="35230" y="5867"/>
                    <a:pt x="35777" y="5380"/>
                    <a:pt x="35777" y="4742"/>
                  </a:cubicBezTo>
                  <a:lnTo>
                    <a:pt x="35777" y="1125"/>
                  </a:lnTo>
                  <a:cubicBezTo>
                    <a:pt x="35716" y="517"/>
                    <a:pt x="35230" y="0"/>
                    <a:pt x="34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3538500" y="43145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0" y="1"/>
                  </a:moveTo>
                  <a:lnTo>
                    <a:pt x="0" y="5898"/>
                  </a:lnTo>
                  <a:lnTo>
                    <a:pt x="3465" y="58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3707200" y="43145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0" y="1"/>
                  </a:moveTo>
                  <a:lnTo>
                    <a:pt x="0" y="5898"/>
                  </a:lnTo>
                  <a:lnTo>
                    <a:pt x="3465" y="58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3877400" y="43145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1" y="1"/>
                  </a:moveTo>
                  <a:lnTo>
                    <a:pt x="1" y="5898"/>
                  </a:lnTo>
                  <a:lnTo>
                    <a:pt x="3466" y="5898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4047625" y="4314550"/>
              <a:ext cx="86650" cy="147450"/>
            </a:xfrm>
            <a:custGeom>
              <a:rect b="b" l="l" r="r" t="t"/>
              <a:pathLst>
                <a:path extrusionOk="0" h="5898" w="3466">
                  <a:moveTo>
                    <a:pt x="0" y="1"/>
                  </a:moveTo>
                  <a:lnTo>
                    <a:pt x="0" y="5898"/>
                  </a:lnTo>
                  <a:lnTo>
                    <a:pt x="3465" y="58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4217825" y="4314550"/>
              <a:ext cx="86675" cy="147450"/>
            </a:xfrm>
            <a:custGeom>
              <a:rect b="b" l="l" r="r" t="t"/>
              <a:pathLst>
                <a:path extrusionOk="0" h="5898" w="3467">
                  <a:moveTo>
                    <a:pt x="1" y="1"/>
                  </a:moveTo>
                  <a:lnTo>
                    <a:pt x="1" y="5898"/>
                  </a:lnTo>
                  <a:lnTo>
                    <a:pt x="3466" y="5898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2578750" y="4299450"/>
              <a:ext cx="699125" cy="607750"/>
            </a:xfrm>
            <a:custGeom>
              <a:rect b="b" l="l" r="r" t="t"/>
              <a:pathLst>
                <a:path extrusionOk="0" h="24310" w="27965">
                  <a:moveTo>
                    <a:pt x="24851" y="1"/>
                  </a:moveTo>
                  <a:cubicBezTo>
                    <a:pt x="24632" y="1"/>
                    <a:pt x="24414" y="79"/>
                    <a:pt x="24226" y="240"/>
                  </a:cubicBezTo>
                  <a:lnTo>
                    <a:pt x="517" y="20240"/>
                  </a:lnTo>
                  <a:cubicBezTo>
                    <a:pt x="92" y="20575"/>
                    <a:pt x="0" y="21213"/>
                    <a:pt x="396" y="21639"/>
                  </a:cubicBezTo>
                  <a:lnTo>
                    <a:pt x="2371" y="23949"/>
                  </a:lnTo>
                  <a:cubicBezTo>
                    <a:pt x="2558" y="24186"/>
                    <a:pt x="2839" y="24310"/>
                    <a:pt x="3124" y="24310"/>
                  </a:cubicBezTo>
                  <a:cubicBezTo>
                    <a:pt x="3351" y="24310"/>
                    <a:pt x="3581" y="24232"/>
                    <a:pt x="3770" y="24070"/>
                  </a:cubicBezTo>
                  <a:lnTo>
                    <a:pt x="27478" y="4070"/>
                  </a:lnTo>
                  <a:cubicBezTo>
                    <a:pt x="27904" y="3736"/>
                    <a:pt x="27964" y="3097"/>
                    <a:pt x="27600" y="2672"/>
                  </a:cubicBezTo>
                  <a:lnTo>
                    <a:pt x="25624" y="362"/>
                  </a:lnTo>
                  <a:cubicBezTo>
                    <a:pt x="25404" y="125"/>
                    <a:pt x="25127" y="1"/>
                    <a:pt x="248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2566600" y="4293075"/>
              <a:ext cx="762175" cy="665300"/>
            </a:xfrm>
            <a:custGeom>
              <a:rect b="b" l="l" r="r" t="t"/>
              <a:pathLst>
                <a:path extrusionOk="0" h="26612" w="30487">
                  <a:moveTo>
                    <a:pt x="26843" y="1"/>
                  </a:moveTo>
                  <a:cubicBezTo>
                    <a:pt x="26583" y="1"/>
                    <a:pt x="26326" y="94"/>
                    <a:pt x="26110" y="282"/>
                  </a:cubicBezTo>
                  <a:lnTo>
                    <a:pt x="547" y="21863"/>
                  </a:lnTo>
                  <a:cubicBezTo>
                    <a:pt x="91" y="22258"/>
                    <a:pt x="0" y="22957"/>
                    <a:pt x="395" y="23444"/>
                  </a:cubicBezTo>
                  <a:lnTo>
                    <a:pt x="2736" y="26210"/>
                  </a:lnTo>
                  <a:cubicBezTo>
                    <a:pt x="2979" y="26470"/>
                    <a:pt x="3311" y="26611"/>
                    <a:pt x="3641" y="26611"/>
                  </a:cubicBezTo>
                  <a:cubicBezTo>
                    <a:pt x="3890" y="26611"/>
                    <a:pt x="4138" y="26531"/>
                    <a:pt x="4347" y="26362"/>
                  </a:cubicBezTo>
                  <a:lnTo>
                    <a:pt x="29940" y="4781"/>
                  </a:lnTo>
                  <a:cubicBezTo>
                    <a:pt x="30396" y="4355"/>
                    <a:pt x="30487" y="3687"/>
                    <a:pt x="30092" y="3200"/>
                  </a:cubicBezTo>
                  <a:lnTo>
                    <a:pt x="27751" y="434"/>
                  </a:lnTo>
                  <a:cubicBezTo>
                    <a:pt x="27498" y="147"/>
                    <a:pt x="27169" y="1"/>
                    <a:pt x="2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2606875" y="4760625"/>
              <a:ext cx="161100" cy="167950"/>
            </a:xfrm>
            <a:custGeom>
              <a:rect b="b" l="l" r="r" t="t"/>
              <a:pathLst>
                <a:path extrusionOk="0" h="6718" w="6444">
                  <a:moveTo>
                    <a:pt x="2645" y="0"/>
                  </a:moveTo>
                  <a:lnTo>
                    <a:pt x="0" y="2219"/>
                  </a:lnTo>
                  <a:lnTo>
                    <a:pt x="3800" y="6718"/>
                  </a:lnTo>
                  <a:lnTo>
                    <a:pt x="6444" y="4499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2736800" y="4651200"/>
              <a:ext cx="161125" cy="167950"/>
            </a:xfrm>
            <a:custGeom>
              <a:rect b="b" l="l" r="r" t="t"/>
              <a:pathLst>
                <a:path extrusionOk="0" h="6718" w="6445">
                  <a:moveTo>
                    <a:pt x="2645" y="0"/>
                  </a:moveTo>
                  <a:lnTo>
                    <a:pt x="1" y="2219"/>
                  </a:lnTo>
                  <a:lnTo>
                    <a:pt x="3800" y="6718"/>
                  </a:lnTo>
                  <a:lnTo>
                    <a:pt x="6445" y="4499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2866000" y="4541775"/>
              <a:ext cx="161100" cy="167950"/>
            </a:xfrm>
            <a:custGeom>
              <a:rect b="b" l="l" r="r" t="t"/>
              <a:pathLst>
                <a:path extrusionOk="0" h="6718" w="6444">
                  <a:moveTo>
                    <a:pt x="2644" y="0"/>
                  </a:moveTo>
                  <a:lnTo>
                    <a:pt x="0" y="2219"/>
                  </a:lnTo>
                  <a:lnTo>
                    <a:pt x="3799" y="6718"/>
                  </a:lnTo>
                  <a:lnTo>
                    <a:pt x="6444" y="4499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2995925" y="4432350"/>
              <a:ext cx="161125" cy="167950"/>
            </a:xfrm>
            <a:custGeom>
              <a:rect b="b" l="l" r="r" t="t"/>
              <a:pathLst>
                <a:path extrusionOk="0" h="6718" w="6445">
                  <a:moveTo>
                    <a:pt x="2645" y="0"/>
                  </a:moveTo>
                  <a:lnTo>
                    <a:pt x="1" y="2219"/>
                  </a:lnTo>
                  <a:lnTo>
                    <a:pt x="3800" y="6718"/>
                  </a:lnTo>
                  <a:lnTo>
                    <a:pt x="6445" y="4499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3126625" y="4322150"/>
              <a:ext cx="161125" cy="168725"/>
            </a:xfrm>
            <a:custGeom>
              <a:rect b="b" l="l" r="r" t="t"/>
              <a:pathLst>
                <a:path extrusionOk="0" h="6749" w="6445">
                  <a:moveTo>
                    <a:pt x="2645" y="1"/>
                  </a:moveTo>
                  <a:lnTo>
                    <a:pt x="1" y="2250"/>
                  </a:lnTo>
                  <a:lnTo>
                    <a:pt x="3800" y="6749"/>
                  </a:lnTo>
                  <a:lnTo>
                    <a:pt x="6445" y="4530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3852325" y="4327100"/>
              <a:ext cx="98825" cy="95000"/>
            </a:xfrm>
            <a:custGeom>
              <a:rect b="b" l="l" r="r" t="t"/>
              <a:pathLst>
                <a:path extrusionOk="0" h="3800" w="3953">
                  <a:moveTo>
                    <a:pt x="1973" y="0"/>
                  </a:moveTo>
                  <a:cubicBezTo>
                    <a:pt x="1824" y="0"/>
                    <a:pt x="1672" y="76"/>
                    <a:pt x="1581" y="228"/>
                  </a:cubicBezTo>
                  <a:lnTo>
                    <a:pt x="1156" y="958"/>
                  </a:lnTo>
                  <a:cubicBezTo>
                    <a:pt x="1125" y="988"/>
                    <a:pt x="1095" y="1079"/>
                    <a:pt x="1004" y="1110"/>
                  </a:cubicBezTo>
                  <a:lnTo>
                    <a:pt x="305" y="1535"/>
                  </a:lnTo>
                  <a:cubicBezTo>
                    <a:pt x="1" y="1718"/>
                    <a:pt x="1" y="2143"/>
                    <a:pt x="305" y="2295"/>
                  </a:cubicBezTo>
                  <a:lnTo>
                    <a:pt x="1004" y="2721"/>
                  </a:lnTo>
                  <a:cubicBezTo>
                    <a:pt x="1034" y="2751"/>
                    <a:pt x="1125" y="2782"/>
                    <a:pt x="1156" y="2873"/>
                  </a:cubicBezTo>
                  <a:lnTo>
                    <a:pt x="1581" y="3572"/>
                  </a:lnTo>
                  <a:cubicBezTo>
                    <a:pt x="1672" y="3724"/>
                    <a:pt x="1824" y="3800"/>
                    <a:pt x="1973" y="3800"/>
                  </a:cubicBezTo>
                  <a:cubicBezTo>
                    <a:pt x="2121" y="3800"/>
                    <a:pt x="2265" y="3724"/>
                    <a:pt x="2341" y="3572"/>
                  </a:cubicBezTo>
                  <a:lnTo>
                    <a:pt x="2767" y="2873"/>
                  </a:lnTo>
                  <a:cubicBezTo>
                    <a:pt x="2797" y="2812"/>
                    <a:pt x="2827" y="2751"/>
                    <a:pt x="2919" y="2721"/>
                  </a:cubicBezTo>
                  <a:lnTo>
                    <a:pt x="3648" y="2295"/>
                  </a:lnTo>
                  <a:cubicBezTo>
                    <a:pt x="3952" y="2113"/>
                    <a:pt x="3952" y="1687"/>
                    <a:pt x="3648" y="1535"/>
                  </a:cubicBezTo>
                  <a:lnTo>
                    <a:pt x="2919" y="1110"/>
                  </a:lnTo>
                  <a:cubicBezTo>
                    <a:pt x="2888" y="1079"/>
                    <a:pt x="2797" y="1019"/>
                    <a:pt x="2767" y="958"/>
                  </a:cubicBezTo>
                  <a:lnTo>
                    <a:pt x="2341" y="228"/>
                  </a:lnTo>
                  <a:cubicBezTo>
                    <a:pt x="2265" y="76"/>
                    <a:pt x="2121" y="0"/>
                    <a:pt x="1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3706425" y="4449450"/>
              <a:ext cx="66150" cy="63075"/>
            </a:xfrm>
            <a:custGeom>
              <a:rect b="b" l="l" r="r" t="t"/>
              <a:pathLst>
                <a:path extrusionOk="0" h="2523" w="2646">
                  <a:moveTo>
                    <a:pt x="1334" y="0"/>
                  </a:moveTo>
                  <a:cubicBezTo>
                    <a:pt x="1232" y="0"/>
                    <a:pt x="1125" y="46"/>
                    <a:pt x="1065" y="137"/>
                  </a:cubicBezTo>
                  <a:lnTo>
                    <a:pt x="821" y="623"/>
                  </a:lnTo>
                  <a:lnTo>
                    <a:pt x="700" y="745"/>
                  </a:lnTo>
                  <a:lnTo>
                    <a:pt x="213" y="1018"/>
                  </a:lnTo>
                  <a:cubicBezTo>
                    <a:pt x="1" y="1110"/>
                    <a:pt x="1" y="1383"/>
                    <a:pt x="213" y="1505"/>
                  </a:cubicBezTo>
                  <a:lnTo>
                    <a:pt x="700" y="1778"/>
                  </a:lnTo>
                  <a:lnTo>
                    <a:pt x="821" y="1869"/>
                  </a:lnTo>
                  <a:lnTo>
                    <a:pt x="1065" y="2386"/>
                  </a:lnTo>
                  <a:cubicBezTo>
                    <a:pt x="1125" y="2477"/>
                    <a:pt x="1224" y="2523"/>
                    <a:pt x="1323" y="2523"/>
                  </a:cubicBezTo>
                  <a:cubicBezTo>
                    <a:pt x="1422" y="2523"/>
                    <a:pt x="1520" y="2477"/>
                    <a:pt x="1581" y="2386"/>
                  </a:cubicBezTo>
                  <a:lnTo>
                    <a:pt x="1824" y="1869"/>
                  </a:lnTo>
                  <a:lnTo>
                    <a:pt x="1946" y="1778"/>
                  </a:lnTo>
                  <a:lnTo>
                    <a:pt x="2432" y="1505"/>
                  </a:lnTo>
                  <a:cubicBezTo>
                    <a:pt x="2645" y="1383"/>
                    <a:pt x="2645" y="1110"/>
                    <a:pt x="2432" y="1018"/>
                  </a:cubicBezTo>
                  <a:lnTo>
                    <a:pt x="1946" y="745"/>
                  </a:lnTo>
                  <a:lnTo>
                    <a:pt x="1824" y="623"/>
                  </a:lnTo>
                  <a:lnTo>
                    <a:pt x="1581" y="137"/>
                  </a:lnTo>
                  <a:cubicBezTo>
                    <a:pt x="1536" y="46"/>
                    <a:pt x="1437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3689700" y="4823675"/>
              <a:ext cx="65375" cy="64050"/>
            </a:xfrm>
            <a:custGeom>
              <a:rect b="b" l="l" r="r" t="t"/>
              <a:pathLst>
                <a:path extrusionOk="0" h="2562" w="2615">
                  <a:moveTo>
                    <a:pt x="1308" y="1"/>
                  </a:moveTo>
                  <a:cubicBezTo>
                    <a:pt x="1217" y="1"/>
                    <a:pt x="1126" y="62"/>
                    <a:pt x="1065" y="183"/>
                  </a:cubicBezTo>
                  <a:lnTo>
                    <a:pt x="791" y="670"/>
                  </a:lnTo>
                  <a:lnTo>
                    <a:pt x="670" y="791"/>
                  </a:lnTo>
                  <a:lnTo>
                    <a:pt x="183" y="1034"/>
                  </a:lnTo>
                  <a:cubicBezTo>
                    <a:pt x="1" y="1156"/>
                    <a:pt x="1" y="1430"/>
                    <a:pt x="183" y="1551"/>
                  </a:cubicBezTo>
                  <a:lnTo>
                    <a:pt x="670" y="1794"/>
                  </a:lnTo>
                  <a:lnTo>
                    <a:pt x="791" y="1916"/>
                  </a:lnTo>
                  <a:lnTo>
                    <a:pt x="1065" y="2402"/>
                  </a:lnTo>
                  <a:cubicBezTo>
                    <a:pt x="1126" y="2509"/>
                    <a:pt x="1217" y="2562"/>
                    <a:pt x="1308" y="2562"/>
                  </a:cubicBezTo>
                  <a:cubicBezTo>
                    <a:pt x="1399" y="2562"/>
                    <a:pt x="1490" y="2509"/>
                    <a:pt x="1551" y="2402"/>
                  </a:cubicBezTo>
                  <a:lnTo>
                    <a:pt x="1825" y="1916"/>
                  </a:lnTo>
                  <a:lnTo>
                    <a:pt x="1946" y="1794"/>
                  </a:lnTo>
                  <a:lnTo>
                    <a:pt x="2433" y="1551"/>
                  </a:lnTo>
                  <a:cubicBezTo>
                    <a:pt x="2615" y="1430"/>
                    <a:pt x="2615" y="1156"/>
                    <a:pt x="2433" y="1034"/>
                  </a:cubicBezTo>
                  <a:lnTo>
                    <a:pt x="1946" y="791"/>
                  </a:lnTo>
                  <a:lnTo>
                    <a:pt x="1825" y="670"/>
                  </a:lnTo>
                  <a:lnTo>
                    <a:pt x="1551" y="183"/>
                  </a:lnTo>
                  <a:cubicBezTo>
                    <a:pt x="1490" y="62"/>
                    <a:pt x="1399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3869050" y="4541200"/>
              <a:ext cx="46375" cy="44475"/>
            </a:xfrm>
            <a:custGeom>
              <a:rect b="b" l="l" r="r" t="t"/>
              <a:pathLst>
                <a:path extrusionOk="0" h="1779" w="1855">
                  <a:moveTo>
                    <a:pt x="939" y="0"/>
                  </a:moveTo>
                  <a:cubicBezTo>
                    <a:pt x="874" y="0"/>
                    <a:pt x="806" y="38"/>
                    <a:pt x="760" y="114"/>
                  </a:cubicBezTo>
                  <a:lnTo>
                    <a:pt x="578" y="449"/>
                  </a:lnTo>
                  <a:cubicBezTo>
                    <a:pt x="578" y="479"/>
                    <a:pt x="547" y="510"/>
                    <a:pt x="487" y="510"/>
                  </a:cubicBezTo>
                  <a:lnTo>
                    <a:pt x="152" y="722"/>
                  </a:lnTo>
                  <a:cubicBezTo>
                    <a:pt x="0" y="783"/>
                    <a:pt x="0" y="965"/>
                    <a:pt x="152" y="1057"/>
                  </a:cubicBezTo>
                  <a:lnTo>
                    <a:pt x="487" y="1239"/>
                  </a:lnTo>
                  <a:cubicBezTo>
                    <a:pt x="547" y="1239"/>
                    <a:pt x="578" y="1269"/>
                    <a:pt x="578" y="1330"/>
                  </a:cubicBezTo>
                  <a:lnTo>
                    <a:pt x="760" y="1665"/>
                  </a:lnTo>
                  <a:cubicBezTo>
                    <a:pt x="806" y="1741"/>
                    <a:pt x="874" y="1779"/>
                    <a:pt x="939" y="1779"/>
                  </a:cubicBezTo>
                  <a:cubicBezTo>
                    <a:pt x="1003" y="1779"/>
                    <a:pt x="1064" y="1741"/>
                    <a:pt x="1095" y="1665"/>
                  </a:cubicBezTo>
                  <a:lnTo>
                    <a:pt x="1307" y="1330"/>
                  </a:lnTo>
                  <a:cubicBezTo>
                    <a:pt x="1307" y="1269"/>
                    <a:pt x="1338" y="1239"/>
                    <a:pt x="1368" y="1239"/>
                  </a:cubicBezTo>
                  <a:lnTo>
                    <a:pt x="1703" y="1057"/>
                  </a:lnTo>
                  <a:cubicBezTo>
                    <a:pt x="1854" y="965"/>
                    <a:pt x="1854" y="783"/>
                    <a:pt x="1703" y="722"/>
                  </a:cubicBezTo>
                  <a:lnTo>
                    <a:pt x="1368" y="510"/>
                  </a:lnTo>
                  <a:cubicBezTo>
                    <a:pt x="1338" y="510"/>
                    <a:pt x="1307" y="479"/>
                    <a:pt x="1307" y="449"/>
                  </a:cubicBezTo>
                  <a:lnTo>
                    <a:pt x="1095" y="114"/>
                  </a:lnTo>
                  <a:cubicBezTo>
                    <a:pt x="1064" y="38"/>
                    <a:pt x="10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3533175" y="4709900"/>
              <a:ext cx="46375" cy="44475"/>
            </a:xfrm>
            <a:custGeom>
              <a:rect b="b" l="l" r="r" t="t"/>
              <a:pathLst>
                <a:path extrusionOk="0" h="1779" w="1855">
                  <a:moveTo>
                    <a:pt x="916" y="0"/>
                  </a:moveTo>
                  <a:cubicBezTo>
                    <a:pt x="852" y="0"/>
                    <a:pt x="791" y="38"/>
                    <a:pt x="760" y="114"/>
                  </a:cubicBezTo>
                  <a:lnTo>
                    <a:pt x="548" y="479"/>
                  </a:lnTo>
                  <a:cubicBezTo>
                    <a:pt x="548" y="509"/>
                    <a:pt x="517" y="540"/>
                    <a:pt x="487" y="540"/>
                  </a:cubicBezTo>
                  <a:lnTo>
                    <a:pt x="152" y="722"/>
                  </a:lnTo>
                  <a:cubicBezTo>
                    <a:pt x="0" y="813"/>
                    <a:pt x="0" y="996"/>
                    <a:pt x="152" y="1056"/>
                  </a:cubicBezTo>
                  <a:lnTo>
                    <a:pt x="487" y="1269"/>
                  </a:lnTo>
                  <a:cubicBezTo>
                    <a:pt x="517" y="1269"/>
                    <a:pt x="548" y="1300"/>
                    <a:pt x="548" y="1330"/>
                  </a:cubicBezTo>
                  <a:lnTo>
                    <a:pt x="760" y="1664"/>
                  </a:lnTo>
                  <a:cubicBezTo>
                    <a:pt x="791" y="1740"/>
                    <a:pt x="852" y="1778"/>
                    <a:pt x="916" y="1778"/>
                  </a:cubicBezTo>
                  <a:cubicBezTo>
                    <a:pt x="981" y="1778"/>
                    <a:pt x="1049" y="1740"/>
                    <a:pt x="1095" y="1664"/>
                  </a:cubicBezTo>
                  <a:lnTo>
                    <a:pt x="1277" y="1330"/>
                  </a:lnTo>
                  <a:cubicBezTo>
                    <a:pt x="1277" y="1300"/>
                    <a:pt x="1307" y="1269"/>
                    <a:pt x="1368" y="1269"/>
                  </a:cubicBezTo>
                  <a:lnTo>
                    <a:pt x="1703" y="1056"/>
                  </a:lnTo>
                  <a:cubicBezTo>
                    <a:pt x="1855" y="996"/>
                    <a:pt x="1855" y="813"/>
                    <a:pt x="1703" y="722"/>
                  </a:cubicBezTo>
                  <a:lnTo>
                    <a:pt x="1368" y="540"/>
                  </a:lnTo>
                  <a:cubicBezTo>
                    <a:pt x="1307" y="540"/>
                    <a:pt x="1277" y="509"/>
                    <a:pt x="1277" y="479"/>
                  </a:cubicBezTo>
                  <a:lnTo>
                    <a:pt x="1095" y="114"/>
                  </a:lnTo>
                  <a:cubicBezTo>
                    <a:pt x="1049" y="38"/>
                    <a:pt x="981" y="0"/>
                    <a:pt x="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28"/>
          <p:cNvGrpSpPr/>
          <p:nvPr/>
        </p:nvGrpSpPr>
        <p:grpSpPr>
          <a:xfrm>
            <a:off x="7877775" y="381900"/>
            <a:ext cx="759625" cy="712525"/>
            <a:chOff x="2462300" y="1258000"/>
            <a:chExt cx="759625" cy="712525"/>
          </a:xfrm>
        </p:grpSpPr>
        <p:sp>
          <p:nvSpPr>
            <p:cNvPr id="876" name="Google Shape;876;p28"/>
            <p:cNvSpPr/>
            <p:nvPr/>
          </p:nvSpPr>
          <p:spPr>
            <a:xfrm>
              <a:off x="2462300" y="1258000"/>
              <a:ext cx="759625" cy="712525"/>
            </a:xfrm>
            <a:custGeom>
              <a:rect b="b" l="l" r="r" t="t"/>
              <a:pathLst>
                <a:path extrusionOk="0" h="28501" w="30385">
                  <a:moveTo>
                    <a:pt x="4669" y="1"/>
                  </a:moveTo>
                  <a:cubicBezTo>
                    <a:pt x="3909" y="1"/>
                    <a:pt x="3271" y="609"/>
                    <a:pt x="3271" y="1429"/>
                  </a:cubicBezTo>
                  <a:lnTo>
                    <a:pt x="3271" y="22463"/>
                  </a:lnTo>
                  <a:lnTo>
                    <a:pt x="171" y="27782"/>
                  </a:lnTo>
                  <a:cubicBezTo>
                    <a:pt x="1" y="28122"/>
                    <a:pt x="257" y="28500"/>
                    <a:pt x="568" y="28500"/>
                  </a:cubicBezTo>
                  <a:cubicBezTo>
                    <a:pt x="647" y="28500"/>
                    <a:pt x="729" y="28476"/>
                    <a:pt x="809" y="28421"/>
                  </a:cubicBezTo>
                  <a:lnTo>
                    <a:pt x="6128" y="25533"/>
                  </a:lnTo>
                  <a:lnTo>
                    <a:pt x="28986" y="25533"/>
                  </a:lnTo>
                  <a:cubicBezTo>
                    <a:pt x="29746" y="25533"/>
                    <a:pt x="30384" y="24925"/>
                    <a:pt x="30384" y="24135"/>
                  </a:cubicBezTo>
                  <a:lnTo>
                    <a:pt x="30384" y="1338"/>
                  </a:lnTo>
                  <a:cubicBezTo>
                    <a:pt x="30384" y="609"/>
                    <a:pt x="29746" y="1"/>
                    <a:pt x="28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2762925" y="1389475"/>
              <a:ext cx="250025" cy="372375"/>
            </a:xfrm>
            <a:custGeom>
              <a:rect b="b" l="l" r="r" t="t"/>
              <a:pathLst>
                <a:path extrusionOk="0" h="14895" w="10001">
                  <a:moveTo>
                    <a:pt x="4073" y="0"/>
                  </a:moveTo>
                  <a:lnTo>
                    <a:pt x="4073" y="1702"/>
                  </a:lnTo>
                  <a:cubicBezTo>
                    <a:pt x="2827" y="1854"/>
                    <a:pt x="1854" y="2310"/>
                    <a:pt x="1186" y="2949"/>
                  </a:cubicBezTo>
                  <a:cubicBezTo>
                    <a:pt x="547" y="3648"/>
                    <a:pt x="182" y="4438"/>
                    <a:pt x="182" y="5350"/>
                  </a:cubicBezTo>
                  <a:cubicBezTo>
                    <a:pt x="182" y="6140"/>
                    <a:pt x="426" y="6809"/>
                    <a:pt x="851" y="7265"/>
                  </a:cubicBezTo>
                  <a:cubicBezTo>
                    <a:pt x="1246" y="7751"/>
                    <a:pt x="1763" y="8085"/>
                    <a:pt x="2310" y="8268"/>
                  </a:cubicBezTo>
                  <a:cubicBezTo>
                    <a:pt x="2888" y="8481"/>
                    <a:pt x="3617" y="8663"/>
                    <a:pt x="4438" y="8845"/>
                  </a:cubicBezTo>
                  <a:cubicBezTo>
                    <a:pt x="5137" y="8997"/>
                    <a:pt x="5593" y="9119"/>
                    <a:pt x="5897" y="9241"/>
                  </a:cubicBezTo>
                  <a:cubicBezTo>
                    <a:pt x="6170" y="9332"/>
                    <a:pt x="6322" y="9544"/>
                    <a:pt x="6322" y="9757"/>
                  </a:cubicBezTo>
                  <a:cubicBezTo>
                    <a:pt x="6322" y="9940"/>
                    <a:pt x="6201" y="10092"/>
                    <a:pt x="5958" y="10213"/>
                  </a:cubicBezTo>
                  <a:cubicBezTo>
                    <a:pt x="5745" y="10335"/>
                    <a:pt x="5411" y="10365"/>
                    <a:pt x="4863" y="10365"/>
                  </a:cubicBezTo>
                  <a:cubicBezTo>
                    <a:pt x="4286" y="10365"/>
                    <a:pt x="3648" y="10304"/>
                    <a:pt x="3009" y="10092"/>
                  </a:cubicBezTo>
                  <a:cubicBezTo>
                    <a:pt x="2341" y="9909"/>
                    <a:pt x="1763" y="9696"/>
                    <a:pt x="1216" y="9392"/>
                  </a:cubicBezTo>
                  <a:lnTo>
                    <a:pt x="0" y="12067"/>
                  </a:lnTo>
                  <a:cubicBezTo>
                    <a:pt x="456" y="12371"/>
                    <a:pt x="1064" y="12645"/>
                    <a:pt x="1793" y="12827"/>
                  </a:cubicBezTo>
                  <a:cubicBezTo>
                    <a:pt x="2523" y="13070"/>
                    <a:pt x="3283" y="13192"/>
                    <a:pt x="4073" y="13222"/>
                  </a:cubicBezTo>
                  <a:lnTo>
                    <a:pt x="4073" y="14894"/>
                  </a:lnTo>
                  <a:lnTo>
                    <a:pt x="6322" y="14894"/>
                  </a:lnTo>
                  <a:lnTo>
                    <a:pt x="6322" y="13131"/>
                  </a:lnTo>
                  <a:cubicBezTo>
                    <a:pt x="7477" y="12949"/>
                    <a:pt x="8420" y="12493"/>
                    <a:pt x="9058" y="11855"/>
                  </a:cubicBezTo>
                  <a:cubicBezTo>
                    <a:pt x="9696" y="11186"/>
                    <a:pt x="10000" y="10426"/>
                    <a:pt x="10000" y="9392"/>
                  </a:cubicBezTo>
                  <a:cubicBezTo>
                    <a:pt x="10000" y="8572"/>
                    <a:pt x="9757" y="7934"/>
                    <a:pt x="9362" y="7478"/>
                  </a:cubicBezTo>
                  <a:cubicBezTo>
                    <a:pt x="8906" y="7022"/>
                    <a:pt x="8389" y="6687"/>
                    <a:pt x="7842" y="6505"/>
                  </a:cubicBezTo>
                  <a:cubicBezTo>
                    <a:pt x="7265" y="6292"/>
                    <a:pt x="6535" y="6110"/>
                    <a:pt x="5714" y="5958"/>
                  </a:cubicBezTo>
                  <a:cubicBezTo>
                    <a:pt x="5046" y="5836"/>
                    <a:pt x="4559" y="5745"/>
                    <a:pt x="4286" y="5623"/>
                  </a:cubicBezTo>
                  <a:cubicBezTo>
                    <a:pt x="4043" y="5502"/>
                    <a:pt x="3891" y="5350"/>
                    <a:pt x="3891" y="5137"/>
                  </a:cubicBezTo>
                  <a:cubicBezTo>
                    <a:pt x="3891" y="4681"/>
                    <a:pt x="4377" y="4438"/>
                    <a:pt x="5319" y="4438"/>
                  </a:cubicBezTo>
                  <a:cubicBezTo>
                    <a:pt x="6262" y="4438"/>
                    <a:pt x="7295" y="4742"/>
                    <a:pt x="8389" y="5289"/>
                  </a:cubicBezTo>
                  <a:lnTo>
                    <a:pt x="9514" y="2584"/>
                  </a:lnTo>
                  <a:cubicBezTo>
                    <a:pt x="8632" y="2098"/>
                    <a:pt x="7569" y="1794"/>
                    <a:pt x="6322" y="1672"/>
                  </a:cubicBezTo>
                  <a:lnTo>
                    <a:pt x="6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28"/>
          <p:cNvGrpSpPr/>
          <p:nvPr/>
        </p:nvGrpSpPr>
        <p:grpSpPr>
          <a:xfrm>
            <a:off x="5695813" y="1579638"/>
            <a:ext cx="2941575" cy="1658175"/>
            <a:chOff x="5847025" y="-238625"/>
            <a:chExt cx="2941575" cy="1658175"/>
          </a:xfrm>
        </p:grpSpPr>
        <p:sp>
          <p:nvSpPr>
            <p:cNvPr id="879" name="Google Shape;879;p28"/>
            <p:cNvSpPr/>
            <p:nvPr/>
          </p:nvSpPr>
          <p:spPr>
            <a:xfrm>
              <a:off x="7511950" y="132200"/>
              <a:ext cx="1003850" cy="733325"/>
            </a:xfrm>
            <a:custGeom>
              <a:rect b="b" l="l" r="r" t="t"/>
              <a:pathLst>
                <a:path extrusionOk="0" h="29333" w="40154">
                  <a:moveTo>
                    <a:pt x="19484" y="1"/>
                  </a:moveTo>
                  <a:cubicBezTo>
                    <a:pt x="18755" y="1"/>
                    <a:pt x="18086" y="518"/>
                    <a:pt x="17873" y="1217"/>
                  </a:cubicBezTo>
                  <a:cubicBezTo>
                    <a:pt x="17660" y="1946"/>
                    <a:pt x="17022" y="2433"/>
                    <a:pt x="16293" y="2433"/>
                  </a:cubicBezTo>
                  <a:lnTo>
                    <a:pt x="2371" y="2433"/>
                  </a:lnTo>
                  <a:cubicBezTo>
                    <a:pt x="1460" y="2433"/>
                    <a:pt x="700" y="3162"/>
                    <a:pt x="700" y="4074"/>
                  </a:cubicBezTo>
                  <a:lnTo>
                    <a:pt x="1" y="29333"/>
                  </a:lnTo>
                  <a:lnTo>
                    <a:pt x="39393" y="29333"/>
                  </a:lnTo>
                  <a:lnTo>
                    <a:pt x="40123" y="4074"/>
                  </a:lnTo>
                  <a:cubicBezTo>
                    <a:pt x="40153" y="3162"/>
                    <a:pt x="39424" y="2433"/>
                    <a:pt x="38512" y="2433"/>
                  </a:cubicBezTo>
                  <a:lnTo>
                    <a:pt x="37752" y="2433"/>
                  </a:lnTo>
                  <a:cubicBezTo>
                    <a:pt x="37053" y="2433"/>
                    <a:pt x="36384" y="1946"/>
                    <a:pt x="36202" y="1217"/>
                  </a:cubicBezTo>
                  <a:cubicBezTo>
                    <a:pt x="36019" y="518"/>
                    <a:pt x="35412" y="1"/>
                    <a:pt x="34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6463300" y="-46350"/>
              <a:ext cx="1412675" cy="505350"/>
            </a:xfrm>
            <a:custGeom>
              <a:rect b="b" l="l" r="r" t="t"/>
              <a:pathLst>
                <a:path extrusionOk="0" h="20214" w="56507">
                  <a:moveTo>
                    <a:pt x="2797" y="0"/>
                  </a:moveTo>
                  <a:cubicBezTo>
                    <a:pt x="1247" y="0"/>
                    <a:pt x="0" y="1277"/>
                    <a:pt x="0" y="2827"/>
                  </a:cubicBezTo>
                  <a:lnTo>
                    <a:pt x="0" y="17417"/>
                  </a:lnTo>
                  <a:cubicBezTo>
                    <a:pt x="0" y="18967"/>
                    <a:pt x="1247" y="20213"/>
                    <a:pt x="2797" y="20213"/>
                  </a:cubicBezTo>
                  <a:lnTo>
                    <a:pt x="53679" y="20213"/>
                  </a:lnTo>
                  <a:cubicBezTo>
                    <a:pt x="55229" y="20213"/>
                    <a:pt x="56506" y="18967"/>
                    <a:pt x="56506" y="17386"/>
                  </a:cubicBezTo>
                  <a:lnTo>
                    <a:pt x="56506" y="2827"/>
                  </a:lnTo>
                  <a:cubicBezTo>
                    <a:pt x="56506" y="1277"/>
                    <a:pt x="55229" y="0"/>
                    <a:pt x="53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6612225" y="18225"/>
              <a:ext cx="180125" cy="180875"/>
            </a:xfrm>
            <a:custGeom>
              <a:rect b="b" l="l" r="r" t="t"/>
              <a:pathLst>
                <a:path extrusionOk="0" h="7235" w="7205">
                  <a:moveTo>
                    <a:pt x="3618" y="1"/>
                  </a:moveTo>
                  <a:cubicBezTo>
                    <a:pt x="1612" y="1"/>
                    <a:pt x="1" y="1612"/>
                    <a:pt x="1" y="3618"/>
                  </a:cubicBezTo>
                  <a:cubicBezTo>
                    <a:pt x="1" y="5624"/>
                    <a:pt x="1612" y="7235"/>
                    <a:pt x="3618" y="7235"/>
                  </a:cubicBezTo>
                  <a:cubicBezTo>
                    <a:pt x="5594" y="7235"/>
                    <a:pt x="7205" y="5624"/>
                    <a:pt x="7205" y="3618"/>
                  </a:cubicBezTo>
                  <a:cubicBezTo>
                    <a:pt x="7205" y="1612"/>
                    <a:pt x="5594" y="1"/>
                    <a:pt x="3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6536250" y="226450"/>
              <a:ext cx="333625" cy="166425"/>
            </a:xfrm>
            <a:custGeom>
              <a:rect b="b" l="l" r="r" t="t"/>
              <a:pathLst>
                <a:path extrusionOk="0" h="6657" w="13345">
                  <a:moveTo>
                    <a:pt x="6657" y="0"/>
                  </a:moveTo>
                  <a:cubicBezTo>
                    <a:pt x="2979" y="0"/>
                    <a:pt x="0" y="3009"/>
                    <a:pt x="0" y="6657"/>
                  </a:cubicBezTo>
                  <a:lnTo>
                    <a:pt x="13344" y="6657"/>
                  </a:lnTo>
                  <a:cubicBezTo>
                    <a:pt x="13314" y="3009"/>
                    <a:pt x="10335" y="0"/>
                    <a:pt x="6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6908600" y="259125"/>
              <a:ext cx="405050" cy="50925"/>
            </a:xfrm>
            <a:custGeom>
              <a:rect b="b" l="l" r="r" t="t"/>
              <a:pathLst>
                <a:path extrusionOk="0" h="2037" w="16202">
                  <a:moveTo>
                    <a:pt x="1034" y="0"/>
                  </a:moveTo>
                  <a:cubicBezTo>
                    <a:pt x="456" y="0"/>
                    <a:pt x="0" y="456"/>
                    <a:pt x="0" y="1003"/>
                  </a:cubicBezTo>
                  <a:cubicBezTo>
                    <a:pt x="0" y="1581"/>
                    <a:pt x="456" y="2037"/>
                    <a:pt x="1034" y="2037"/>
                  </a:cubicBezTo>
                  <a:lnTo>
                    <a:pt x="15168" y="2037"/>
                  </a:lnTo>
                  <a:cubicBezTo>
                    <a:pt x="15745" y="2037"/>
                    <a:pt x="16201" y="1581"/>
                    <a:pt x="16201" y="1003"/>
                  </a:cubicBezTo>
                  <a:cubicBezTo>
                    <a:pt x="16201" y="456"/>
                    <a:pt x="15745" y="0"/>
                    <a:pt x="15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6909350" y="342700"/>
              <a:ext cx="877700" cy="50950"/>
            </a:xfrm>
            <a:custGeom>
              <a:rect b="b" l="l" r="r" t="t"/>
              <a:pathLst>
                <a:path extrusionOk="0" h="2038" w="35108">
                  <a:moveTo>
                    <a:pt x="1034" y="1"/>
                  </a:moveTo>
                  <a:cubicBezTo>
                    <a:pt x="457" y="1"/>
                    <a:pt x="1" y="457"/>
                    <a:pt x="1" y="1004"/>
                  </a:cubicBezTo>
                  <a:cubicBezTo>
                    <a:pt x="1" y="1581"/>
                    <a:pt x="457" y="2037"/>
                    <a:pt x="1034" y="2037"/>
                  </a:cubicBezTo>
                  <a:lnTo>
                    <a:pt x="34105" y="2037"/>
                  </a:lnTo>
                  <a:cubicBezTo>
                    <a:pt x="34652" y="2037"/>
                    <a:pt x="35108" y="1551"/>
                    <a:pt x="35108" y="1004"/>
                  </a:cubicBezTo>
                  <a:cubicBezTo>
                    <a:pt x="35108" y="457"/>
                    <a:pt x="34652" y="1"/>
                    <a:pt x="34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6907825" y="46150"/>
              <a:ext cx="132250" cy="125950"/>
            </a:xfrm>
            <a:custGeom>
              <a:rect b="b" l="l" r="r" t="t"/>
              <a:pathLst>
                <a:path extrusionOk="0" h="5038" w="5290">
                  <a:moveTo>
                    <a:pt x="2638" y="1"/>
                  </a:moveTo>
                  <a:cubicBezTo>
                    <a:pt x="2554" y="1"/>
                    <a:pt x="2478" y="54"/>
                    <a:pt x="2463" y="160"/>
                  </a:cubicBezTo>
                  <a:lnTo>
                    <a:pt x="1855" y="1406"/>
                  </a:lnTo>
                  <a:cubicBezTo>
                    <a:pt x="1825" y="1467"/>
                    <a:pt x="1733" y="1558"/>
                    <a:pt x="1673" y="1558"/>
                  </a:cubicBezTo>
                  <a:lnTo>
                    <a:pt x="305" y="1741"/>
                  </a:lnTo>
                  <a:cubicBezTo>
                    <a:pt x="62" y="1771"/>
                    <a:pt x="1" y="2014"/>
                    <a:pt x="153" y="2166"/>
                  </a:cubicBezTo>
                  <a:lnTo>
                    <a:pt x="1126" y="3139"/>
                  </a:lnTo>
                  <a:cubicBezTo>
                    <a:pt x="1217" y="3230"/>
                    <a:pt x="1217" y="3291"/>
                    <a:pt x="1217" y="3382"/>
                  </a:cubicBezTo>
                  <a:lnTo>
                    <a:pt x="974" y="4750"/>
                  </a:lnTo>
                  <a:cubicBezTo>
                    <a:pt x="948" y="4904"/>
                    <a:pt x="1075" y="5037"/>
                    <a:pt x="1244" y="5037"/>
                  </a:cubicBezTo>
                  <a:cubicBezTo>
                    <a:pt x="1274" y="5037"/>
                    <a:pt x="1306" y="5033"/>
                    <a:pt x="1338" y="5024"/>
                  </a:cubicBezTo>
                  <a:lnTo>
                    <a:pt x="2554" y="4355"/>
                  </a:lnTo>
                  <a:cubicBezTo>
                    <a:pt x="2585" y="4340"/>
                    <a:pt x="2623" y="4332"/>
                    <a:pt x="2661" y="4332"/>
                  </a:cubicBezTo>
                  <a:cubicBezTo>
                    <a:pt x="2699" y="4332"/>
                    <a:pt x="2737" y="4340"/>
                    <a:pt x="2767" y="4355"/>
                  </a:cubicBezTo>
                  <a:lnTo>
                    <a:pt x="3983" y="5024"/>
                  </a:lnTo>
                  <a:cubicBezTo>
                    <a:pt x="4006" y="5033"/>
                    <a:pt x="4031" y="5037"/>
                    <a:pt x="4057" y="5037"/>
                  </a:cubicBezTo>
                  <a:cubicBezTo>
                    <a:pt x="4202" y="5037"/>
                    <a:pt x="4369" y="4904"/>
                    <a:pt x="4317" y="4750"/>
                  </a:cubicBezTo>
                  <a:lnTo>
                    <a:pt x="4104" y="3382"/>
                  </a:lnTo>
                  <a:cubicBezTo>
                    <a:pt x="4104" y="3291"/>
                    <a:pt x="4104" y="3200"/>
                    <a:pt x="4165" y="3139"/>
                  </a:cubicBezTo>
                  <a:lnTo>
                    <a:pt x="5168" y="2166"/>
                  </a:lnTo>
                  <a:cubicBezTo>
                    <a:pt x="5290" y="2014"/>
                    <a:pt x="5199" y="1771"/>
                    <a:pt x="5016" y="1741"/>
                  </a:cubicBezTo>
                  <a:lnTo>
                    <a:pt x="3648" y="1558"/>
                  </a:lnTo>
                  <a:cubicBezTo>
                    <a:pt x="3557" y="1528"/>
                    <a:pt x="3496" y="1467"/>
                    <a:pt x="3466" y="1406"/>
                  </a:cubicBezTo>
                  <a:lnTo>
                    <a:pt x="2858" y="160"/>
                  </a:lnTo>
                  <a:cubicBezTo>
                    <a:pt x="2813" y="54"/>
                    <a:pt x="2721" y="1"/>
                    <a:pt x="2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7087175" y="46150"/>
              <a:ext cx="132250" cy="125950"/>
            </a:xfrm>
            <a:custGeom>
              <a:rect b="b" l="l" r="r" t="t"/>
              <a:pathLst>
                <a:path extrusionOk="0" h="5038" w="5290">
                  <a:moveTo>
                    <a:pt x="2637" y="1"/>
                  </a:moveTo>
                  <a:cubicBezTo>
                    <a:pt x="2561" y="1"/>
                    <a:pt x="2493" y="54"/>
                    <a:pt x="2462" y="160"/>
                  </a:cubicBezTo>
                  <a:lnTo>
                    <a:pt x="1854" y="1406"/>
                  </a:lnTo>
                  <a:cubicBezTo>
                    <a:pt x="1824" y="1467"/>
                    <a:pt x="1763" y="1558"/>
                    <a:pt x="1672" y="1558"/>
                  </a:cubicBezTo>
                  <a:lnTo>
                    <a:pt x="304" y="1741"/>
                  </a:lnTo>
                  <a:cubicBezTo>
                    <a:pt x="91" y="1771"/>
                    <a:pt x="0" y="2014"/>
                    <a:pt x="152" y="2166"/>
                  </a:cubicBezTo>
                  <a:lnTo>
                    <a:pt x="1155" y="3139"/>
                  </a:lnTo>
                  <a:cubicBezTo>
                    <a:pt x="1216" y="3230"/>
                    <a:pt x="1216" y="3291"/>
                    <a:pt x="1216" y="3382"/>
                  </a:cubicBezTo>
                  <a:lnTo>
                    <a:pt x="1003" y="4750"/>
                  </a:lnTo>
                  <a:cubicBezTo>
                    <a:pt x="952" y="4904"/>
                    <a:pt x="1097" y="5037"/>
                    <a:pt x="1253" y="5037"/>
                  </a:cubicBezTo>
                  <a:cubicBezTo>
                    <a:pt x="1281" y="5037"/>
                    <a:pt x="1310" y="5033"/>
                    <a:pt x="1338" y="5024"/>
                  </a:cubicBezTo>
                  <a:lnTo>
                    <a:pt x="2554" y="4355"/>
                  </a:lnTo>
                  <a:cubicBezTo>
                    <a:pt x="2584" y="4340"/>
                    <a:pt x="2622" y="4332"/>
                    <a:pt x="2660" y="4332"/>
                  </a:cubicBezTo>
                  <a:cubicBezTo>
                    <a:pt x="2698" y="4332"/>
                    <a:pt x="2736" y="4340"/>
                    <a:pt x="2766" y="4355"/>
                  </a:cubicBezTo>
                  <a:lnTo>
                    <a:pt x="3982" y="5024"/>
                  </a:lnTo>
                  <a:cubicBezTo>
                    <a:pt x="4005" y="5033"/>
                    <a:pt x="4031" y="5037"/>
                    <a:pt x="4057" y="5037"/>
                  </a:cubicBezTo>
                  <a:cubicBezTo>
                    <a:pt x="4202" y="5037"/>
                    <a:pt x="4373" y="4904"/>
                    <a:pt x="4347" y="4750"/>
                  </a:cubicBezTo>
                  <a:lnTo>
                    <a:pt x="4104" y="3382"/>
                  </a:lnTo>
                  <a:cubicBezTo>
                    <a:pt x="4104" y="3291"/>
                    <a:pt x="4104" y="3200"/>
                    <a:pt x="4195" y="3139"/>
                  </a:cubicBezTo>
                  <a:lnTo>
                    <a:pt x="5168" y="2166"/>
                  </a:lnTo>
                  <a:cubicBezTo>
                    <a:pt x="5289" y="2014"/>
                    <a:pt x="5198" y="1771"/>
                    <a:pt x="5016" y="1741"/>
                  </a:cubicBezTo>
                  <a:lnTo>
                    <a:pt x="3648" y="1558"/>
                  </a:lnTo>
                  <a:cubicBezTo>
                    <a:pt x="3587" y="1528"/>
                    <a:pt x="3496" y="1467"/>
                    <a:pt x="3465" y="1406"/>
                  </a:cubicBezTo>
                  <a:lnTo>
                    <a:pt x="2858" y="160"/>
                  </a:lnTo>
                  <a:cubicBezTo>
                    <a:pt x="2797" y="54"/>
                    <a:pt x="2713" y="1"/>
                    <a:pt x="2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7265750" y="46150"/>
              <a:ext cx="132250" cy="125950"/>
            </a:xfrm>
            <a:custGeom>
              <a:rect b="b" l="l" r="r" t="t"/>
              <a:pathLst>
                <a:path extrusionOk="0" h="5038" w="5290">
                  <a:moveTo>
                    <a:pt x="2649" y="1"/>
                  </a:moveTo>
                  <a:cubicBezTo>
                    <a:pt x="2569" y="1"/>
                    <a:pt x="2493" y="54"/>
                    <a:pt x="2462" y="160"/>
                  </a:cubicBezTo>
                  <a:lnTo>
                    <a:pt x="1854" y="1406"/>
                  </a:lnTo>
                  <a:cubicBezTo>
                    <a:pt x="1824" y="1467"/>
                    <a:pt x="1763" y="1558"/>
                    <a:pt x="1672" y="1558"/>
                  </a:cubicBezTo>
                  <a:lnTo>
                    <a:pt x="304" y="1741"/>
                  </a:lnTo>
                  <a:cubicBezTo>
                    <a:pt x="91" y="1771"/>
                    <a:pt x="0" y="2014"/>
                    <a:pt x="152" y="2166"/>
                  </a:cubicBezTo>
                  <a:lnTo>
                    <a:pt x="1155" y="3139"/>
                  </a:lnTo>
                  <a:cubicBezTo>
                    <a:pt x="1216" y="3230"/>
                    <a:pt x="1216" y="3291"/>
                    <a:pt x="1216" y="3382"/>
                  </a:cubicBezTo>
                  <a:lnTo>
                    <a:pt x="1003" y="4750"/>
                  </a:lnTo>
                  <a:cubicBezTo>
                    <a:pt x="952" y="4904"/>
                    <a:pt x="1097" y="5037"/>
                    <a:pt x="1253" y="5037"/>
                  </a:cubicBezTo>
                  <a:cubicBezTo>
                    <a:pt x="1281" y="5037"/>
                    <a:pt x="1310" y="5033"/>
                    <a:pt x="1338" y="5024"/>
                  </a:cubicBezTo>
                  <a:lnTo>
                    <a:pt x="2554" y="4355"/>
                  </a:lnTo>
                  <a:cubicBezTo>
                    <a:pt x="2584" y="4340"/>
                    <a:pt x="2622" y="4332"/>
                    <a:pt x="2660" y="4332"/>
                  </a:cubicBezTo>
                  <a:cubicBezTo>
                    <a:pt x="2698" y="4332"/>
                    <a:pt x="2736" y="4340"/>
                    <a:pt x="2766" y="4355"/>
                  </a:cubicBezTo>
                  <a:lnTo>
                    <a:pt x="3982" y="5024"/>
                  </a:lnTo>
                  <a:cubicBezTo>
                    <a:pt x="4005" y="5033"/>
                    <a:pt x="4031" y="5037"/>
                    <a:pt x="4057" y="5037"/>
                  </a:cubicBezTo>
                  <a:cubicBezTo>
                    <a:pt x="4202" y="5037"/>
                    <a:pt x="4373" y="4904"/>
                    <a:pt x="4347" y="4750"/>
                  </a:cubicBezTo>
                  <a:lnTo>
                    <a:pt x="4104" y="3382"/>
                  </a:lnTo>
                  <a:cubicBezTo>
                    <a:pt x="4104" y="3291"/>
                    <a:pt x="4104" y="3200"/>
                    <a:pt x="4195" y="3139"/>
                  </a:cubicBezTo>
                  <a:lnTo>
                    <a:pt x="5168" y="2166"/>
                  </a:lnTo>
                  <a:cubicBezTo>
                    <a:pt x="5289" y="2014"/>
                    <a:pt x="5198" y="1771"/>
                    <a:pt x="5016" y="1741"/>
                  </a:cubicBezTo>
                  <a:lnTo>
                    <a:pt x="3648" y="1558"/>
                  </a:lnTo>
                  <a:cubicBezTo>
                    <a:pt x="3587" y="1528"/>
                    <a:pt x="3496" y="1467"/>
                    <a:pt x="3465" y="1406"/>
                  </a:cubicBezTo>
                  <a:lnTo>
                    <a:pt x="2857" y="160"/>
                  </a:lnTo>
                  <a:cubicBezTo>
                    <a:pt x="2812" y="54"/>
                    <a:pt x="2728" y="1"/>
                    <a:pt x="26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7445075" y="46150"/>
              <a:ext cx="132250" cy="125950"/>
            </a:xfrm>
            <a:custGeom>
              <a:rect b="b" l="l" r="r" t="t"/>
              <a:pathLst>
                <a:path extrusionOk="0" h="5038" w="5290">
                  <a:moveTo>
                    <a:pt x="2626" y="1"/>
                  </a:moveTo>
                  <a:cubicBezTo>
                    <a:pt x="2546" y="1"/>
                    <a:pt x="2478" y="54"/>
                    <a:pt x="2463" y="160"/>
                  </a:cubicBezTo>
                  <a:lnTo>
                    <a:pt x="1855" y="1406"/>
                  </a:lnTo>
                  <a:cubicBezTo>
                    <a:pt x="1824" y="1467"/>
                    <a:pt x="1764" y="1558"/>
                    <a:pt x="1672" y="1558"/>
                  </a:cubicBezTo>
                  <a:lnTo>
                    <a:pt x="305" y="1741"/>
                  </a:lnTo>
                  <a:cubicBezTo>
                    <a:pt x="92" y="1771"/>
                    <a:pt x="1" y="2014"/>
                    <a:pt x="153" y="2166"/>
                  </a:cubicBezTo>
                  <a:lnTo>
                    <a:pt x="1156" y="3139"/>
                  </a:lnTo>
                  <a:cubicBezTo>
                    <a:pt x="1217" y="3230"/>
                    <a:pt x="1217" y="3291"/>
                    <a:pt x="1217" y="3382"/>
                  </a:cubicBezTo>
                  <a:lnTo>
                    <a:pt x="1004" y="4750"/>
                  </a:lnTo>
                  <a:cubicBezTo>
                    <a:pt x="952" y="4904"/>
                    <a:pt x="1097" y="5037"/>
                    <a:pt x="1253" y="5037"/>
                  </a:cubicBezTo>
                  <a:cubicBezTo>
                    <a:pt x="1282" y="5037"/>
                    <a:pt x="1310" y="5033"/>
                    <a:pt x="1338" y="5024"/>
                  </a:cubicBezTo>
                  <a:lnTo>
                    <a:pt x="2554" y="4355"/>
                  </a:lnTo>
                  <a:cubicBezTo>
                    <a:pt x="2600" y="4340"/>
                    <a:pt x="2638" y="4332"/>
                    <a:pt x="2676" y="4332"/>
                  </a:cubicBezTo>
                  <a:cubicBezTo>
                    <a:pt x="2714" y="4332"/>
                    <a:pt x="2751" y="4340"/>
                    <a:pt x="2797" y="4355"/>
                  </a:cubicBezTo>
                  <a:lnTo>
                    <a:pt x="4013" y="5024"/>
                  </a:lnTo>
                  <a:cubicBezTo>
                    <a:pt x="4036" y="5033"/>
                    <a:pt x="4061" y="5037"/>
                    <a:pt x="4086" y="5037"/>
                  </a:cubicBezTo>
                  <a:cubicBezTo>
                    <a:pt x="4224" y="5037"/>
                    <a:pt x="4373" y="4904"/>
                    <a:pt x="4347" y="4750"/>
                  </a:cubicBezTo>
                  <a:lnTo>
                    <a:pt x="4104" y="3382"/>
                  </a:lnTo>
                  <a:cubicBezTo>
                    <a:pt x="4104" y="3291"/>
                    <a:pt x="4104" y="3200"/>
                    <a:pt x="4195" y="3139"/>
                  </a:cubicBezTo>
                  <a:lnTo>
                    <a:pt x="5168" y="2166"/>
                  </a:lnTo>
                  <a:cubicBezTo>
                    <a:pt x="5290" y="2014"/>
                    <a:pt x="5229" y="1771"/>
                    <a:pt x="5016" y="1741"/>
                  </a:cubicBezTo>
                  <a:lnTo>
                    <a:pt x="3648" y="1558"/>
                  </a:lnTo>
                  <a:cubicBezTo>
                    <a:pt x="3587" y="1528"/>
                    <a:pt x="3496" y="1467"/>
                    <a:pt x="3466" y="1406"/>
                  </a:cubicBezTo>
                  <a:lnTo>
                    <a:pt x="2858" y="160"/>
                  </a:lnTo>
                  <a:cubicBezTo>
                    <a:pt x="2797" y="54"/>
                    <a:pt x="2706" y="1"/>
                    <a:pt x="2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7623650" y="46150"/>
              <a:ext cx="132250" cy="125950"/>
            </a:xfrm>
            <a:custGeom>
              <a:rect b="b" l="l" r="r" t="t"/>
              <a:pathLst>
                <a:path extrusionOk="0" h="5038" w="5290">
                  <a:moveTo>
                    <a:pt x="2660" y="1"/>
                  </a:moveTo>
                  <a:cubicBezTo>
                    <a:pt x="2577" y="1"/>
                    <a:pt x="2493" y="54"/>
                    <a:pt x="2463" y="160"/>
                  </a:cubicBezTo>
                  <a:lnTo>
                    <a:pt x="1855" y="1406"/>
                  </a:lnTo>
                  <a:cubicBezTo>
                    <a:pt x="1824" y="1467"/>
                    <a:pt x="1764" y="1558"/>
                    <a:pt x="1672" y="1558"/>
                  </a:cubicBezTo>
                  <a:lnTo>
                    <a:pt x="305" y="1741"/>
                  </a:lnTo>
                  <a:cubicBezTo>
                    <a:pt x="92" y="1771"/>
                    <a:pt x="1" y="2014"/>
                    <a:pt x="153" y="2166"/>
                  </a:cubicBezTo>
                  <a:lnTo>
                    <a:pt x="1156" y="3139"/>
                  </a:lnTo>
                  <a:cubicBezTo>
                    <a:pt x="1217" y="3230"/>
                    <a:pt x="1217" y="3291"/>
                    <a:pt x="1217" y="3382"/>
                  </a:cubicBezTo>
                  <a:lnTo>
                    <a:pt x="1004" y="4750"/>
                  </a:lnTo>
                  <a:cubicBezTo>
                    <a:pt x="952" y="4904"/>
                    <a:pt x="1097" y="5037"/>
                    <a:pt x="1253" y="5037"/>
                  </a:cubicBezTo>
                  <a:cubicBezTo>
                    <a:pt x="1282" y="5037"/>
                    <a:pt x="1310" y="5033"/>
                    <a:pt x="1338" y="5024"/>
                  </a:cubicBezTo>
                  <a:lnTo>
                    <a:pt x="2554" y="4355"/>
                  </a:lnTo>
                  <a:cubicBezTo>
                    <a:pt x="2584" y="4340"/>
                    <a:pt x="2622" y="4332"/>
                    <a:pt x="2660" y="4332"/>
                  </a:cubicBezTo>
                  <a:cubicBezTo>
                    <a:pt x="2698" y="4332"/>
                    <a:pt x="2736" y="4340"/>
                    <a:pt x="2767" y="4355"/>
                  </a:cubicBezTo>
                  <a:lnTo>
                    <a:pt x="4013" y="5024"/>
                  </a:lnTo>
                  <a:cubicBezTo>
                    <a:pt x="4031" y="5033"/>
                    <a:pt x="4053" y="5037"/>
                    <a:pt x="4076" y="5037"/>
                  </a:cubicBezTo>
                  <a:cubicBezTo>
                    <a:pt x="4202" y="5037"/>
                    <a:pt x="4373" y="4904"/>
                    <a:pt x="4347" y="4750"/>
                  </a:cubicBezTo>
                  <a:lnTo>
                    <a:pt x="4104" y="3382"/>
                  </a:lnTo>
                  <a:cubicBezTo>
                    <a:pt x="4104" y="3291"/>
                    <a:pt x="4104" y="3200"/>
                    <a:pt x="4195" y="3139"/>
                  </a:cubicBezTo>
                  <a:lnTo>
                    <a:pt x="5168" y="2166"/>
                  </a:lnTo>
                  <a:cubicBezTo>
                    <a:pt x="5290" y="2014"/>
                    <a:pt x="5229" y="1771"/>
                    <a:pt x="5016" y="1741"/>
                  </a:cubicBezTo>
                  <a:lnTo>
                    <a:pt x="3648" y="1558"/>
                  </a:lnTo>
                  <a:cubicBezTo>
                    <a:pt x="3587" y="1528"/>
                    <a:pt x="3496" y="1467"/>
                    <a:pt x="3466" y="1406"/>
                  </a:cubicBezTo>
                  <a:lnTo>
                    <a:pt x="2858" y="160"/>
                  </a:lnTo>
                  <a:cubicBezTo>
                    <a:pt x="2827" y="54"/>
                    <a:pt x="2744" y="1"/>
                    <a:pt x="2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7375175" y="267475"/>
              <a:ext cx="1121625" cy="599575"/>
            </a:xfrm>
            <a:custGeom>
              <a:rect b="b" l="l" r="r" t="t"/>
              <a:pathLst>
                <a:path extrusionOk="0" h="23983" w="44865">
                  <a:moveTo>
                    <a:pt x="1824" y="0"/>
                  </a:moveTo>
                  <a:cubicBezTo>
                    <a:pt x="760" y="0"/>
                    <a:pt x="0" y="973"/>
                    <a:pt x="213" y="2007"/>
                  </a:cubicBezTo>
                  <a:lnTo>
                    <a:pt x="5472" y="23983"/>
                  </a:lnTo>
                  <a:lnTo>
                    <a:pt x="44864" y="23983"/>
                  </a:lnTo>
                  <a:lnTo>
                    <a:pt x="39484" y="1247"/>
                  </a:lnTo>
                  <a:cubicBezTo>
                    <a:pt x="39272" y="517"/>
                    <a:pt x="38633" y="0"/>
                    <a:pt x="3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5847025" y="536575"/>
              <a:ext cx="662650" cy="882975"/>
            </a:xfrm>
            <a:custGeom>
              <a:rect b="b" l="l" r="r" t="t"/>
              <a:pathLst>
                <a:path extrusionOk="0" h="35319" w="26506">
                  <a:moveTo>
                    <a:pt x="24981" y="1"/>
                  </a:moveTo>
                  <a:cubicBezTo>
                    <a:pt x="24573" y="1"/>
                    <a:pt x="24177" y="180"/>
                    <a:pt x="23922" y="544"/>
                  </a:cubicBezTo>
                  <a:lnTo>
                    <a:pt x="700" y="31821"/>
                  </a:lnTo>
                  <a:cubicBezTo>
                    <a:pt x="700" y="31851"/>
                    <a:pt x="669" y="31851"/>
                    <a:pt x="669" y="31912"/>
                  </a:cubicBezTo>
                  <a:cubicBezTo>
                    <a:pt x="1" y="32884"/>
                    <a:pt x="244" y="34252"/>
                    <a:pt x="1247" y="34951"/>
                  </a:cubicBezTo>
                  <a:cubicBezTo>
                    <a:pt x="1609" y="35201"/>
                    <a:pt x="2027" y="35319"/>
                    <a:pt x="2444" y="35319"/>
                  </a:cubicBezTo>
                  <a:cubicBezTo>
                    <a:pt x="3146" y="35319"/>
                    <a:pt x="3848" y="34984"/>
                    <a:pt x="4286" y="34374"/>
                  </a:cubicBezTo>
                  <a:lnTo>
                    <a:pt x="26080" y="2124"/>
                  </a:lnTo>
                  <a:cubicBezTo>
                    <a:pt x="26506" y="1547"/>
                    <a:pt x="26354" y="756"/>
                    <a:pt x="25776" y="240"/>
                  </a:cubicBezTo>
                  <a:cubicBezTo>
                    <a:pt x="25532" y="81"/>
                    <a:pt x="25254" y="1"/>
                    <a:pt x="24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6387300" y="492400"/>
              <a:ext cx="177850" cy="143575"/>
            </a:xfrm>
            <a:custGeom>
              <a:rect b="b" l="l" r="r" t="t"/>
              <a:pathLst>
                <a:path extrusionOk="0" h="5743" w="7114">
                  <a:moveTo>
                    <a:pt x="1095" y="0"/>
                  </a:moveTo>
                  <a:lnTo>
                    <a:pt x="1095" y="0"/>
                  </a:lnTo>
                  <a:cubicBezTo>
                    <a:pt x="1" y="1611"/>
                    <a:pt x="366" y="3770"/>
                    <a:pt x="1946" y="4894"/>
                  </a:cubicBezTo>
                  <a:lnTo>
                    <a:pt x="2189" y="5077"/>
                  </a:lnTo>
                  <a:cubicBezTo>
                    <a:pt x="2818" y="5528"/>
                    <a:pt x="3536" y="5742"/>
                    <a:pt x="4243" y="5742"/>
                  </a:cubicBezTo>
                  <a:cubicBezTo>
                    <a:pt x="5347" y="5742"/>
                    <a:pt x="6428" y="5219"/>
                    <a:pt x="7113" y="4256"/>
                  </a:cubicBezTo>
                  <a:lnTo>
                    <a:pt x="10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6229250" y="-222225"/>
              <a:ext cx="990175" cy="872950"/>
            </a:xfrm>
            <a:custGeom>
              <a:rect b="b" l="l" r="r" t="t"/>
              <a:pathLst>
                <a:path extrusionOk="0" h="34918" w="39607">
                  <a:moveTo>
                    <a:pt x="19874" y="2155"/>
                  </a:moveTo>
                  <a:cubicBezTo>
                    <a:pt x="22998" y="2155"/>
                    <a:pt x="26053" y="3117"/>
                    <a:pt x="28664" y="4968"/>
                  </a:cubicBezTo>
                  <a:cubicBezTo>
                    <a:pt x="35533" y="9831"/>
                    <a:pt x="37205" y="19406"/>
                    <a:pt x="32342" y="26306"/>
                  </a:cubicBezTo>
                  <a:cubicBezTo>
                    <a:pt x="30001" y="29649"/>
                    <a:pt x="26445" y="31868"/>
                    <a:pt x="22433" y="32567"/>
                  </a:cubicBezTo>
                  <a:cubicBezTo>
                    <a:pt x="21546" y="32721"/>
                    <a:pt x="20658" y="32796"/>
                    <a:pt x="19777" y="32796"/>
                  </a:cubicBezTo>
                  <a:cubicBezTo>
                    <a:pt x="16639" y="32796"/>
                    <a:pt x="13584" y="31835"/>
                    <a:pt x="10973" y="29984"/>
                  </a:cubicBezTo>
                  <a:cubicBezTo>
                    <a:pt x="4104" y="25120"/>
                    <a:pt x="2432" y="15546"/>
                    <a:pt x="7296" y="8646"/>
                  </a:cubicBezTo>
                  <a:cubicBezTo>
                    <a:pt x="9666" y="5272"/>
                    <a:pt x="13192" y="3053"/>
                    <a:pt x="17235" y="2385"/>
                  </a:cubicBezTo>
                  <a:cubicBezTo>
                    <a:pt x="18115" y="2231"/>
                    <a:pt x="18997" y="2155"/>
                    <a:pt x="19874" y="2155"/>
                  </a:cubicBezTo>
                  <a:close/>
                  <a:moveTo>
                    <a:pt x="19836" y="0"/>
                  </a:moveTo>
                  <a:cubicBezTo>
                    <a:pt x="18830" y="0"/>
                    <a:pt x="17827" y="87"/>
                    <a:pt x="16840" y="257"/>
                  </a:cubicBezTo>
                  <a:cubicBezTo>
                    <a:pt x="12432" y="1017"/>
                    <a:pt x="8329" y="3448"/>
                    <a:pt x="5563" y="7400"/>
                  </a:cubicBezTo>
                  <a:cubicBezTo>
                    <a:pt x="1" y="15242"/>
                    <a:pt x="1885" y="26154"/>
                    <a:pt x="9727" y="31716"/>
                  </a:cubicBezTo>
                  <a:cubicBezTo>
                    <a:pt x="12804" y="33870"/>
                    <a:pt x="16322" y="34918"/>
                    <a:pt x="19809" y="34918"/>
                  </a:cubicBezTo>
                  <a:cubicBezTo>
                    <a:pt x="20801" y="34918"/>
                    <a:pt x="21791" y="34833"/>
                    <a:pt x="22767" y="34665"/>
                  </a:cubicBezTo>
                  <a:cubicBezTo>
                    <a:pt x="27174" y="33905"/>
                    <a:pt x="31278" y="31473"/>
                    <a:pt x="34044" y="27522"/>
                  </a:cubicBezTo>
                  <a:cubicBezTo>
                    <a:pt x="39606" y="19649"/>
                    <a:pt x="37752" y="8768"/>
                    <a:pt x="29880" y="3205"/>
                  </a:cubicBezTo>
                  <a:cubicBezTo>
                    <a:pt x="26837" y="1035"/>
                    <a:pt x="23319" y="0"/>
                    <a:pt x="19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8211950" y="-238625"/>
              <a:ext cx="576650" cy="250800"/>
            </a:xfrm>
            <a:custGeom>
              <a:rect b="b" l="l" r="r" t="t"/>
              <a:pathLst>
                <a:path extrusionOk="0" h="10032" w="23066">
                  <a:moveTo>
                    <a:pt x="3521" y="1"/>
                  </a:moveTo>
                  <a:cubicBezTo>
                    <a:pt x="2974" y="1"/>
                    <a:pt x="2457" y="426"/>
                    <a:pt x="2457" y="1065"/>
                  </a:cubicBezTo>
                  <a:lnTo>
                    <a:pt x="2457" y="5472"/>
                  </a:lnTo>
                  <a:lnTo>
                    <a:pt x="147" y="9484"/>
                  </a:lnTo>
                  <a:cubicBezTo>
                    <a:pt x="1" y="9728"/>
                    <a:pt x="187" y="10031"/>
                    <a:pt x="439" y="10031"/>
                  </a:cubicBezTo>
                  <a:cubicBezTo>
                    <a:pt x="501" y="10031"/>
                    <a:pt x="567" y="10013"/>
                    <a:pt x="633" y="9971"/>
                  </a:cubicBezTo>
                  <a:lnTo>
                    <a:pt x="4676" y="7813"/>
                  </a:lnTo>
                  <a:lnTo>
                    <a:pt x="22001" y="7813"/>
                  </a:lnTo>
                  <a:cubicBezTo>
                    <a:pt x="22579" y="7813"/>
                    <a:pt x="23065" y="7357"/>
                    <a:pt x="23065" y="6749"/>
                  </a:cubicBezTo>
                  <a:lnTo>
                    <a:pt x="23065" y="1065"/>
                  </a:lnTo>
                  <a:cubicBezTo>
                    <a:pt x="23035" y="487"/>
                    <a:pt x="22518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8326550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1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916" y="2432"/>
                    <a:pt x="2432" y="1915"/>
                    <a:pt x="2432" y="1216"/>
                  </a:cubicBezTo>
                  <a:cubicBezTo>
                    <a:pt x="2432" y="578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8442825" y="-168700"/>
              <a:ext cx="60800" cy="60800"/>
            </a:xfrm>
            <a:custGeom>
              <a:rect b="b" l="l" r="r" t="t"/>
              <a:pathLst>
                <a:path extrusionOk="0" h="2432" w="2432">
                  <a:moveTo>
                    <a:pt x="1216" y="0"/>
                  </a:moveTo>
                  <a:cubicBezTo>
                    <a:pt x="517" y="0"/>
                    <a:pt x="0" y="517"/>
                    <a:pt x="0" y="1216"/>
                  </a:cubicBezTo>
                  <a:cubicBezTo>
                    <a:pt x="0" y="1885"/>
                    <a:pt x="517" y="2432"/>
                    <a:pt x="1216" y="2432"/>
                  </a:cubicBezTo>
                  <a:cubicBezTo>
                    <a:pt x="1885" y="2432"/>
                    <a:pt x="2432" y="1915"/>
                    <a:pt x="2432" y="1216"/>
                  </a:cubicBezTo>
                  <a:cubicBezTo>
                    <a:pt x="2432" y="578"/>
                    <a:pt x="1854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8558325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6" y="0"/>
                  </a:moveTo>
                  <a:cubicBezTo>
                    <a:pt x="548" y="0"/>
                    <a:pt x="0" y="517"/>
                    <a:pt x="0" y="1216"/>
                  </a:cubicBezTo>
                  <a:cubicBezTo>
                    <a:pt x="0" y="1885"/>
                    <a:pt x="548" y="2432"/>
                    <a:pt x="1216" y="2432"/>
                  </a:cubicBezTo>
                  <a:cubicBezTo>
                    <a:pt x="1915" y="2432"/>
                    <a:pt x="2432" y="1915"/>
                    <a:pt x="2432" y="1216"/>
                  </a:cubicBezTo>
                  <a:cubicBezTo>
                    <a:pt x="2432" y="578"/>
                    <a:pt x="191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28"/>
          <p:cNvSpPr/>
          <p:nvPr/>
        </p:nvSpPr>
        <p:spPr>
          <a:xfrm>
            <a:off x="4947575" y="3606575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9" name="Google Shape;899;p28"/>
          <p:cNvGrpSpPr/>
          <p:nvPr/>
        </p:nvGrpSpPr>
        <p:grpSpPr>
          <a:xfrm>
            <a:off x="5171125" y="1046625"/>
            <a:ext cx="1007275" cy="452900"/>
            <a:chOff x="2525550" y="2769875"/>
            <a:chExt cx="1007275" cy="452900"/>
          </a:xfrm>
        </p:grpSpPr>
        <p:sp>
          <p:nvSpPr>
            <p:cNvPr id="900" name="Google Shape;900;p28"/>
            <p:cNvSpPr/>
            <p:nvPr/>
          </p:nvSpPr>
          <p:spPr>
            <a:xfrm>
              <a:off x="2525550" y="2858775"/>
              <a:ext cx="497775" cy="364000"/>
            </a:xfrm>
            <a:custGeom>
              <a:rect b="b" l="l" r="r" t="t"/>
              <a:pathLst>
                <a:path extrusionOk="0" h="14560" w="19911">
                  <a:moveTo>
                    <a:pt x="2676" y="0"/>
                  </a:moveTo>
                  <a:cubicBezTo>
                    <a:pt x="2341" y="0"/>
                    <a:pt x="2007" y="274"/>
                    <a:pt x="1916" y="608"/>
                  </a:cubicBezTo>
                  <a:cubicBezTo>
                    <a:pt x="1794" y="943"/>
                    <a:pt x="1521" y="1216"/>
                    <a:pt x="1156" y="1216"/>
                  </a:cubicBezTo>
                  <a:lnTo>
                    <a:pt x="791" y="1216"/>
                  </a:lnTo>
                  <a:cubicBezTo>
                    <a:pt x="335" y="1216"/>
                    <a:pt x="1" y="1551"/>
                    <a:pt x="1" y="2006"/>
                  </a:cubicBezTo>
                  <a:lnTo>
                    <a:pt x="335" y="14560"/>
                  </a:lnTo>
                  <a:lnTo>
                    <a:pt x="19910" y="14560"/>
                  </a:lnTo>
                  <a:lnTo>
                    <a:pt x="19545" y="2006"/>
                  </a:lnTo>
                  <a:cubicBezTo>
                    <a:pt x="19545" y="1611"/>
                    <a:pt x="19181" y="1216"/>
                    <a:pt x="18725" y="1216"/>
                  </a:cubicBezTo>
                  <a:lnTo>
                    <a:pt x="11794" y="1216"/>
                  </a:lnTo>
                  <a:cubicBezTo>
                    <a:pt x="11430" y="1216"/>
                    <a:pt x="11126" y="943"/>
                    <a:pt x="11004" y="608"/>
                  </a:cubicBezTo>
                  <a:cubicBezTo>
                    <a:pt x="10883" y="244"/>
                    <a:pt x="10579" y="0"/>
                    <a:pt x="10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831400" y="2769875"/>
              <a:ext cx="701425" cy="251525"/>
            </a:xfrm>
            <a:custGeom>
              <a:rect b="b" l="l" r="r" t="t"/>
              <a:pathLst>
                <a:path extrusionOk="0" h="10061" w="28057">
                  <a:moveTo>
                    <a:pt x="1399" y="0"/>
                  </a:moveTo>
                  <a:cubicBezTo>
                    <a:pt x="639" y="0"/>
                    <a:pt x="1" y="638"/>
                    <a:pt x="1" y="1398"/>
                  </a:cubicBezTo>
                  <a:lnTo>
                    <a:pt x="1" y="8663"/>
                  </a:lnTo>
                  <a:cubicBezTo>
                    <a:pt x="1" y="9423"/>
                    <a:pt x="639" y="10061"/>
                    <a:pt x="1399" y="10061"/>
                  </a:cubicBezTo>
                  <a:lnTo>
                    <a:pt x="26628" y="10061"/>
                  </a:lnTo>
                  <a:cubicBezTo>
                    <a:pt x="27387" y="10061"/>
                    <a:pt x="28056" y="9423"/>
                    <a:pt x="28056" y="8663"/>
                  </a:cubicBezTo>
                  <a:lnTo>
                    <a:pt x="28056" y="1398"/>
                  </a:lnTo>
                  <a:cubicBezTo>
                    <a:pt x="28056" y="638"/>
                    <a:pt x="27387" y="0"/>
                    <a:pt x="26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916900" y="2802525"/>
              <a:ext cx="88925" cy="89700"/>
            </a:xfrm>
            <a:custGeom>
              <a:rect b="b" l="l" r="r" t="t"/>
              <a:pathLst>
                <a:path extrusionOk="0" h="3588" w="3557">
                  <a:moveTo>
                    <a:pt x="1816" y="0"/>
                  </a:moveTo>
                  <a:cubicBezTo>
                    <a:pt x="1798" y="0"/>
                    <a:pt x="1781" y="1"/>
                    <a:pt x="1764" y="1"/>
                  </a:cubicBezTo>
                  <a:cubicBezTo>
                    <a:pt x="791" y="1"/>
                    <a:pt x="1" y="822"/>
                    <a:pt x="1" y="1794"/>
                  </a:cubicBezTo>
                  <a:cubicBezTo>
                    <a:pt x="1" y="2797"/>
                    <a:pt x="791" y="3588"/>
                    <a:pt x="1764" y="3588"/>
                  </a:cubicBezTo>
                  <a:cubicBezTo>
                    <a:pt x="2767" y="3588"/>
                    <a:pt x="3557" y="2797"/>
                    <a:pt x="3557" y="1794"/>
                  </a:cubicBezTo>
                  <a:cubicBezTo>
                    <a:pt x="3557" y="839"/>
                    <a:pt x="2794" y="0"/>
                    <a:pt x="1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78900" y="2905125"/>
              <a:ext cx="164925" cy="82850"/>
            </a:xfrm>
            <a:custGeom>
              <a:rect b="b" l="l" r="r" t="t"/>
              <a:pathLst>
                <a:path extrusionOk="0" h="3314" w="6597">
                  <a:moveTo>
                    <a:pt x="3284" y="0"/>
                  </a:moveTo>
                  <a:cubicBezTo>
                    <a:pt x="1460" y="0"/>
                    <a:pt x="1" y="1490"/>
                    <a:pt x="1" y="3314"/>
                  </a:cubicBezTo>
                  <a:lnTo>
                    <a:pt x="6597" y="3314"/>
                  </a:lnTo>
                  <a:cubicBezTo>
                    <a:pt x="6597" y="1490"/>
                    <a:pt x="5107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3063575" y="2920325"/>
              <a:ext cx="201375" cy="26625"/>
            </a:xfrm>
            <a:custGeom>
              <a:rect b="b" l="l" r="r" t="t"/>
              <a:pathLst>
                <a:path extrusionOk="0" h="1065" w="8055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51"/>
                    <a:pt x="243" y="1064"/>
                    <a:pt x="547" y="1064"/>
                  </a:cubicBezTo>
                  <a:lnTo>
                    <a:pt x="7538" y="1064"/>
                  </a:lnTo>
                  <a:cubicBezTo>
                    <a:pt x="7812" y="1064"/>
                    <a:pt x="8025" y="851"/>
                    <a:pt x="8055" y="548"/>
                  </a:cubicBezTo>
                  <a:cubicBezTo>
                    <a:pt x="8055" y="244"/>
                    <a:pt x="7842" y="0"/>
                    <a:pt x="7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3062800" y="2961350"/>
              <a:ext cx="436975" cy="26625"/>
            </a:xfrm>
            <a:custGeom>
              <a:rect b="b" l="l" r="r" t="t"/>
              <a:pathLst>
                <a:path extrusionOk="0" h="1065" w="17479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lnTo>
                    <a:pt x="16961" y="1065"/>
                  </a:lnTo>
                  <a:cubicBezTo>
                    <a:pt x="17205" y="1065"/>
                    <a:pt x="17478" y="852"/>
                    <a:pt x="17478" y="548"/>
                  </a:cubicBezTo>
                  <a:cubicBezTo>
                    <a:pt x="17478" y="244"/>
                    <a:pt x="17265" y="1"/>
                    <a:pt x="16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3060525" y="2816025"/>
              <a:ext cx="67650" cy="62700"/>
            </a:xfrm>
            <a:custGeom>
              <a:rect b="b" l="l" r="r" t="t"/>
              <a:pathLst>
                <a:path extrusionOk="0" h="2508" w="2706">
                  <a:moveTo>
                    <a:pt x="1387" y="1"/>
                  </a:moveTo>
                  <a:cubicBezTo>
                    <a:pt x="1338" y="1"/>
                    <a:pt x="1277" y="23"/>
                    <a:pt x="1216" y="69"/>
                  </a:cubicBezTo>
                  <a:lnTo>
                    <a:pt x="912" y="677"/>
                  </a:lnTo>
                  <a:cubicBezTo>
                    <a:pt x="912" y="738"/>
                    <a:pt x="882" y="768"/>
                    <a:pt x="852" y="768"/>
                  </a:cubicBezTo>
                  <a:lnTo>
                    <a:pt x="152" y="890"/>
                  </a:lnTo>
                  <a:cubicBezTo>
                    <a:pt x="61" y="890"/>
                    <a:pt x="0" y="981"/>
                    <a:pt x="92" y="1072"/>
                  </a:cubicBezTo>
                  <a:lnTo>
                    <a:pt x="578" y="1558"/>
                  </a:lnTo>
                  <a:cubicBezTo>
                    <a:pt x="608" y="1589"/>
                    <a:pt x="608" y="1650"/>
                    <a:pt x="608" y="1680"/>
                  </a:cubicBezTo>
                  <a:lnTo>
                    <a:pt x="517" y="2349"/>
                  </a:lnTo>
                  <a:cubicBezTo>
                    <a:pt x="517" y="2424"/>
                    <a:pt x="579" y="2478"/>
                    <a:pt x="652" y="2478"/>
                  </a:cubicBezTo>
                  <a:cubicBezTo>
                    <a:pt x="667" y="2478"/>
                    <a:pt x="683" y="2476"/>
                    <a:pt x="700" y="2470"/>
                  </a:cubicBezTo>
                  <a:lnTo>
                    <a:pt x="1307" y="2166"/>
                  </a:lnTo>
                  <a:lnTo>
                    <a:pt x="1429" y="2166"/>
                  </a:lnTo>
                  <a:lnTo>
                    <a:pt x="2037" y="2470"/>
                  </a:lnTo>
                  <a:cubicBezTo>
                    <a:pt x="2071" y="2496"/>
                    <a:pt x="2101" y="2507"/>
                    <a:pt x="2126" y="2507"/>
                  </a:cubicBezTo>
                  <a:cubicBezTo>
                    <a:pt x="2188" y="2507"/>
                    <a:pt x="2219" y="2436"/>
                    <a:pt x="2219" y="2349"/>
                  </a:cubicBezTo>
                  <a:lnTo>
                    <a:pt x="2098" y="1680"/>
                  </a:lnTo>
                  <a:cubicBezTo>
                    <a:pt x="2098" y="1650"/>
                    <a:pt x="2098" y="1589"/>
                    <a:pt x="2159" y="1558"/>
                  </a:cubicBezTo>
                  <a:lnTo>
                    <a:pt x="2645" y="1072"/>
                  </a:lnTo>
                  <a:cubicBezTo>
                    <a:pt x="2706" y="1042"/>
                    <a:pt x="2675" y="890"/>
                    <a:pt x="2554" y="890"/>
                  </a:cubicBezTo>
                  <a:lnTo>
                    <a:pt x="1885" y="768"/>
                  </a:lnTo>
                  <a:cubicBezTo>
                    <a:pt x="1855" y="768"/>
                    <a:pt x="1794" y="738"/>
                    <a:pt x="1794" y="677"/>
                  </a:cubicBezTo>
                  <a:lnTo>
                    <a:pt x="1490" y="69"/>
                  </a:lnTo>
                  <a:cubicBezTo>
                    <a:pt x="1475" y="23"/>
                    <a:pt x="1437" y="1"/>
                    <a:pt x="1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3150200" y="2816025"/>
              <a:ext cx="67650" cy="62700"/>
            </a:xfrm>
            <a:custGeom>
              <a:rect b="b" l="l" r="r" t="t"/>
              <a:pathLst>
                <a:path extrusionOk="0" h="2508" w="2706">
                  <a:moveTo>
                    <a:pt x="1376" y="1"/>
                  </a:moveTo>
                  <a:cubicBezTo>
                    <a:pt x="1322" y="1"/>
                    <a:pt x="1262" y="23"/>
                    <a:pt x="1216" y="69"/>
                  </a:cubicBezTo>
                  <a:lnTo>
                    <a:pt x="912" y="677"/>
                  </a:lnTo>
                  <a:cubicBezTo>
                    <a:pt x="912" y="738"/>
                    <a:pt x="882" y="768"/>
                    <a:pt x="821" y="768"/>
                  </a:cubicBezTo>
                  <a:lnTo>
                    <a:pt x="152" y="890"/>
                  </a:lnTo>
                  <a:cubicBezTo>
                    <a:pt x="31" y="890"/>
                    <a:pt x="0" y="981"/>
                    <a:pt x="61" y="1072"/>
                  </a:cubicBezTo>
                  <a:lnTo>
                    <a:pt x="578" y="1558"/>
                  </a:lnTo>
                  <a:cubicBezTo>
                    <a:pt x="608" y="1589"/>
                    <a:pt x="608" y="1650"/>
                    <a:pt x="608" y="1680"/>
                  </a:cubicBezTo>
                  <a:lnTo>
                    <a:pt x="486" y="2349"/>
                  </a:lnTo>
                  <a:cubicBezTo>
                    <a:pt x="486" y="2424"/>
                    <a:pt x="569" y="2478"/>
                    <a:pt x="632" y="2478"/>
                  </a:cubicBezTo>
                  <a:cubicBezTo>
                    <a:pt x="645" y="2478"/>
                    <a:pt x="658" y="2476"/>
                    <a:pt x="669" y="2470"/>
                  </a:cubicBezTo>
                  <a:lnTo>
                    <a:pt x="1277" y="2166"/>
                  </a:lnTo>
                  <a:lnTo>
                    <a:pt x="1398" y="2166"/>
                  </a:lnTo>
                  <a:lnTo>
                    <a:pt x="2006" y="2470"/>
                  </a:lnTo>
                  <a:cubicBezTo>
                    <a:pt x="2041" y="2496"/>
                    <a:pt x="2073" y="2507"/>
                    <a:pt x="2101" y="2507"/>
                  </a:cubicBezTo>
                  <a:cubicBezTo>
                    <a:pt x="2172" y="2507"/>
                    <a:pt x="2219" y="2436"/>
                    <a:pt x="2219" y="2349"/>
                  </a:cubicBezTo>
                  <a:lnTo>
                    <a:pt x="2097" y="1680"/>
                  </a:lnTo>
                  <a:cubicBezTo>
                    <a:pt x="2097" y="1650"/>
                    <a:pt x="2097" y="1589"/>
                    <a:pt x="2128" y="1558"/>
                  </a:cubicBezTo>
                  <a:lnTo>
                    <a:pt x="2614" y="1072"/>
                  </a:lnTo>
                  <a:cubicBezTo>
                    <a:pt x="2705" y="1042"/>
                    <a:pt x="2675" y="890"/>
                    <a:pt x="2553" y="890"/>
                  </a:cubicBezTo>
                  <a:lnTo>
                    <a:pt x="1854" y="768"/>
                  </a:lnTo>
                  <a:cubicBezTo>
                    <a:pt x="1824" y="768"/>
                    <a:pt x="1793" y="738"/>
                    <a:pt x="1793" y="677"/>
                  </a:cubicBezTo>
                  <a:lnTo>
                    <a:pt x="1490" y="69"/>
                  </a:lnTo>
                  <a:cubicBezTo>
                    <a:pt x="1474" y="23"/>
                    <a:pt x="1429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3238350" y="2816025"/>
              <a:ext cx="67650" cy="62700"/>
            </a:xfrm>
            <a:custGeom>
              <a:rect b="b" l="l" r="r" t="t"/>
              <a:pathLst>
                <a:path extrusionOk="0" h="2508" w="2706">
                  <a:moveTo>
                    <a:pt x="1387" y="1"/>
                  </a:moveTo>
                  <a:cubicBezTo>
                    <a:pt x="1337" y="1"/>
                    <a:pt x="1277" y="23"/>
                    <a:pt x="1216" y="69"/>
                  </a:cubicBezTo>
                  <a:lnTo>
                    <a:pt x="912" y="677"/>
                  </a:lnTo>
                  <a:cubicBezTo>
                    <a:pt x="912" y="738"/>
                    <a:pt x="882" y="768"/>
                    <a:pt x="851" y="768"/>
                  </a:cubicBezTo>
                  <a:lnTo>
                    <a:pt x="152" y="890"/>
                  </a:lnTo>
                  <a:cubicBezTo>
                    <a:pt x="30" y="890"/>
                    <a:pt x="0" y="981"/>
                    <a:pt x="91" y="1072"/>
                  </a:cubicBezTo>
                  <a:lnTo>
                    <a:pt x="578" y="1558"/>
                  </a:lnTo>
                  <a:cubicBezTo>
                    <a:pt x="608" y="1589"/>
                    <a:pt x="608" y="1650"/>
                    <a:pt x="608" y="1680"/>
                  </a:cubicBezTo>
                  <a:lnTo>
                    <a:pt x="486" y="2349"/>
                  </a:lnTo>
                  <a:cubicBezTo>
                    <a:pt x="486" y="2424"/>
                    <a:pt x="569" y="2478"/>
                    <a:pt x="649" y="2478"/>
                  </a:cubicBezTo>
                  <a:cubicBezTo>
                    <a:pt x="666" y="2478"/>
                    <a:pt x="683" y="2476"/>
                    <a:pt x="699" y="2470"/>
                  </a:cubicBezTo>
                  <a:lnTo>
                    <a:pt x="1307" y="2166"/>
                  </a:lnTo>
                  <a:lnTo>
                    <a:pt x="1429" y="2166"/>
                  </a:lnTo>
                  <a:lnTo>
                    <a:pt x="2037" y="2470"/>
                  </a:lnTo>
                  <a:cubicBezTo>
                    <a:pt x="2062" y="2496"/>
                    <a:pt x="2088" y="2507"/>
                    <a:pt x="2112" y="2507"/>
                  </a:cubicBezTo>
                  <a:cubicBezTo>
                    <a:pt x="2172" y="2507"/>
                    <a:pt x="2219" y="2436"/>
                    <a:pt x="2219" y="2349"/>
                  </a:cubicBezTo>
                  <a:lnTo>
                    <a:pt x="2097" y="1680"/>
                  </a:lnTo>
                  <a:cubicBezTo>
                    <a:pt x="2097" y="1650"/>
                    <a:pt x="2097" y="1589"/>
                    <a:pt x="2128" y="1558"/>
                  </a:cubicBezTo>
                  <a:lnTo>
                    <a:pt x="2644" y="1072"/>
                  </a:lnTo>
                  <a:cubicBezTo>
                    <a:pt x="2705" y="1042"/>
                    <a:pt x="2675" y="890"/>
                    <a:pt x="2553" y="890"/>
                  </a:cubicBezTo>
                  <a:lnTo>
                    <a:pt x="1885" y="768"/>
                  </a:lnTo>
                  <a:cubicBezTo>
                    <a:pt x="1824" y="768"/>
                    <a:pt x="1793" y="738"/>
                    <a:pt x="1793" y="677"/>
                  </a:cubicBezTo>
                  <a:lnTo>
                    <a:pt x="1489" y="69"/>
                  </a:lnTo>
                  <a:cubicBezTo>
                    <a:pt x="1474" y="23"/>
                    <a:pt x="1436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3316975" y="2816025"/>
              <a:ext cx="67650" cy="62700"/>
            </a:xfrm>
            <a:custGeom>
              <a:rect b="b" l="l" r="r" t="t"/>
              <a:pathLst>
                <a:path extrusionOk="0" h="2508" w="2706">
                  <a:moveTo>
                    <a:pt x="1353" y="1"/>
                  </a:moveTo>
                  <a:cubicBezTo>
                    <a:pt x="1300" y="1"/>
                    <a:pt x="1247" y="23"/>
                    <a:pt x="1217" y="69"/>
                  </a:cubicBezTo>
                  <a:lnTo>
                    <a:pt x="913" y="677"/>
                  </a:lnTo>
                  <a:cubicBezTo>
                    <a:pt x="913" y="738"/>
                    <a:pt x="852" y="768"/>
                    <a:pt x="821" y="768"/>
                  </a:cubicBezTo>
                  <a:lnTo>
                    <a:pt x="153" y="890"/>
                  </a:lnTo>
                  <a:cubicBezTo>
                    <a:pt x="31" y="890"/>
                    <a:pt x="1" y="981"/>
                    <a:pt x="62" y="1072"/>
                  </a:cubicBezTo>
                  <a:lnTo>
                    <a:pt x="548" y="1558"/>
                  </a:lnTo>
                  <a:cubicBezTo>
                    <a:pt x="609" y="1589"/>
                    <a:pt x="609" y="1650"/>
                    <a:pt x="609" y="1680"/>
                  </a:cubicBezTo>
                  <a:lnTo>
                    <a:pt x="487" y="2349"/>
                  </a:lnTo>
                  <a:cubicBezTo>
                    <a:pt x="487" y="2424"/>
                    <a:pt x="569" y="2478"/>
                    <a:pt x="632" y="2478"/>
                  </a:cubicBezTo>
                  <a:cubicBezTo>
                    <a:pt x="646" y="2478"/>
                    <a:pt x="659" y="2476"/>
                    <a:pt x="669" y="2470"/>
                  </a:cubicBezTo>
                  <a:lnTo>
                    <a:pt x="1277" y="2166"/>
                  </a:lnTo>
                  <a:lnTo>
                    <a:pt x="1399" y="2166"/>
                  </a:lnTo>
                  <a:lnTo>
                    <a:pt x="2007" y="2470"/>
                  </a:lnTo>
                  <a:cubicBezTo>
                    <a:pt x="2041" y="2496"/>
                    <a:pt x="2071" y="2507"/>
                    <a:pt x="2096" y="2507"/>
                  </a:cubicBezTo>
                  <a:cubicBezTo>
                    <a:pt x="2158" y="2507"/>
                    <a:pt x="2189" y="2436"/>
                    <a:pt x="2189" y="2349"/>
                  </a:cubicBezTo>
                  <a:lnTo>
                    <a:pt x="2098" y="1680"/>
                  </a:lnTo>
                  <a:cubicBezTo>
                    <a:pt x="2098" y="1650"/>
                    <a:pt x="2098" y="1589"/>
                    <a:pt x="2128" y="1558"/>
                  </a:cubicBezTo>
                  <a:lnTo>
                    <a:pt x="2615" y="1072"/>
                  </a:lnTo>
                  <a:cubicBezTo>
                    <a:pt x="2706" y="1042"/>
                    <a:pt x="2645" y="890"/>
                    <a:pt x="2554" y="890"/>
                  </a:cubicBezTo>
                  <a:lnTo>
                    <a:pt x="1855" y="768"/>
                  </a:lnTo>
                  <a:cubicBezTo>
                    <a:pt x="1824" y="768"/>
                    <a:pt x="1794" y="738"/>
                    <a:pt x="1794" y="677"/>
                  </a:cubicBezTo>
                  <a:lnTo>
                    <a:pt x="1490" y="69"/>
                  </a:lnTo>
                  <a:cubicBezTo>
                    <a:pt x="1460" y="23"/>
                    <a:pt x="1407" y="1"/>
                    <a:pt x="1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3405125" y="2816025"/>
              <a:ext cx="67650" cy="62700"/>
            </a:xfrm>
            <a:custGeom>
              <a:rect b="b" l="l" r="r" t="t"/>
              <a:pathLst>
                <a:path extrusionOk="0" h="2508" w="2706">
                  <a:moveTo>
                    <a:pt x="1387" y="1"/>
                  </a:moveTo>
                  <a:cubicBezTo>
                    <a:pt x="1338" y="1"/>
                    <a:pt x="1277" y="23"/>
                    <a:pt x="1216" y="69"/>
                  </a:cubicBezTo>
                  <a:lnTo>
                    <a:pt x="913" y="677"/>
                  </a:lnTo>
                  <a:cubicBezTo>
                    <a:pt x="913" y="738"/>
                    <a:pt x="882" y="768"/>
                    <a:pt x="821" y="768"/>
                  </a:cubicBezTo>
                  <a:lnTo>
                    <a:pt x="153" y="890"/>
                  </a:lnTo>
                  <a:cubicBezTo>
                    <a:pt x="31" y="890"/>
                    <a:pt x="1" y="981"/>
                    <a:pt x="61" y="1072"/>
                  </a:cubicBezTo>
                  <a:lnTo>
                    <a:pt x="578" y="1558"/>
                  </a:lnTo>
                  <a:cubicBezTo>
                    <a:pt x="609" y="1589"/>
                    <a:pt x="609" y="1650"/>
                    <a:pt x="609" y="1680"/>
                  </a:cubicBezTo>
                  <a:lnTo>
                    <a:pt x="487" y="2349"/>
                  </a:lnTo>
                  <a:cubicBezTo>
                    <a:pt x="487" y="2424"/>
                    <a:pt x="569" y="2478"/>
                    <a:pt x="632" y="2478"/>
                  </a:cubicBezTo>
                  <a:cubicBezTo>
                    <a:pt x="646" y="2478"/>
                    <a:pt x="659" y="2476"/>
                    <a:pt x="669" y="2470"/>
                  </a:cubicBezTo>
                  <a:lnTo>
                    <a:pt x="1277" y="2166"/>
                  </a:lnTo>
                  <a:lnTo>
                    <a:pt x="1399" y="2166"/>
                  </a:lnTo>
                  <a:lnTo>
                    <a:pt x="2007" y="2470"/>
                  </a:lnTo>
                  <a:cubicBezTo>
                    <a:pt x="2041" y="2496"/>
                    <a:pt x="2073" y="2507"/>
                    <a:pt x="2101" y="2507"/>
                  </a:cubicBezTo>
                  <a:cubicBezTo>
                    <a:pt x="2173" y="2507"/>
                    <a:pt x="2220" y="2436"/>
                    <a:pt x="2220" y="2349"/>
                  </a:cubicBezTo>
                  <a:lnTo>
                    <a:pt x="2098" y="1680"/>
                  </a:lnTo>
                  <a:cubicBezTo>
                    <a:pt x="2098" y="1650"/>
                    <a:pt x="2098" y="1589"/>
                    <a:pt x="2128" y="1558"/>
                  </a:cubicBezTo>
                  <a:lnTo>
                    <a:pt x="2615" y="1072"/>
                  </a:lnTo>
                  <a:cubicBezTo>
                    <a:pt x="2706" y="1042"/>
                    <a:pt x="2675" y="890"/>
                    <a:pt x="2554" y="890"/>
                  </a:cubicBezTo>
                  <a:lnTo>
                    <a:pt x="1855" y="768"/>
                  </a:lnTo>
                  <a:cubicBezTo>
                    <a:pt x="1824" y="768"/>
                    <a:pt x="1794" y="738"/>
                    <a:pt x="1794" y="677"/>
                  </a:cubicBezTo>
                  <a:lnTo>
                    <a:pt x="1490" y="69"/>
                  </a:lnTo>
                  <a:cubicBezTo>
                    <a:pt x="1475" y="23"/>
                    <a:pt x="1437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2533925" y="2925650"/>
              <a:ext cx="556250" cy="297125"/>
            </a:xfrm>
            <a:custGeom>
              <a:rect b="b" l="l" r="r" t="t"/>
              <a:pathLst>
                <a:path extrusionOk="0" h="11885" w="22250">
                  <a:moveTo>
                    <a:pt x="3435" y="0"/>
                  </a:moveTo>
                  <a:cubicBezTo>
                    <a:pt x="3070" y="0"/>
                    <a:pt x="2766" y="243"/>
                    <a:pt x="2645" y="608"/>
                  </a:cubicBezTo>
                  <a:lnTo>
                    <a:pt x="0" y="11885"/>
                  </a:lnTo>
                  <a:lnTo>
                    <a:pt x="19575" y="11885"/>
                  </a:lnTo>
                  <a:lnTo>
                    <a:pt x="22159" y="973"/>
                  </a:lnTo>
                  <a:cubicBezTo>
                    <a:pt x="22250" y="486"/>
                    <a:pt x="21885" y="0"/>
                    <a:pt x="21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28"/>
          <p:cNvSpPr/>
          <p:nvPr/>
        </p:nvSpPr>
        <p:spPr>
          <a:xfrm>
            <a:off x="7219725" y="1017750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3" name="Google Shape;913;p28"/>
          <p:cNvGrpSpPr/>
          <p:nvPr/>
        </p:nvGrpSpPr>
        <p:grpSpPr>
          <a:xfrm>
            <a:off x="4434175" y="4243650"/>
            <a:ext cx="100325" cy="100325"/>
            <a:chOff x="3879350" y="945625"/>
            <a:chExt cx="100325" cy="100325"/>
          </a:xfrm>
        </p:grpSpPr>
        <p:sp>
          <p:nvSpPr>
            <p:cNvPr id="914" name="Google Shape;914;p28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37"/>
          <p:cNvGrpSpPr/>
          <p:nvPr/>
        </p:nvGrpSpPr>
        <p:grpSpPr>
          <a:xfrm>
            <a:off x="-267070" y="2552705"/>
            <a:ext cx="2406767" cy="2632336"/>
            <a:chOff x="399275" y="1710100"/>
            <a:chExt cx="2678650" cy="2929375"/>
          </a:xfrm>
        </p:grpSpPr>
        <p:sp>
          <p:nvSpPr>
            <p:cNvPr id="1106" name="Google Shape;1106;p37"/>
            <p:cNvSpPr/>
            <p:nvPr/>
          </p:nvSpPr>
          <p:spPr>
            <a:xfrm>
              <a:off x="1134850" y="1868150"/>
              <a:ext cx="1905075" cy="2766025"/>
            </a:xfrm>
            <a:custGeom>
              <a:rect b="b" l="l" r="r" t="t"/>
              <a:pathLst>
                <a:path extrusionOk="0" h="110641" w="76203">
                  <a:moveTo>
                    <a:pt x="6049" y="0"/>
                  </a:moveTo>
                  <a:lnTo>
                    <a:pt x="2037" y="4073"/>
                  </a:lnTo>
                  <a:cubicBezTo>
                    <a:pt x="1794" y="4256"/>
                    <a:pt x="1581" y="4468"/>
                    <a:pt x="1368" y="4712"/>
                  </a:cubicBezTo>
                  <a:lnTo>
                    <a:pt x="1308" y="4772"/>
                  </a:lnTo>
                  <a:cubicBezTo>
                    <a:pt x="426" y="5836"/>
                    <a:pt x="1" y="7295"/>
                    <a:pt x="153" y="8845"/>
                  </a:cubicBezTo>
                  <a:lnTo>
                    <a:pt x="10335" y="104531"/>
                  </a:lnTo>
                  <a:cubicBezTo>
                    <a:pt x="10700" y="107905"/>
                    <a:pt x="13739" y="110640"/>
                    <a:pt x="17113" y="110640"/>
                  </a:cubicBezTo>
                  <a:lnTo>
                    <a:pt x="67418" y="110640"/>
                  </a:lnTo>
                  <a:cubicBezTo>
                    <a:pt x="68938" y="110640"/>
                    <a:pt x="70275" y="110063"/>
                    <a:pt x="71248" y="109151"/>
                  </a:cubicBezTo>
                  <a:lnTo>
                    <a:pt x="76203" y="104166"/>
                  </a:lnTo>
                  <a:lnTo>
                    <a:pt x="62677" y="8876"/>
                  </a:lnTo>
                  <a:cubicBezTo>
                    <a:pt x="62312" y="5502"/>
                    <a:pt x="59272" y="2766"/>
                    <a:pt x="55898" y="2766"/>
                  </a:cubicBezTo>
                  <a:lnTo>
                    <a:pt x="6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1242750" y="1824075"/>
              <a:ext cx="1835175" cy="2697625"/>
            </a:xfrm>
            <a:custGeom>
              <a:rect b="b" l="l" r="r" t="t"/>
              <a:pathLst>
                <a:path extrusionOk="0" h="107905" w="73407">
                  <a:moveTo>
                    <a:pt x="5806" y="0"/>
                  </a:moveTo>
                  <a:cubicBezTo>
                    <a:pt x="2432" y="0"/>
                    <a:pt x="1" y="2736"/>
                    <a:pt x="335" y="6140"/>
                  </a:cubicBezTo>
                  <a:lnTo>
                    <a:pt x="10518" y="101795"/>
                  </a:lnTo>
                  <a:cubicBezTo>
                    <a:pt x="10852" y="105169"/>
                    <a:pt x="13892" y="107905"/>
                    <a:pt x="17266" y="107905"/>
                  </a:cubicBezTo>
                  <a:lnTo>
                    <a:pt x="67570" y="107905"/>
                  </a:lnTo>
                  <a:cubicBezTo>
                    <a:pt x="70975" y="107905"/>
                    <a:pt x="73406" y="105169"/>
                    <a:pt x="73042" y="101795"/>
                  </a:cubicBezTo>
                  <a:lnTo>
                    <a:pt x="62859" y="6140"/>
                  </a:lnTo>
                  <a:cubicBezTo>
                    <a:pt x="62525" y="2736"/>
                    <a:pt x="59485" y="0"/>
                    <a:pt x="56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1337750" y="1913750"/>
              <a:ext cx="1645175" cy="2519050"/>
            </a:xfrm>
            <a:custGeom>
              <a:rect b="b" l="l" r="r" t="t"/>
              <a:pathLst>
                <a:path extrusionOk="0" h="100762" w="65807">
                  <a:moveTo>
                    <a:pt x="2006" y="0"/>
                  </a:moveTo>
                  <a:cubicBezTo>
                    <a:pt x="1398" y="0"/>
                    <a:pt x="851" y="213"/>
                    <a:pt x="517" y="608"/>
                  </a:cubicBezTo>
                  <a:cubicBezTo>
                    <a:pt x="122" y="973"/>
                    <a:pt x="0" y="1520"/>
                    <a:pt x="61" y="2158"/>
                  </a:cubicBezTo>
                  <a:lnTo>
                    <a:pt x="10244" y="97843"/>
                  </a:lnTo>
                  <a:cubicBezTo>
                    <a:pt x="10426" y="99394"/>
                    <a:pt x="11915" y="100761"/>
                    <a:pt x="13466" y="100761"/>
                  </a:cubicBezTo>
                  <a:lnTo>
                    <a:pt x="63770" y="100761"/>
                  </a:lnTo>
                  <a:cubicBezTo>
                    <a:pt x="64378" y="100761"/>
                    <a:pt x="64925" y="100518"/>
                    <a:pt x="65260" y="100153"/>
                  </a:cubicBezTo>
                  <a:cubicBezTo>
                    <a:pt x="65655" y="99758"/>
                    <a:pt x="65807" y="99242"/>
                    <a:pt x="65716" y="98603"/>
                  </a:cubicBezTo>
                  <a:lnTo>
                    <a:pt x="55533" y="2918"/>
                  </a:lnTo>
                  <a:cubicBezTo>
                    <a:pt x="55351" y="1368"/>
                    <a:pt x="53861" y="0"/>
                    <a:pt x="5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1999600" y="1845350"/>
              <a:ext cx="45625" cy="45625"/>
            </a:xfrm>
            <a:custGeom>
              <a:rect b="b" l="l" r="r" t="t"/>
              <a:pathLst>
                <a:path extrusionOk="0" h="1825" w="1825">
                  <a:moveTo>
                    <a:pt x="913" y="0"/>
                  </a:moveTo>
                  <a:cubicBezTo>
                    <a:pt x="426" y="0"/>
                    <a:pt x="1" y="426"/>
                    <a:pt x="1" y="912"/>
                  </a:cubicBezTo>
                  <a:cubicBezTo>
                    <a:pt x="1" y="1399"/>
                    <a:pt x="426" y="1824"/>
                    <a:pt x="913" y="1824"/>
                  </a:cubicBezTo>
                  <a:cubicBezTo>
                    <a:pt x="1399" y="1824"/>
                    <a:pt x="1825" y="1399"/>
                    <a:pt x="1825" y="912"/>
                  </a:cubicBezTo>
                  <a:cubicBezTo>
                    <a:pt x="1825" y="426"/>
                    <a:pt x="1399" y="0"/>
                    <a:pt x="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2173625" y="4561200"/>
              <a:ext cx="205950" cy="43325"/>
            </a:xfrm>
            <a:custGeom>
              <a:rect b="b" l="l" r="r" t="t"/>
              <a:pathLst>
                <a:path extrusionOk="0" h="1733" w="8238">
                  <a:moveTo>
                    <a:pt x="852" y="0"/>
                  </a:moveTo>
                  <a:cubicBezTo>
                    <a:pt x="365" y="0"/>
                    <a:pt x="1" y="365"/>
                    <a:pt x="1" y="851"/>
                  </a:cubicBezTo>
                  <a:cubicBezTo>
                    <a:pt x="1" y="1368"/>
                    <a:pt x="365" y="1733"/>
                    <a:pt x="852" y="1733"/>
                  </a:cubicBezTo>
                  <a:lnTo>
                    <a:pt x="7356" y="1733"/>
                  </a:lnTo>
                  <a:cubicBezTo>
                    <a:pt x="7812" y="1733"/>
                    <a:pt x="8207" y="1368"/>
                    <a:pt x="8238" y="851"/>
                  </a:cubicBezTo>
                  <a:cubicBezTo>
                    <a:pt x="8238" y="365"/>
                    <a:pt x="7843" y="0"/>
                    <a:pt x="73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1618900" y="3348400"/>
              <a:ext cx="1238650" cy="862525"/>
            </a:xfrm>
            <a:custGeom>
              <a:rect b="b" l="l" r="r" t="t"/>
              <a:pathLst>
                <a:path extrusionOk="0" h="34501" w="49546">
                  <a:moveTo>
                    <a:pt x="3679" y="1"/>
                  </a:moveTo>
                  <a:cubicBezTo>
                    <a:pt x="1612" y="1"/>
                    <a:pt x="1" y="1673"/>
                    <a:pt x="213" y="3618"/>
                  </a:cubicBezTo>
                  <a:lnTo>
                    <a:pt x="3375" y="31582"/>
                  </a:lnTo>
                  <a:cubicBezTo>
                    <a:pt x="3555" y="33234"/>
                    <a:pt x="5012" y="34500"/>
                    <a:pt x="6777" y="34500"/>
                  </a:cubicBezTo>
                  <a:cubicBezTo>
                    <a:pt x="6798" y="34500"/>
                    <a:pt x="6819" y="34500"/>
                    <a:pt x="6840" y="34500"/>
                  </a:cubicBezTo>
                  <a:lnTo>
                    <a:pt x="45837" y="34500"/>
                  </a:lnTo>
                  <a:cubicBezTo>
                    <a:pt x="47904" y="34500"/>
                    <a:pt x="49546" y="32828"/>
                    <a:pt x="49302" y="30913"/>
                  </a:cubicBezTo>
                  <a:lnTo>
                    <a:pt x="46141" y="2949"/>
                  </a:lnTo>
                  <a:cubicBezTo>
                    <a:pt x="45959" y="1278"/>
                    <a:pt x="44470" y="1"/>
                    <a:pt x="42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1768600" y="4258750"/>
              <a:ext cx="81325" cy="91225"/>
            </a:xfrm>
            <a:custGeom>
              <a:rect b="b" l="l" r="r" t="t"/>
              <a:pathLst>
                <a:path extrusionOk="0" h="3649" w="3253">
                  <a:moveTo>
                    <a:pt x="1490" y="852"/>
                  </a:moveTo>
                  <a:cubicBezTo>
                    <a:pt x="1672" y="852"/>
                    <a:pt x="1824" y="913"/>
                    <a:pt x="1946" y="1065"/>
                  </a:cubicBezTo>
                  <a:cubicBezTo>
                    <a:pt x="2098" y="1217"/>
                    <a:pt x="2159" y="1490"/>
                    <a:pt x="2220" y="1825"/>
                  </a:cubicBezTo>
                  <a:cubicBezTo>
                    <a:pt x="2250" y="2159"/>
                    <a:pt x="2250" y="2432"/>
                    <a:pt x="2159" y="2584"/>
                  </a:cubicBezTo>
                  <a:cubicBezTo>
                    <a:pt x="2098" y="2736"/>
                    <a:pt x="1946" y="2828"/>
                    <a:pt x="1794" y="2828"/>
                  </a:cubicBezTo>
                  <a:cubicBezTo>
                    <a:pt x="1612" y="2828"/>
                    <a:pt x="1460" y="2736"/>
                    <a:pt x="1338" y="2584"/>
                  </a:cubicBezTo>
                  <a:cubicBezTo>
                    <a:pt x="1186" y="2432"/>
                    <a:pt x="1095" y="2159"/>
                    <a:pt x="1064" y="1825"/>
                  </a:cubicBezTo>
                  <a:cubicBezTo>
                    <a:pt x="1004" y="1490"/>
                    <a:pt x="1034" y="1217"/>
                    <a:pt x="1095" y="1065"/>
                  </a:cubicBezTo>
                  <a:cubicBezTo>
                    <a:pt x="1186" y="913"/>
                    <a:pt x="1308" y="852"/>
                    <a:pt x="1490" y="852"/>
                  </a:cubicBezTo>
                  <a:close/>
                  <a:moveTo>
                    <a:pt x="1399" y="1"/>
                  </a:moveTo>
                  <a:cubicBezTo>
                    <a:pt x="1095" y="1"/>
                    <a:pt x="852" y="62"/>
                    <a:pt x="609" y="214"/>
                  </a:cubicBezTo>
                  <a:cubicBezTo>
                    <a:pt x="396" y="335"/>
                    <a:pt x="244" y="578"/>
                    <a:pt x="122" y="821"/>
                  </a:cubicBezTo>
                  <a:cubicBezTo>
                    <a:pt x="1" y="1125"/>
                    <a:pt x="1" y="1429"/>
                    <a:pt x="31" y="1825"/>
                  </a:cubicBezTo>
                  <a:cubicBezTo>
                    <a:pt x="122" y="2189"/>
                    <a:pt x="183" y="2554"/>
                    <a:pt x="396" y="2828"/>
                  </a:cubicBezTo>
                  <a:cubicBezTo>
                    <a:pt x="548" y="3071"/>
                    <a:pt x="761" y="3284"/>
                    <a:pt x="1034" y="3436"/>
                  </a:cubicBezTo>
                  <a:cubicBezTo>
                    <a:pt x="1308" y="3587"/>
                    <a:pt x="1612" y="3648"/>
                    <a:pt x="1855" y="3648"/>
                  </a:cubicBezTo>
                  <a:cubicBezTo>
                    <a:pt x="2159" y="3648"/>
                    <a:pt x="2432" y="3587"/>
                    <a:pt x="2675" y="3436"/>
                  </a:cubicBezTo>
                  <a:cubicBezTo>
                    <a:pt x="2888" y="3314"/>
                    <a:pt x="3040" y="3071"/>
                    <a:pt x="3162" y="2828"/>
                  </a:cubicBezTo>
                  <a:cubicBezTo>
                    <a:pt x="3253" y="2493"/>
                    <a:pt x="3253" y="2189"/>
                    <a:pt x="3223" y="1825"/>
                  </a:cubicBezTo>
                  <a:cubicBezTo>
                    <a:pt x="3162" y="1429"/>
                    <a:pt x="3071" y="1095"/>
                    <a:pt x="2888" y="821"/>
                  </a:cubicBezTo>
                  <a:cubicBezTo>
                    <a:pt x="2736" y="578"/>
                    <a:pt x="2493" y="366"/>
                    <a:pt x="2250" y="214"/>
                  </a:cubicBezTo>
                  <a:cubicBezTo>
                    <a:pt x="1976" y="62"/>
                    <a:pt x="1703" y="1"/>
                    <a:pt x="1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1856750" y="4258750"/>
              <a:ext cx="82100" cy="91225"/>
            </a:xfrm>
            <a:custGeom>
              <a:rect b="b" l="l" r="r" t="t"/>
              <a:pathLst>
                <a:path extrusionOk="0" h="3649" w="3284">
                  <a:moveTo>
                    <a:pt x="1460" y="882"/>
                  </a:moveTo>
                  <a:cubicBezTo>
                    <a:pt x="1642" y="882"/>
                    <a:pt x="1794" y="943"/>
                    <a:pt x="1915" y="1095"/>
                  </a:cubicBezTo>
                  <a:cubicBezTo>
                    <a:pt x="2067" y="1247"/>
                    <a:pt x="2128" y="1521"/>
                    <a:pt x="2189" y="1855"/>
                  </a:cubicBezTo>
                  <a:cubicBezTo>
                    <a:pt x="2250" y="2220"/>
                    <a:pt x="2219" y="2463"/>
                    <a:pt x="2128" y="2615"/>
                  </a:cubicBezTo>
                  <a:cubicBezTo>
                    <a:pt x="2067" y="2767"/>
                    <a:pt x="1946" y="2858"/>
                    <a:pt x="1763" y="2858"/>
                  </a:cubicBezTo>
                  <a:cubicBezTo>
                    <a:pt x="1581" y="2858"/>
                    <a:pt x="1429" y="2767"/>
                    <a:pt x="1308" y="2615"/>
                  </a:cubicBezTo>
                  <a:cubicBezTo>
                    <a:pt x="1156" y="2463"/>
                    <a:pt x="1064" y="2220"/>
                    <a:pt x="1034" y="1855"/>
                  </a:cubicBezTo>
                  <a:cubicBezTo>
                    <a:pt x="1004" y="1521"/>
                    <a:pt x="1004" y="1247"/>
                    <a:pt x="1064" y="1095"/>
                  </a:cubicBezTo>
                  <a:cubicBezTo>
                    <a:pt x="1156" y="943"/>
                    <a:pt x="1277" y="882"/>
                    <a:pt x="1460" y="882"/>
                  </a:cubicBezTo>
                  <a:close/>
                  <a:moveTo>
                    <a:pt x="1429" y="1"/>
                  </a:moveTo>
                  <a:cubicBezTo>
                    <a:pt x="1125" y="1"/>
                    <a:pt x="852" y="62"/>
                    <a:pt x="608" y="214"/>
                  </a:cubicBezTo>
                  <a:cubicBezTo>
                    <a:pt x="396" y="335"/>
                    <a:pt x="244" y="578"/>
                    <a:pt x="122" y="821"/>
                  </a:cubicBezTo>
                  <a:cubicBezTo>
                    <a:pt x="1" y="1125"/>
                    <a:pt x="1" y="1429"/>
                    <a:pt x="61" y="1825"/>
                  </a:cubicBezTo>
                  <a:cubicBezTo>
                    <a:pt x="122" y="2189"/>
                    <a:pt x="213" y="2554"/>
                    <a:pt x="396" y="2828"/>
                  </a:cubicBezTo>
                  <a:cubicBezTo>
                    <a:pt x="548" y="3071"/>
                    <a:pt x="760" y="3284"/>
                    <a:pt x="1034" y="3436"/>
                  </a:cubicBezTo>
                  <a:cubicBezTo>
                    <a:pt x="1308" y="3587"/>
                    <a:pt x="1581" y="3648"/>
                    <a:pt x="1885" y="3648"/>
                  </a:cubicBezTo>
                  <a:cubicBezTo>
                    <a:pt x="2189" y="3648"/>
                    <a:pt x="2432" y="3587"/>
                    <a:pt x="2675" y="3436"/>
                  </a:cubicBezTo>
                  <a:cubicBezTo>
                    <a:pt x="2888" y="3314"/>
                    <a:pt x="3040" y="3071"/>
                    <a:pt x="3162" y="2828"/>
                  </a:cubicBezTo>
                  <a:cubicBezTo>
                    <a:pt x="3283" y="2493"/>
                    <a:pt x="3283" y="2189"/>
                    <a:pt x="3253" y="1825"/>
                  </a:cubicBezTo>
                  <a:cubicBezTo>
                    <a:pt x="3162" y="1429"/>
                    <a:pt x="3101" y="1095"/>
                    <a:pt x="2888" y="821"/>
                  </a:cubicBezTo>
                  <a:cubicBezTo>
                    <a:pt x="2736" y="578"/>
                    <a:pt x="2523" y="366"/>
                    <a:pt x="2250" y="214"/>
                  </a:cubicBezTo>
                  <a:cubicBezTo>
                    <a:pt x="1976" y="62"/>
                    <a:pt x="1733" y="1"/>
                    <a:pt x="1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1945650" y="4259525"/>
              <a:ext cx="81350" cy="91200"/>
            </a:xfrm>
            <a:custGeom>
              <a:rect b="b" l="l" r="r" t="t"/>
              <a:pathLst>
                <a:path extrusionOk="0" h="3648" w="3254">
                  <a:moveTo>
                    <a:pt x="1429" y="851"/>
                  </a:moveTo>
                  <a:cubicBezTo>
                    <a:pt x="1612" y="851"/>
                    <a:pt x="1764" y="912"/>
                    <a:pt x="1885" y="1064"/>
                  </a:cubicBezTo>
                  <a:cubicBezTo>
                    <a:pt x="2037" y="1216"/>
                    <a:pt x="2129" y="1490"/>
                    <a:pt x="2159" y="1824"/>
                  </a:cubicBezTo>
                  <a:cubicBezTo>
                    <a:pt x="2189" y="2189"/>
                    <a:pt x="2189" y="2432"/>
                    <a:pt x="2129" y="2584"/>
                  </a:cubicBezTo>
                  <a:cubicBezTo>
                    <a:pt x="2037" y="2736"/>
                    <a:pt x="1916" y="2827"/>
                    <a:pt x="1733" y="2827"/>
                  </a:cubicBezTo>
                  <a:cubicBezTo>
                    <a:pt x="1551" y="2827"/>
                    <a:pt x="1399" y="2736"/>
                    <a:pt x="1277" y="2584"/>
                  </a:cubicBezTo>
                  <a:cubicBezTo>
                    <a:pt x="1125" y="2432"/>
                    <a:pt x="1065" y="2189"/>
                    <a:pt x="1004" y="1824"/>
                  </a:cubicBezTo>
                  <a:cubicBezTo>
                    <a:pt x="973" y="1490"/>
                    <a:pt x="973" y="1216"/>
                    <a:pt x="1065" y="1064"/>
                  </a:cubicBezTo>
                  <a:cubicBezTo>
                    <a:pt x="1125" y="912"/>
                    <a:pt x="1247" y="851"/>
                    <a:pt x="1429" y="851"/>
                  </a:cubicBezTo>
                  <a:close/>
                  <a:moveTo>
                    <a:pt x="1399" y="0"/>
                  </a:moveTo>
                  <a:cubicBezTo>
                    <a:pt x="1095" y="0"/>
                    <a:pt x="821" y="91"/>
                    <a:pt x="609" y="243"/>
                  </a:cubicBezTo>
                  <a:cubicBezTo>
                    <a:pt x="366" y="335"/>
                    <a:pt x="214" y="578"/>
                    <a:pt x="92" y="851"/>
                  </a:cubicBezTo>
                  <a:cubicBezTo>
                    <a:pt x="1" y="1155"/>
                    <a:pt x="1" y="1459"/>
                    <a:pt x="31" y="1824"/>
                  </a:cubicBezTo>
                  <a:cubicBezTo>
                    <a:pt x="92" y="2219"/>
                    <a:pt x="183" y="2553"/>
                    <a:pt x="366" y="2827"/>
                  </a:cubicBezTo>
                  <a:cubicBezTo>
                    <a:pt x="518" y="3101"/>
                    <a:pt x="761" y="3283"/>
                    <a:pt x="1004" y="3435"/>
                  </a:cubicBezTo>
                  <a:cubicBezTo>
                    <a:pt x="1247" y="3556"/>
                    <a:pt x="1551" y="3617"/>
                    <a:pt x="1855" y="3648"/>
                  </a:cubicBezTo>
                  <a:cubicBezTo>
                    <a:pt x="2159" y="3648"/>
                    <a:pt x="2432" y="3587"/>
                    <a:pt x="2645" y="3435"/>
                  </a:cubicBezTo>
                  <a:cubicBezTo>
                    <a:pt x="2888" y="3313"/>
                    <a:pt x="3010" y="3101"/>
                    <a:pt x="3132" y="2827"/>
                  </a:cubicBezTo>
                  <a:cubicBezTo>
                    <a:pt x="3253" y="2523"/>
                    <a:pt x="3253" y="2219"/>
                    <a:pt x="3223" y="1824"/>
                  </a:cubicBezTo>
                  <a:cubicBezTo>
                    <a:pt x="3132" y="1459"/>
                    <a:pt x="3071" y="1094"/>
                    <a:pt x="2858" y="851"/>
                  </a:cubicBezTo>
                  <a:cubicBezTo>
                    <a:pt x="2736" y="578"/>
                    <a:pt x="2493" y="395"/>
                    <a:pt x="2220" y="243"/>
                  </a:cubicBezTo>
                  <a:cubicBezTo>
                    <a:pt x="1977" y="91"/>
                    <a:pt x="1703" y="0"/>
                    <a:pt x="1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2071050" y="4259525"/>
              <a:ext cx="81325" cy="91200"/>
            </a:xfrm>
            <a:custGeom>
              <a:rect b="b" l="l" r="r" t="t"/>
              <a:pathLst>
                <a:path extrusionOk="0" h="3648" w="3253">
                  <a:moveTo>
                    <a:pt x="1429" y="851"/>
                  </a:moveTo>
                  <a:cubicBezTo>
                    <a:pt x="1611" y="851"/>
                    <a:pt x="1763" y="912"/>
                    <a:pt x="1885" y="1064"/>
                  </a:cubicBezTo>
                  <a:cubicBezTo>
                    <a:pt x="2037" y="1216"/>
                    <a:pt x="2128" y="1490"/>
                    <a:pt x="2158" y="1824"/>
                  </a:cubicBezTo>
                  <a:cubicBezTo>
                    <a:pt x="2189" y="2189"/>
                    <a:pt x="2189" y="2432"/>
                    <a:pt x="2128" y="2584"/>
                  </a:cubicBezTo>
                  <a:cubicBezTo>
                    <a:pt x="2051" y="2763"/>
                    <a:pt x="1953" y="2834"/>
                    <a:pt x="1815" y="2834"/>
                  </a:cubicBezTo>
                  <a:cubicBezTo>
                    <a:pt x="1789" y="2834"/>
                    <a:pt x="1762" y="2832"/>
                    <a:pt x="1733" y="2827"/>
                  </a:cubicBezTo>
                  <a:cubicBezTo>
                    <a:pt x="1550" y="2827"/>
                    <a:pt x="1398" y="2736"/>
                    <a:pt x="1277" y="2584"/>
                  </a:cubicBezTo>
                  <a:cubicBezTo>
                    <a:pt x="1125" y="2432"/>
                    <a:pt x="1064" y="2189"/>
                    <a:pt x="1003" y="1824"/>
                  </a:cubicBezTo>
                  <a:cubicBezTo>
                    <a:pt x="942" y="1490"/>
                    <a:pt x="973" y="1216"/>
                    <a:pt x="1064" y="1064"/>
                  </a:cubicBezTo>
                  <a:cubicBezTo>
                    <a:pt x="1125" y="912"/>
                    <a:pt x="1246" y="851"/>
                    <a:pt x="1429" y="851"/>
                  </a:cubicBezTo>
                  <a:close/>
                  <a:moveTo>
                    <a:pt x="1398" y="0"/>
                  </a:moveTo>
                  <a:cubicBezTo>
                    <a:pt x="1094" y="0"/>
                    <a:pt x="821" y="91"/>
                    <a:pt x="608" y="243"/>
                  </a:cubicBezTo>
                  <a:cubicBezTo>
                    <a:pt x="365" y="335"/>
                    <a:pt x="213" y="578"/>
                    <a:pt x="91" y="851"/>
                  </a:cubicBezTo>
                  <a:cubicBezTo>
                    <a:pt x="0" y="1155"/>
                    <a:pt x="0" y="1459"/>
                    <a:pt x="30" y="1824"/>
                  </a:cubicBezTo>
                  <a:cubicBezTo>
                    <a:pt x="91" y="2219"/>
                    <a:pt x="182" y="2553"/>
                    <a:pt x="365" y="2827"/>
                  </a:cubicBezTo>
                  <a:cubicBezTo>
                    <a:pt x="517" y="3101"/>
                    <a:pt x="760" y="3283"/>
                    <a:pt x="1003" y="3435"/>
                  </a:cubicBezTo>
                  <a:cubicBezTo>
                    <a:pt x="1246" y="3587"/>
                    <a:pt x="1550" y="3648"/>
                    <a:pt x="1854" y="3648"/>
                  </a:cubicBezTo>
                  <a:cubicBezTo>
                    <a:pt x="2158" y="3648"/>
                    <a:pt x="2432" y="3587"/>
                    <a:pt x="2645" y="3435"/>
                  </a:cubicBezTo>
                  <a:cubicBezTo>
                    <a:pt x="2888" y="3313"/>
                    <a:pt x="3040" y="3101"/>
                    <a:pt x="3131" y="2827"/>
                  </a:cubicBezTo>
                  <a:cubicBezTo>
                    <a:pt x="3252" y="2523"/>
                    <a:pt x="3252" y="2219"/>
                    <a:pt x="3222" y="1824"/>
                  </a:cubicBezTo>
                  <a:cubicBezTo>
                    <a:pt x="3131" y="1459"/>
                    <a:pt x="3070" y="1094"/>
                    <a:pt x="2888" y="851"/>
                  </a:cubicBezTo>
                  <a:cubicBezTo>
                    <a:pt x="2736" y="578"/>
                    <a:pt x="2493" y="395"/>
                    <a:pt x="2219" y="243"/>
                  </a:cubicBezTo>
                  <a:cubicBezTo>
                    <a:pt x="1976" y="91"/>
                    <a:pt x="1702" y="0"/>
                    <a:pt x="1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2148550" y="4262550"/>
              <a:ext cx="55500" cy="86650"/>
            </a:xfrm>
            <a:custGeom>
              <a:rect b="b" l="l" r="r" t="t"/>
              <a:pathLst>
                <a:path extrusionOk="0" h="3466" w="2220">
                  <a:moveTo>
                    <a:pt x="0" y="1"/>
                  </a:moveTo>
                  <a:lnTo>
                    <a:pt x="122" y="761"/>
                  </a:lnTo>
                  <a:lnTo>
                    <a:pt x="791" y="761"/>
                  </a:lnTo>
                  <a:lnTo>
                    <a:pt x="1186" y="3466"/>
                  </a:lnTo>
                  <a:lnTo>
                    <a:pt x="2219" y="3466"/>
                  </a:lnTo>
                  <a:lnTo>
                    <a:pt x="1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2204025" y="4261050"/>
              <a:ext cx="82100" cy="88925"/>
            </a:xfrm>
            <a:custGeom>
              <a:rect b="b" l="l" r="r" t="t"/>
              <a:pathLst>
                <a:path extrusionOk="0" h="3557" w="3284">
                  <a:moveTo>
                    <a:pt x="1399" y="0"/>
                  </a:moveTo>
                  <a:cubicBezTo>
                    <a:pt x="1064" y="0"/>
                    <a:pt x="760" y="61"/>
                    <a:pt x="517" y="182"/>
                  </a:cubicBezTo>
                  <a:cubicBezTo>
                    <a:pt x="244" y="274"/>
                    <a:pt x="92" y="486"/>
                    <a:pt x="0" y="699"/>
                  </a:cubicBezTo>
                  <a:lnTo>
                    <a:pt x="791" y="1125"/>
                  </a:lnTo>
                  <a:cubicBezTo>
                    <a:pt x="821" y="1003"/>
                    <a:pt x="882" y="942"/>
                    <a:pt x="1003" y="851"/>
                  </a:cubicBezTo>
                  <a:cubicBezTo>
                    <a:pt x="1095" y="821"/>
                    <a:pt x="1216" y="790"/>
                    <a:pt x="1368" y="790"/>
                  </a:cubicBezTo>
                  <a:cubicBezTo>
                    <a:pt x="1520" y="821"/>
                    <a:pt x="1611" y="821"/>
                    <a:pt x="1703" y="912"/>
                  </a:cubicBezTo>
                  <a:cubicBezTo>
                    <a:pt x="1763" y="973"/>
                    <a:pt x="1854" y="1064"/>
                    <a:pt x="1854" y="1155"/>
                  </a:cubicBezTo>
                  <a:cubicBezTo>
                    <a:pt x="1854" y="1277"/>
                    <a:pt x="1854" y="1368"/>
                    <a:pt x="1824" y="1429"/>
                  </a:cubicBezTo>
                  <a:cubicBezTo>
                    <a:pt x="1763" y="1520"/>
                    <a:pt x="1703" y="1611"/>
                    <a:pt x="1581" y="1733"/>
                  </a:cubicBezTo>
                  <a:lnTo>
                    <a:pt x="395" y="2948"/>
                  </a:lnTo>
                  <a:lnTo>
                    <a:pt x="487" y="3556"/>
                  </a:lnTo>
                  <a:lnTo>
                    <a:pt x="3283" y="3556"/>
                  </a:lnTo>
                  <a:lnTo>
                    <a:pt x="3192" y="2766"/>
                  </a:lnTo>
                  <a:lnTo>
                    <a:pt x="1885" y="2766"/>
                  </a:lnTo>
                  <a:lnTo>
                    <a:pt x="2493" y="2158"/>
                  </a:lnTo>
                  <a:cubicBezTo>
                    <a:pt x="2736" y="1915"/>
                    <a:pt x="2827" y="1733"/>
                    <a:pt x="2918" y="1581"/>
                  </a:cubicBezTo>
                  <a:cubicBezTo>
                    <a:pt x="2949" y="1429"/>
                    <a:pt x="2979" y="1246"/>
                    <a:pt x="2949" y="1064"/>
                  </a:cubicBezTo>
                  <a:cubicBezTo>
                    <a:pt x="2918" y="821"/>
                    <a:pt x="2827" y="638"/>
                    <a:pt x="2675" y="486"/>
                  </a:cubicBezTo>
                  <a:cubicBezTo>
                    <a:pt x="2584" y="334"/>
                    <a:pt x="2371" y="182"/>
                    <a:pt x="2158" y="91"/>
                  </a:cubicBezTo>
                  <a:cubicBezTo>
                    <a:pt x="1915" y="30"/>
                    <a:pt x="1672" y="0"/>
                    <a:pt x="1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2323325" y="4260275"/>
              <a:ext cx="82100" cy="91975"/>
            </a:xfrm>
            <a:custGeom>
              <a:rect b="b" l="l" r="r" t="t"/>
              <a:pathLst>
                <a:path extrusionOk="0" h="3679" w="3284">
                  <a:moveTo>
                    <a:pt x="1490" y="882"/>
                  </a:moveTo>
                  <a:cubicBezTo>
                    <a:pt x="1672" y="882"/>
                    <a:pt x="1824" y="973"/>
                    <a:pt x="1946" y="1125"/>
                  </a:cubicBezTo>
                  <a:cubicBezTo>
                    <a:pt x="2098" y="1277"/>
                    <a:pt x="2159" y="1551"/>
                    <a:pt x="2219" y="1885"/>
                  </a:cubicBezTo>
                  <a:cubicBezTo>
                    <a:pt x="2250" y="2219"/>
                    <a:pt x="2250" y="2493"/>
                    <a:pt x="2159" y="2645"/>
                  </a:cubicBezTo>
                  <a:cubicBezTo>
                    <a:pt x="2098" y="2797"/>
                    <a:pt x="1976" y="2858"/>
                    <a:pt x="1794" y="2858"/>
                  </a:cubicBezTo>
                  <a:cubicBezTo>
                    <a:pt x="1611" y="2858"/>
                    <a:pt x="1459" y="2797"/>
                    <a:pt x="1338" y="2645"/>
                  </a:cubicBezTo>
                  <a:cubicBezTo>
                    <a:pt x="1186" y="2493"/>
                    <a:pt x="1095" y="2219"/>
                    <a:pt x="1064" y="1885"/>
                  </a:cubicBezTo>
                  <a:cubicBezTo>
                    <a:pt x="1004" y="1551"/>
                    <a:pt x="1034" y="1277"/>
                    <a:pt x="1095" y="1125"/>
                  </a:cubicBezTo>
                  <a:cubicBezTo>
                    <a:pt x="1186" y="973"/>
                    <a:pt x="1307" y="882"/>
                    <a:pt x="1490" y="882"/>
                  </a:cubicBezTo>
                  <a:close/>
                  <a:moveTo>
                    <a:pt x="1399" y="1"/>
                  </a:moveTo>
                  <a:cubicBezTo>
                    <a:pt x="1095" y="1"/>
                    <a:pt x="852" y="92"/>
                    <a:pt x="608" y="244"/>
                  </a:cubicBezTo>
                  <a:cubicBezTo>
                    <a:pt x="396" y="365"/>
                    <a:pt x="244" y="578"/>
                    <a:pt x="122" y="852"/>
                  </a:cubicBezTo>
                  <a:cubicBezTo>
                    <a:pt x="0" y="1156"/>
                    <a:pt x="0" y="1460"/>
                    <a:pt x="31" y="1824"/>
                  </a:cubicBezTo>
                  <a:cubicBezTo>
                    <a:pt x="122" y="2219"/>
                    <a:pt x="183" y="2554"/>
                    <a:pt x="396" y="2827"/>
                  </a:cubicBezTo>
                  <a:cubicBezTo>
                    <a:pt x="548" y="3101"/>
                    <a:pt x="760" y="3283"/>
                    <a:pt x="1034" y="3435"/>
                  </a:cubicBezTo>
                  <a:cubicBezTo>
                    <a:pt x="1307" y="3587"/>
                    <a:pt x="1611" y="3678"/>
                    <a:pt x="1855" y="3678"/>
                  </a:cubicBezTo>
                  <a:cubicBezTo>
                    <a:pt x="2159" y="3678"/>
                    <a:pt x="2432" y="3587"/>
                    <a:pt x="2675" y="3435"/>
                  </a:cubicBezTo>
                  <a:cubicBezTo>
                    <a:pt x="2888" y="3314"/>
                    <a:pt x="3040" y="3101"/>
                    <a:pt x="3162" y="2827"/>
                  </a:cubicBezTo>
                  <a:cubicBezTo>
                    <a:pt x="3283" y="2523"/>
                    <a:pt x="3283" y="2219"/>
                    <a:pt x="3222" y="1824"/>
                  </a:cubicBezTo>
                  <a:cubicBezTo>
                    <a:pt x="3162" y="1460"/>
                    <a:pt x="3070" y="1125"/>
                    <a:pt x="2888" y="852"/>
                  </a:cubicBezTo>
                  <a:cubicBezTo>
                    <a:pt x="2736" y="578"/>
                    <a:pt x="2523" y="396"/>
                    <a:pt x="2250" y="244"/>
                  </a:cubicBezTo>
                  <a:cubicBezTo>
                    <a:pt x="1976" y="92"/>
                    <a:pt x="1703" y="1"/>
                    <a:pt x="1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2402350" y="4263325"/>
              <a:ext cx="54750" cy="86650"/>
            </a:xfrm>
            <a:custGeom>
              <a:rect b="b" l="l" r="r" t="t"/>
              <a:pathLst>
                <a:path extrusionOk="0" h="3466" w="2190">
                  <a:moveTo>
                    <a:pt x="1" y="0"/>
                  </a:moveTo>
                  <a:lnTo>
                    <a:pt x="122" y="760"/>
                  </a:lnTo>
                  <a:lnTo>
                    <a:pt x="791" y="760"/>
                  </a:lnTo>
                  <a:lnTo>
                    <a:pt x="1186" y="3465"/>
                  </a:lnTo>
                  <a:lnTo>
                    <a:pt x="2189" y="346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2464675" y="4266350"/>
              <a:ext cx="72200" cy="86650"/>
            </a:xfrm>
            <a:custGeom>
              <a:rect b="b" l="l" r="r" t="t"/>
              <a:pathLst>
                <a:path extrusionOk="0" h="3466" w="2888">
                  <a:moveTo>
                    <a:pt x="0" y="1"/>
                  </a:moveTo>
                  <a:lnTo>
                    <a:pt x="122" y="2007"/>
                  </a:lnTo>
                  <a:lnTo>
                    <a:pt x="1125" y="2007"/>
                  </a:lnTo>
                  <a:cubicBezTo>
                    <a:pt x="1368" y="2007"/>
                    <a:pt x="1581" y="2007"/>
                    <a:pt x="1672" y="2098"/>
                  </a:cubicBezTo>
                  <a:cubicBezTo>
                    <a:pt x="1793" y="2159"/>
                    <a:pt x="1885" y="2250"/>
                    <a:pt x="1885" y="2372"/>
                  </a:cubicBezTo>
                  <a:cubicBezTo>
                    <a:pt x="1915" y="2463"/>
                    <a:pt x="1885" y="2554"/>
                    <a:pt x="1763" y="2615"/>
                  </a:cubicBezTo>
                  <a:cubicBezTo>
                    <a:pt x="1641" y="2676"/>
                    <a:pt x="1520" y="2706"/>
                    <a:pt x="1337" y="2706"/>
                  </a:cubicBezTo>
                  <a:cubicBezTo>
                    <a:pt x="1155" y="2706"/>
                    <a:pt x="1003" y="2676"/>
                    <a:pt x="821" y="2615"/>
                  </a:cubicBezTo>
                  <a:cubicBezTo>
                    <a:pt x="669" y="2554"/>
                    <a:pt x="456" y="2463"/>
                    <a:pt x="304" y="2402"/>
                  </a:cubicBezTo>
                  <a:lnTo>
                    <a:pt x="61" y="3132"/>
                  </a:lnTo>
                  <a:cubicBezTo>
                    <a:pt x="243" y="3223"/>
                    <a:pt x="456" y="3314"/>
                    <a:pt x="730" y="3375"/>
                  </a:cubicBezTo>
                  <a:cubicBezTo>
                    <a:pt x="1003" y="3435"/>
                    <a:pt x="1216" y="3466"/>
                    <a:pt x="1489" y="3466"/>
                  </a:cubicBezTo>
                  <a:cubicBezTo>
                    <a:pt x="1824" y="3466"/>
                    <a:pt x="2097" y="3435"/>
                    <a:pt x="2341" y="3314"/>
                  </a:cubicBezTo>
                  <a:cubicBezTo>
                    <a:pt x="2553" y="3223"/>
                    <a:pt x="2705" y="3071"/>
                    <a:pt x="2796" y="2888"/>
                  </a:cubicBezTo>
                  <a:cubicBezTo>
                    <a:pt x="2857" y="2706"/>
                    <a:pt x="2888" y="2524"/>
                    <a:pt x="2857" y="2280"/>
                  </a:cubicBezTo>
                  <a:cubicBezTo>
                    <a:pt x="2827" y="1946"/>
                    <a:pt x="2675" y="1673"/>
                    <a:pt x="2401" y="1490"/>
                  </a:cubicBezTo>
                  <a:cubicBezTo>
                    <a:pt x="2192" y="1304"/>
                    <a:pt x="1930" y="1225"/>
                    <a:pt x="1574" y="1225"/>
                  </a:cubicBezTo>
                  <a:cubicBezTo>
                    <a:pt x="1464" y="1225"/>
                    <a:pt x="1345" y="1233"/>
                    <a:pt x="1216" y="1247"/>
                  </a:cubicBezTo>
                  <a:lnTo>
                    <a:pt x="1003" y="1247"/>
                  </a:lnTo>
                  <a:lnTo>
                    <a:pt x="973" y="761"/>
                  </a:lnTo>
                  <a:lnTo>
                    <a:pt x="2401" y="76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2580925" y="4264825"/>
              <a:ext cx="87425" cy="87425"/>
            </a:xfrm>
            <a:custGeom>
              <a:rect b="b" l="l" r="r" t="t"/>
              <a:pathLst>
                <a:path extrusionOk="0" h="3497" w="3497">
                  <a:moveTo>
                    <a:pt x="1338" y="1"/>
                  </a:moveTo>
                  <a:lnTo>
                    <a:pt x="1" y="2159"/>
                  </a:lnTo>
                  <a:lnTo>
                    <a:pt x="61" y="2797"/>
                  </a:lnTo>
                  <a:lnTo>
                    <a:pt x="1976" y="2797"/>
                  </a:lnTo>
                  <a:lnTo>
                    <a:pt x="2037" y="3496"/>
                  </a:lnTo>
                  <a:lnTo>
                    <a:pt x="3040" y="3496"/>
                  </a:lnTo>
                  <a:lnTo>
                    <a:pt x="2949" y="2797"/>
                  </a:lnTo>
                  <a:lnTo>
                    <a:pt x="3496" y="2797"/>
                  </a:lnTo>
                  <a:lnTo>
                    <a:pt x="3405" y="2007"/>
                  </a:lnTo>
                  <a:lnTo>
                    <a:pt x="2888" y="2007"/>
                  </a:lnTo>
                  <a:lnTo>
                    <a:pt x="2797" y="1399"/>
                  </a:lnTo>
                  <a:lnTo>
                    <a:pt x="1855" y="1399"/>
                  </a:lnTo>
                  <a:lnTo>
                    <a:pt x="1916" y="2007"/>
                  </a:lnTo>
                  <a:lnTo>
                    <a:pt x="1216" y="2007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2656925" y="4264075"/>
              <a:ext cx="76775" cy="88175"/>
            </a:xfrm>
            <a:custGeom>
              <a:rect b="b" l="l" r="r" t="t"/>
              <a:pathLst>
                <a:path extrusionOk="0" h="3527" w="3071">
                  <a:moveTo>
                    <a:pt x="0" y="1"/>
                  </a:moveTo>
                  <a:lnTo>
                    <a:pt x="183" y="1338"/>
                  </a:lnTo>
                  <a:lnTo>
                    <a:pt x="1064" y="1338"/>
                  </a:lnTo>
                  <a:lnTo>
                    <a:pt x="973" y="821"/>
                  </a:lnTo>
                  <a:lnTo>
                    <a:pt x="1915" y="821"/>
                  </a:lnTo>
                  <a:lnTo>
                    <a:pt x="1094" y="3526"/>
                  </a:lnTo>
                  <a:lnTo>
                    <a:pt x="2189" y="3526"/>
                  </a:lnTo>
                  <a:lnTo>
                    <a:pt x="3070" y="669"/>
                  </a:lnTo>
                  <a:lnTo>
                    <a:pt x="3009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2742025" y="4263325"/>
              <a:ext cx="82100" cy="89675"/>
            </a:xfrm>
            <a:custGeom>
              <a:rect b="b" l="l" r="r" t="t"/>
              <a:pathLst>
                <a:path extrusionOk="0" h="3587" w="3284">
                  <a:moveTo>
                    <a:pt x="1460" y="699"/>
                  </a:moveTo>
                  <a:cubicBezTo>
                    <a:pt x="1611" y="699"/>
                    <a:pt x="1733" y="730"/>
                    <a:pt x="1794" y="821"/>
                  </a:cubicBezTo>
                  <a:cubicBezTo>
                    <a:pt x="1885" y="882"/>
                    <a:pt x="1946" y="973"/>
                    <a:pt x="1946" y="1064"/>
                  </a:cubicBezTo>
                  <a:cubicBezTo>
                    <a:pt x="1976" y="1186"/>
                    <a:pt x="1946" y="1277"/>
                    <a:pt x="1885" y="1338"/>
                  </a:cubicBezTo>
                  <a:cubicBezTo>
                    <a:pt x="1794" y="1429"/>
                    <a:pt x="1672" y="1459"/>
                    <a:pt x="1551" y="1459"/>
                  </a:cubicBezTo>
                  <a:cubicBezTo>
                    <a:pt x="1429" y="1459"/>
                    <a:pt x="1308" y="1429"/>
                    <a:pt x="1216" y="1338"/>
                  </a:cubicBezTo>
                  <a:cubicBezTo>
                    <a:pt x="1156" y="1277"/>
                    <a:pt x="1064" y="1186"/>
                    <a:pt x="1064" y="1064"/>
                  </a:cubicBezTo>
                  <a:cubicBezTo>
                    <a:pt x="1034" y="973"/>
                    <a:pt x="1064" y="882"/>
                    <a:pt x="1156" y="821"/>
                  </a:cubicBezTo>
                  <a:cubicBezTo>
                    <a:pt x="1216" y="730"/>
                    <a:pt x="1338" y="699"/>
                    <a:pt x="1460" y="699"/>
                  </a:cubicBezTo>
                  <a:close/>
                  <a:moveTo>
                    <a:pt x="1642" y="2097"/>
                  </a:moveTo>
                  <a:cubicBezTo>
                    <a:pt x="1824" y="2097"/>
                    <a:pt x="1946" y="2128"/>
                    <a:pt x="2067" y="2219"/>
                  </a:cubicBezTo>
                  <a:cubicBezTo>
                    <a:pt x="2189" y="2280"/>
                    <a:pt x="2250" y="2401"/>
                    <a:pt x="2250" y="2523"/>
                  </a:cubicBezTo>
                  <a:cubicBezTo>
                    <a:pt x="2250" y="2645"/>
                    <a:pt x="2219" y="2736"/>
                    <a:pt x="2128" y="2827"/>
                  </a:cubicBezTo>
                  <a:cubicBezTo>
                    <a:pt x="2067" y="2888"/>
                    <a:pt x="1915" y="2949"/>
                    <a:pt x="1763" y="2949"/>
                  </a:cubicBezTo>
                  <a:cubicBezTo>
                    <a:pt x="1551" y="2949"/>
                    <a:pt x="1460" y="2888"/>
                    <a:pt x="1338" y="2827"/>
                  </a:cubicBezTo>
                  <a:cubicBezTo>
                    <a:pt x="1216" y="2736"/>
                    <a:pt x="1156" y="2645"/>
                    <a:pt x="1156" y="2523"/>
                  </a:cubicBezTo>
                  <a:cubicBezTo>
                    <a:pt x="1156" y="2401"/>
                    <a:pt x="1186" y="2280"/>
                    <a:pt x="1247" y="2219"/>
                  </a:cubicBezTo>
                  <a:cubicBezTo>
                    <a:pt x="1338" y="2128"/>
                    <a:pt x="1490" y="2097"/>
                    <a:pt x="1642" y="2097"/>
                  </a:cubicBezTo>
                  <a:close/>
                  <a:moveTo>
                    <a:pt x="1338" y="0"/>
                  </a:moveTo>
                  <a:cubicBezTo>
                    <a:pt x="1064" y="0"/>
                    <a:pt x="791" y="61"/>
                    <a:pt x="608" y="122"/>
                  </a:cubicBezTo>
                  <a:cubicBezTo>
                    <a:pt x="426" y="213"/>
                    <a:pt x="274" y="304"/>
                    <a:pt x="152" y="456"/>
                  </a:cubicBezTo>
                  <a:cubicBezTo>
                    <a:pt x="31" y="608"/>
                    <a:pt x="1" y="821"/>
                    <a:pt x="31" y="1003"/>
                  </a:cubicBezTo>
                  <a:cubicBezTo>
                    <a:pt x="31" y="1125"/>
                    <a:pt x="122" y="1277"/>
                    <a:pt x="183" y="1368"/>
                  </a:cubicBezTo>
                  <a:cubicBezTo>
                    <a:pt x="304" y="1490"/>
                    <a:pt x="396" y="1611"/>
                    <a:pt x="548" y="1672"/>
                  </a:cubicBezTo>
                  <a:cubicBezTo>
                    <a:pt x="396" y="1763"/>
                    <a:pt x="274" y="1885"/>
                    <a:pt x="183" y="2037"/>
                  </a:cubicBezTo>
                  <a:cubicBezTo>
                    <a:pt x="122" y="2128"/>
                    <a:pt x="92" y="2280"/>
                    <a:pt x="122" y="2493"/>
                  </a:cubicBezTo>
                  <a:cubicBezTo>
                    <a:pt x="152" y="2705"/>
                    <a:pt x="244" y="2888"/>
                    <a:pt x="396" y="3040"/>
                  </a:cubicBezTo>
                  <a:cubicBezTo>
                    <a:pt x="548" y="3192"/>
                    <a:pt x="730" y="3344"/>
                    <a:pt x="1004" y="3435"/>
                  </a:cubicBezTo>
                  <a:cubicBezTo>
                    <a:pt x="1247" y="3556"/>
                    <a:pt x="1520" y="3587"/>
                    <a:pt x="1824" y="3587"/>
                  </a:cubicBezTo>
                  <a:cubicBezTo>
                    <a:pt x="2128" y="3587"/>
                    <a:pt x="2402" y="3556"/>
                    <a:pt x="2645" y="3465"/>
                  </a:cubicBezTo>
                  <a:cubicBezTo>
                    <a:pt x="2858" y="3404"/>
                    <a:pt x="3010" y="3253"/>
                    <a:pt x="3131" y="3101"/>
                  </a:cubicBezTo>
                  <a:cubicBezTo>
                    <a:pt x="3253" y="2949"/>
                    <a:pt x="3283" y="2736"/>
                    <a:pt x="3253" y="2523"/>
                  </a:cubicBezTo>
                  <a:cubicBezTo>
                    <a:pt x="3253" y="2371"/>
                    <a:pt x="3162" y="2219"/>
                    <a:pt x="3040" y="2067"/>
                  </a:cubicBezTo>
                  <a:cubicBezTo>
                    <a:pt x="2979" y="1946"/>
                    <a:pt x="2827" y="1824"/>
                    <a:pt x="2675" y="1672"/>
                  </a:cubicBezTo>
                  <a:cubicBezTo>
                    <a:pt x="2767" y="1611"/>
                    <a:pt x="2858" y="1490"/>
                    <a:pt x="2888" y="1368"/>
                  </a:cubicBezTo>
                  <a:cubicBezTo>
                    <a:pt x="2918" y="1277"/>
                    <a:pt x="2979" y="1155"/>
                    <a:pt x="2918" y="1003"/>
                  </a:cubicBezTo>
                  <a:cubicBezTo>
                    <a:pt x="2888" y="821"/>
                    <a:pt x="2827" y="608"/>
                    <a:pt x="2675" y="456"/>
                  </a:cubicBezTo>
                  <a:cubicBezTo>
                    <a:pt x="2523" y="304"/>
                    <a:pt x="2311" y="213"/>
                    <a:pt x="2098" y="122"/>
                  </a:cubicBezTo>
                  <a:cubicBezTo>
                    <a:pt x="1855" y="61"/>
                    <a:pt x="1611" y="0"/>
                    <a:pt x="1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1460850" y="1995050"/>
              <a:ext cx="1167975" cy="107925"/>
            </a:xfrm>
            <a:custGeom>
              <a:rect b="b" l="l" r="r" t="t"/>
              <a:pathLst>
                <a:path extrusionOk="0" h="4317" w="46719">
                  <a:moveTo>
                    <a:pt x="2280" y="0"/>
                  </a:moveTo>
                  <a:cubicBezTo>
                    <a:pt x="1034" y="0"/>
                    <a:pt x="0" y="1125"/>
                    <a:pt x="152" y="2402"/>
                  </a:cubicBezTo>
                  <a:cubicBezTo>
                    <a:pt x="274" y="3465"/>
                    <a:pt x="1186" y="4317"/>
                    <a:pt x="2280" y="4317"/>
                  </a:cubicBezTo>
                  <a:lnTo>
                    <a:pt x="44439" y="4317"/>
                  </a:lnTo>
                  <a:cubicBezTo>
                    <a:pt x="45746" y="4317"/>
                    <a:pt x="46719" y="3162"/>
                    <a:pt x="46536" y="1915"/>
                  </a:cubicBezTo>
                  <a:cubicBezTo>
                    <a:pt x="46445" y="851"/>
                    <a:pt x="45533" y="0"/>
                    <a:pt x="44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1480600" y="2148550"/>
              <a:ext cx="1167225" cy="107175"/>
            </a:xfrm>
            <a:custGeom>
              <a:rect b="b" l="l" r="r" t="t"/>
              <a:pathLst>
                <a:path extrusionOk="0" h="4287" w="46689">
                  <a:moveTo>
                    <a:pt x="2280" y="0"/>
                  </a:moveTo>
                  <a:cubicBezTo>
                    <a:pt x="1034" y="0"/>
                    <a:pt x="1" y="1095"/>
                    <a:pt x="153" y="2371"/>
                  </a:cubicBezTo>
                  <a:cubicBezTo>
                    <a:pt x="274" y="3435"/>
                    <a:pt x="1186" y="4286"/>
                    <a:pt x="2280" y="4286"/>
                  </a:cubicBezTo>
                  <a:lnTo>
                    <a:pt x="44409" y="4286"/>
                  </a:lnTo>
                  <a:cubicBezTo>
                    <a:pt x="45716" y="4286"/>
                    <a:pt x="46688" y="3192"/>
                    <a:pt x="46567" y="1885"/>
                  </a:cubicBezTo>
                  <a:cubicBezTo>
                    <a:pt x="46445" y="821"/>
                    <a:pt x="45533" y="0"/>
                    <a:pt x="44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1634850" y="2396175"/>
              <a:ext cx="929375" cy="814925"/>
            </a:xfrm>
            <a:custGeom>
              <a:rect b="b" l="l" r="r" t="t"/>
              <a:pathLst>
                <a:path extrusionOk="0" h="32597" w="37175">
                  <a:moveTo>
                    <a:pt x="16700" y="0"/>
                  </a:moveTo>
                  <a:cubicBezTo>
                    <a:pt x="12518" y="0"/>
                    <a:pt x="8517" y="1581"/>
                    <a:pt x="5685" y="4746"/>
                  </a:cubicBezTo>
                  <a:cubicBezTo>
                    <a:pt x="1" y="11068"/>
                    <a:pt x="1156" y="21403"/>
                    <a:pt x="8299" y="27786"/>
                  </a:cubicBezTo>
                  <a:cubicBezTo>
                    <a:pt x="11872" y="30993"/>
                    <a:pt x="16274" y="32596"/>
                    <a:pt x="20491" y="32596"/>
                  </a:cubicBezTo>
                  <a:cubicBezTo>
                    <a:pt x="24668" y="32596"/>
                    <a:pt x="28663" y="31023"/>
                    <a:pt x="31491" y="27877"/>
                  </a:cubicBezTo>
                  <a:cubicBezTo>
                    <a:pt x="37175" y="21524"/>
                    <a:pt x="35989" y="11190"/>
                    <a:pt x="28877" y="4807"/>
                  </a:cubicBezTo>
                  <a:cubicBezTo>
                    <a:pt x="25308" y="1604"/>
                    <a:pt x="20912" y="0"/>
                    <a:pt x="16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1678925" y="2351425"/>
              <a:ext cx="929375" cy="815125"/>
            </a:xfrm>
            <a:custGeom>
              <a:rect b="b" l="l" r="r" t="t"/>
              <a:pathLst>
                <a:path extrusionOk="0" h="32605" w="37175">
                  <a:moveTo>
                    <a:pt x="16685" y="1"/>
                  </a:moveTo>
                  <a:cubicBezTo>
                    <a:pt x="12508" y="1"/>
                    <a:pt x="8513" y="1581"/>
                    <a:pt x="5685" y="4743"/>
                  </a:cubicBezTo>
                  <a:cubicBezTo>
                    <a:pt x="1" y="11095"/>
                    <a:pt x="1156" y="21399"/>
                    <a:pt x="8299" y="27782"/>
                  </a:cubicBezTo>
                  <a:cubicBezTo>
                    <a:pt x="11876" y="30993"/>
                    <a:pt x="16284" y="32604"/>
                    <a:pt x="20506" y="32604"/>
                  </a:cubicBezTo>
                  <a:cubicBezTo>
                    <a:pt x="24677" y="32604"/>
                    <a:pt x="28666" y="31031"/>
                    <a:pt x="31491" y="27874"/>
                  </a:cubicBezTo>
                  <a:cubicBezTo>
                    <a:pt x="37175" y="21521"/>
                    <a:pt x="36020" y="11217"/>
                    <a:pt x="28877" y="4834"/>
                  </a:cubicBezTo>
                  <a:cubicBezTo>
                    <a:pt x="25304" y="1612"/>
                    <a:pt x="20902" y="1"/>
                    <a:pt x="16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1759475" y="2422000"/>
              <a:ext cx="768275" cy="674250"/>
            </a:xfrm>
            <a:custGeom>
              <a:rect b="b" l="l" r="r" t="t"/>
              <a:pathLst>
                <a:path extrusionOk="0" h="26970" w="30731">
                  <a:moveTo>
                    <a:pt x="13801" y="1"/>
                  </a:moveTo>
                  <a:cubicBezTo>
                    <a:pt x="10345" y="1"/>
                    <a:pt x="7043" y="1308"/>
                    <a:pt x="4712" y="3926"/>
                  </a:cubicBezTo>
                  <a:cubicBezTo>
                    <a:pt x="1" y="9184"/>
                    <a:pt x="943" y="17725"/>
                    <a:pt x="6840" y="22984"/>
                  </a:cubicBezTo>
                  <a:cubicBezTo>
                    <a:pt x="9801" y="25640"/>
                    <a:pt x="13437" y="26969"/>
                    <a:pt x="16919" y="26969"/>
                  </a:cubicBezTo>
                  <a:cubicBezTo>
                    <a:pt x="20372" y="26969"/>
                    <a:pt x="23674" y="25662"/>
                    <a:pt x="26020" y="23045"/>
                  </a:cubicBezTo>
                  <a:cubicBezTo>
                    <a:pt x="30731" y="17786"/>
                    <a:pt x="29789" y="9275"/>
                    <a:pt x="23892" y="3987"/>
                  </a:cubicBezTo>
                  <a:cubicBezTo>
                    <a:pt x="20931" y="1331"/>
                    <a:pt x="17287" y="1"/>
                    <a:pt x="13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2060400" y="2423650"/>
              <a:ext cx="452150" cy="673250"/>
            </a:xfrm>
            <a:custGeom>
              <a:rect b="b" l="l" r="r" t="t"/>
              <a:pathLst>
                <a:path extrusionOk="0" h="26930" w="18086">
                  <a:moveTo>
                    <a:pt x="1865" y="1"/>
                  </a:moveTo>
                  <a:cubicBezTo>
                    <a:pt x="1569" y="1"/>
                    <a:pt x="1271" y="10"/>
                    <a:pt x="973" y="30"/>
                  </a:cubicBezTo>
                  <a:cubicBezTo>
                    <a:pt x="639" y="30"/>
                    <a:pt x="335" y="91"/>
                    <a:pt x="1" y="121"/>
                  </a:cubicBezTo>
                  <a:cubicBezTo>
                    <a:pt x="7022" y="243"/>
                    <a:pt x="13527" y="5744"/>
                    <a:pt x="14773" y="12796"/>
                  </a:cubicBezTo>
                  <a:cubicBezTo>
                    <a:pt x="15989" y="19878"/>
                    <a:pt x="11521" y="26018"/>
                    <a:pt x="4682" y="26930"/>
                  </a:cubicBezTo>
                  <a:cubicBezTo>
                    <a:pt x="5016" y="26930"/>
                    <a:pt x="5350" y="26930"/>
                    <a:pt x="5685" y="26900"/>
                  </a:cubicBezTo>
                  <a:cubicBezTo>
                    <a:pt x="13101" y="26474"/>
                    <a:pt x="18086" y="20061"/>
                    <a:pt x="16779" y="12644"/>
                  </a:cubicBezTo>
                  <a:cubicBezTo>
                    <a:pt x="15554" y="5496"/>
                    <a:pt x="8952" y="1"/>
                    <a:pt x="18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1924375" y="2583200"/>
              <a:ext cx="397775" cy="430875"/>
            </a:xfrm>
            <a:custGeom>
              <a:rect b="b" l="l" r="r" t="t"/>
              <a:pathLst>
                <a:path extrusionOk="0" h="17235" w="15911">
                  <a:moveTo>
                    <a:pt x="8509" y="4741"/>
                  </a:moveTo>
                  <a:cubicBezTo>
                    <a:pt x="9560" y="4741"/>
                    <a:pt x="10157" y="5134"/>
                    <a:pt x="10274" y="5867"/>
                  </a:cubicBezTo>
                  <a:lnTo>
                    <a:pt x="10274" y="6201"/>
                  </a:lnTo>
                  <a:cubicBezTo>
                    <a:pt x="10062" y="6232"/>
                    <a:pt x="9879" y="6262"/>
                    <a:pt x="9606" y="6262"/>
                  </a:cubicBezTo>
                  <a:lnTo>
                    <a:pt x="7326" y="6353"/>
                  </a:lnTo>
                  <a:lnTo>
                    <a:pt x="7113" y="4833"/>
                  </a:lnTo>
                  <a:lnTo>
                    <a:pt x="8390" y="4742"/>
                  </a:lnTo>
                  <a:cubicBezTo>
                    <a:pt x="8430" y="4741"/>
                    <a:pt x="8470" y="4741"/>
                    <a:pt x="8509" y="4741"/>
                  </a:cubicBezTo>
                  <a:close/>
                  <a:moveTo>
                    <a:pt x="9676" y="9300"/>
                  </a:moveTo>
                  <a:cubicBezTo>
                    <a:pt x="10750" y="9300"/>
                    <a:pt x="11372" y="9667"/>
                    <a:pt x="11460" y="10457"/>
                  </a:cubicBezTo>
                  <a:cubicBezTo>
                    <a:pt x="11521" y="10609"/>
                    <a:pt x="11460" y="10700"/>
                    <a:pt x="11460" y="10821"/>
                  </a:cubicBezTo>
                  <a:cubicBezTo>
                    <a:pt x="11278" y="10852"/>
                    <a:pt x="11065" y="10913"/>
                    <a:pt x="10791" y="10913"/>
                  </a:cubicBezTo>
                  <a:lnTo>
                    <a:pt x="7964" y="10973"/>
                  </a:lnTo>
                  <a:lnTo>
                    <a:pt x="7752" y="9332"/>
                  </a:lnTo>
                  <a:lnTo>
                    <a:pt x="9545" y="9302"/>
                  </a:lnTo>
                  <a:cubicBezTo>
                    <a:pt x="9589" y="9300"/>
                    <a:pt x="9633" y="9300"/>
                    <a:pt x="9676" y="9300"/>
                  </a:cubicBezTo>
                  <a:close/>
                  <a:moveTo>
                    <a:pt x="10092" y="1"/>
                  </a:moveTo>
                  <a:lnTo>
                    <a:pt x="8116" y="31"/>
                  </a:lnTo>
                  <a:lnTo>
                    <a:pt x="8116" y="61"/>
                  </a:lnTo>
                  <a:lnTo>
                    <a:pt x="8086" y="61"/>
                  </a:lnTo>
                  <a:lnTo>
                    <a:pt x="8086" y="122"/>
                  </a:lnTo>
                  <a:lnTo>
                    <a:pt x="8056" y="122"/>
                  </a:lnTo>
                  <a:lnTo>
                    <a:pt x="8056" y="153"/>
                  </a:lnTo>
                  <a:lnTo>
                    <a:pt x="8025" y="153"/>
                  </a:lnTo>
                  <a:lnTo>
                    <a:pt x="8025" y="183"/>
                  </a:lnTo>
                  <a:lnTo>
                    <a:pt x="7995" y="183"/>
                  </a:lnTo>
                  <a:lnTo>
                    <a:pt x="7995" y="213"/>
                  </a:lnTo>
                  <a:lnTo>
                    <a:pt x="7934" y="213"/>
                  </a:lnTo>
                  <a:lnTo>
                    <a:pt x="7934" y="274"/>
                  </a:lnTo>
                  <a:lnTo>
                    <a:pt x="7904" y="274"/>
                  </a:lnTo>
                  <a:lnTo>
                    <a:pt x="7904" y="305"/>
                  </a:lnTo>
                  <a:lnTo>
                    <a:pt x="7873" y="305"/>
                  </a:lnTo>
                  <a:lnTo>
                    <a:pt x="7873" y="335"/>
                  </a:lnTo>
                  <a:lnTo>
                    <a:pt x="7843" y="335"/>
                  </a:lnTo>
                  <a:lnTo>
                    <a:pt x="7843" y="365"/>
                  </a:lnTo>
                  <a:lnTo>
                    <a:pt x="7782" y="365"/>
                  </a:lnTo>
                  <a:lnTo>
                    <a:pt x="7782" y="426"/>
                  </a:lnTo>
                  <a:lnTo>
                    <a:pt x="7752" y="426"/>
                  </a:lnTo>
                  <a:lnTo>
                    <a:pt x="7752" y="457"/>
                  </a:lnTo>
                  <a:lnTo>
                    <a:pt x="7721" y="457"/>
                  </a:lnTo>
                  <a:lnTo>
                    <a:pt x="7721" y="487"/>
                  </a:lnTo>
                  <a:lnTo>
                    <a:pt x="7691" y="487"/>
                  </a:lnTo>
                  <a:lnTo>
                    <a:pt x="7691" y="517"/>
                  </a:lnTo>
                  <a:lnTo>
                    <a:pt x="7630" y="517"/>
                  </a:lnTo>
                  <a:lnTo>
                    <a:pt x="7630" y="578"/>
                  </a:lnTo>
                  <a:lnTo>
                    <a:pt x="7600" y="578"/>
                  </a:lnTo>
                  <a:lnTo>
                    <a:pt x="7600" y="608"/>
                  </a:lnTo>
                  <a:lnTo>
                    <a:pt x="7569" y="608"/>
                  </a:lnTo>
                  <a:lnTo>
                    <a:pt x="7569" y="639"/>
                  </a:lnTo>
                  <a:lnTo>
                    <a:pt x="7539" y="639"/>
                  </a:lnTo>
                  <a:lnTo>
                    <a:pt x="7539" y="669"/>
                  </a:lnTo>
                  <a:lnTo>
                    <a:pt x="7478" y="669"/>
                  </a:lnTo>
                  <a:lnTo>
                    <a:pt x="7478" y="730"/>
                  </a:lnTo>
                  <a:lnTo>
                    <a:pt x="7448" y="730"/>
                  </a:lnTo>
                  <a:lnTo>
                    <a:pt x="7448" y="760"/>
                  </a:lnTo>
                  <a:lnTo>
                    <a:pt x="7417" y="760"/>
                  </a:lnTo>
                  <a:lnTo>
                    <a:pt x="7417" y="791"/>
                  </a:lnTo>
                  <a:lnTo>
                    <a:pt x="7387" y="791"/>
                  </a:lnTo>
                  <a:lnTo>
                    <a:pt x="7387" y="821"/>
                  </a:lnTo>
                  <a:lnTo>
                    <a:pt x="7326" y="821"/>
                  </a:lnTo>
                  <a:lnTo>
                    <a:pt x="7326" y="882"/>
                  </a:lnTo>
                  <a:lnTo>
                    <a:pt x="7296" y="882"/>
                  </a:lnTo>
                  <a:lnTo>
                    <a:pt x="7296" y="912"/>
                  </a:lnTo>
                  <a:lnTo>
                    <a:pt x="7265" y="912"/>
                  </a:lnTo>
                  <a:lnTo>
                    <a:pt x="7265" y="943"/>
                  </a:lnTo>
                  <a:lnTo>
                    <a:pt x="7235" y="943"/>
                  </a:lnTo>
                  <a:lnTo>
                    <a:pt x="7235" y="973"/>
                  </a:lnTo>
                  <a:lnTo>
                    <a:pt x="7174" y="973"/>
                  </a:lnTo>
                  <a:lnTo>
                    <a:pt x="7174" y="1034"/>
                  </a:lnTo>
                  <a:lnTo>
                    <a:pt x="7144" y="1034"/>
                  </a:lnTo>
                  <a:lnTo>
                    <a:pt x="7144" y="1064"/>
                  </a:lnTo>
                  <a:lnTo>
                    <a:pt x="7113" y="1064"/>
                  </a:lnTo>
                  <a:lnTo>
                    <a:pt x="7113" y="1095"/>
                  </a:lnTo>
                  <a:lnTo>
                    <a:pt x="7083" y="1095"/>
                  </a:lnTo>
                  <a:lnTo>
                    <a:pt x="7083" y="1125"/>
                  </a:lnTo>
                  <a:lnTo>
                    <a:pt x="7022" y="1125"/>
                  </a:lnTo>
                  <a:lnTo>
                    <a:pt x="7022" y="1186"/>
                  </a:lnTo>
                  <a:lnTo>
                    <a:pt x="6992" y="1186"/>
                  </a:lnTo>
                  <a:lnTo>
                    <a:pt x="6992" y="1216"/>
                  </a:lnTo>
                  <a:lnTo>
                    <a:pt x="6961" y="1216"/>
                  </a:lnTo>
                  <a:lnTo>
                    <a:pt x="7083" y="1885"/>
                  </a:lnTo>
                  <a:lnTo>
                    <a:pt x="6961" y="1885"/>
                  </a:lnTo>
                  <a:lnTo>
                    <a:pt x="6779" y="457"/>
                  </a:lnTo>
                  <a:lnTo>
                    <a:pt x="4803" y="487"/>
                  </a:lnTo>
                  <a:lnTo>
                    <a:pt x="4803" y="517"/>
                  </a:lnTo>
                  <a:lnTo>
                    <a:pt x="4742" y="517"/>
                  </a:lnTo>
                  <a:lnTo>
                    <a:pt x="4742" y="578"/>
                  </a:lnTo>
                  <a:lnTo>
                    <a:pt x="4712" y="578"/>
                  </a:lnTo>
                  <a:lnTo>
                    <a:pt x="4712" y="608"/>
                  </a:lnTo>
                  <a:lnTo>
                    <a:pt x="4682" y="608"/>
                  </a:lnTo>
                  <a:lnTo>
                    <a:pt x="4682" y="639"/>
                  </a:lnTo>
                  <a:lnTo>
                    <a:pt x="4651" y="639"/>
                  </a:lnTo>
                  <a:lnTo>
                    <a:pt x="4651" y="669"/>
                  </a:lnTo>
                  <a:lnTo>
                    <a:pt x="4590" y="669"/>
                  </a:lnTo>
                  <a:lnTo>
                    <a:pt x="4590" y="730"/>
                  </a:lnTo>
                  <a:lnTo>
                    <a:pt x="4560" y="730"/>
                  </a:lnTo>
                  <a:lnTo>
                    <a:pt x="4560" y="760"/>
                  </a:lnTo>
                  <a:lnTo>
                    <a:pt x="4530" y="760"/>
                  </a:lnTo>
                  <a:lnTo>
                    <a:pt x="4530" y="791"/>
                  </a:lnTo>
                  <a:lnTo>
                    <a:pt x="4499" y="791"/>
                  </a:lnTo>
                  <a:lnTo>
                    <a:pt x="4499" y="821"/>
                  </a:lnTo>
                  <a:lnTo>
                    <a:pt x="4439" y="821"/>
                  </a:lnTo>
                  <a:lnTo>
                    <a:pt x="4439" y="882"/>
                  </a:lnTo>
                  <a:lnTo>
                    <a:pt x="4408" y="882"/>
                  </a:lnTo>
                  <a:lnTo>
                    <a:pt x="4408" y="912"/>
                  </a:lnTo>
                  <a:lnTo>
                    <a:pt x="4378" y="912"/>
                  </a:lnTo>
                  <a:lnTo>
                    <a:pt x="4378" y="943"/>
                  </a:lnTo>
                  <a:lnTo>
                    <a:pt x="4347" y="943"/>
                  </a:lnTo>
                  <a:lnTo>
                    <a:pt x="4347" y="973"/>
                  </a:lnTo>
                  <a:lnTo>
                    <a:pt x="4287" y="973"/>
                  </a:lnTo>
                  <a:lnTo>
                    <a:pt x="4287" y="1034"/>
                  </a:lnTo>
                  <a:lnTo>
                    <a:pt x="4256" y="1034"/>
                  </a:lnTo>
                  <a:lnTo>
                    <a:pt x="4256" y="1064"/>
                  </a:lnTo>
                  <a:lnTo>
                    <a:pt x="4226" y="1064"/>
                  </a:lnTo>
                  <a:lnTo>
                    <a:pt x="4226" y="1095"/>
                  </a:lnTo>
                  <a:lnTo>
                    <a:pt x="4195" y="1095"/>
                  </a:lnTo>
                  <a:lnTo>
                    <a:pt x="4195" y="1125"/>
                  </a:lnTo>
                  <a:lnTo>
                    <a:pt x="4135" y="1125"/>
                  </a:lnTo>
                  <a:lnTo>
                    <a:pt x="4135" y="1186"/>
                  </a:lnTo>
                  <a:lnTo>
                    <a:pt x="4104" y="1186"/>
                  </a:lnTo>
                  <a:lnTo>
                    <a:pt x="4104" y="1216"/>
                  </a:lnTo>
                  <a:lnTo>
                    <a:pt x="4074" y="1216"/>
                  </a:lnTo>
                  <a:lnTo>
                    <a:pt x="4074" y="1247"/>
                  </a:lnTo>
                  <a:lnTo>
                    <a:pt x="4043" y="1247"/>
                  </a:lnTo>
                  <a:lnTo>
                    <a:pt x="4043" y="1277"/>
                  </a:lnTo>
                  <a:lnTo>
                    <a:pt x="3983" y="1277"/>
                  </a:lnTo>
                  <a:lnTo>
                    <a:pt x="3983" y="1338"/>
                  </a:lnTo>
                  <a:lnTo>
                    <a:pt x="3952" y="1338"/>
                  </a:lnTo>
                  <a:lnTo>
                    <a:pt x="3952" y="1368"/>
                  </a:lnTo>
                  <a:lnTo>
                    <a:pt x="3922" y="1368"/>
                  </a:lnTo>
                  <a:lnTo>
                    <a:pt x="3922" y="1399"/>
                  </a:lnTo>
                  <a:lnTo>
                    <a:pt x="3891" y="1399"/>
                  </a:lnTo>
                  <a:lnTo>
                    <a:pt x="3891" y="1429"/>
                  </a:lnTo>
                  <a:lnTo>
                    <a:pt x="3831" y="1429"/>
                  </a:lnTo>
                  <a:lnTo>
                    <a:pt x="3831" y="1490"/>
                  </a:lnTo>
                  <a:lnTo>
                    <a:pt x="3800" y="1490"/>
                  </a:lnTo>
                  <a:lnTo>
                    <a:pt x="3800" y="1520"/>
                  </a:lnTo>
                  <a:lnTo>
                    <a:pt x="3770" y="1520"/>
                  </a:lnTo>
                  <a:lnTo>
                    <a:pt x="3770" y="1551"/>
                  </a:lnTo>
                  <a:lnTo>
                    <a:pt x="3739" y="1551"/>
                  </a:lnTo>
                  <a:lnTo>
                    <a:pt x="3739" y="1581"/>
                  </a:lnTo>
                  <a:lnTo>
                    <a:pt x="3679" y="1581"/>
                  </a:lnTo>
                  <a:lnTo>
                    <a:pt x="3679" y="1642"/>
                  </a:lnTo>
                  <a:lnTo>
                    <a:pt x="3648" y="1642"/>
                  </a:lnTo>
                  <a:lnTo>
                    <a:pt x="3648" y="1672"/>
                  </a:lnTo>
                  <a:lnTo>
                    <a:pt x="3618" y="1672"/>
                  </a:lnTo>
                  <a:lnTo>
                    <a:pt x="3739" y="2341"/>
                  </a:lnTo>
                  <a:lnTo>
                    <a:pt x="1186" y="2432"/>
                  </a:lnTo>
                  <a:lnTo>
                    <a:pt x="1186" y="2463"/>
                  </a:lnTo>
                  <a:lnTo>
                    <a:pt x="1156" y="2463"/>
                  </a:lnTo>
                  <a:lnTo>
                    <a:pt x="1156" y="2493"/>
                  </a:lnTo>
                  <a:lnTo>
                    <a:pt x="1095" y="2493"/>
                  </a:lnTo>
                  <a:lnTo>
                    <a:pt x="1095" y="2554"/>
                  </a:lnTo>
                  <a:lnTo>
                    <a:pt x="1065" y="2554"/>
                  </a:lnTo>
                  <a:lnTo>
                    <a:pt x="1065" y="2584"/>
                  </a:lnTo>
                  <a:lnTo>
                    <a:pt x="1034" y="2584"/>
                  </a:lnTo>
                  <a:lnTo>
                    <a:pt x="1034" y="2615"/>
                  </a:lnTo>
                  <a:lnTo>
                    <a:pt x="1004" y="2615"/>
                  </a:lnTo>
                  <a:lnTo>
                    <a:pt x="1004" y="2645"/>
                  </a:lnTo>
                  <a:lnTo>
                    <a:pt x="943" y="2645"/>
                  </a:lnTo>
                  <a:lnTo>
                    <a:pt x="943" y="2706"/>
                  </a:lnTo>
                  <a:lnTo>
                    <a:pt x="913" y="2706"/>
                  </a:lnTo>
                  <a:lnTo>
                    <a:pt x="913" y="2736"/>
                  </a:lnTo>
                  <a:lnTo>
                    <a:pt x="882" y="2736"/>
                  </a:lnTo>
                  <a:lnTo>
                    <a:pt x="882" y="2767"/>
                  </a:lnTo>
                  <a:lnTo>
                    <a:pt x="852" y="2767"/>
                  </a:lnTo>
                  <a:lnTo>
                    <a:pt x="852" y="2797"/>
                  </a:lnTo>
                  <a:lnTo>
                    <a:pt x="791" y="2797"/>
                  </a:lnTo>
                  <a:lnTo>
                    <a:pt x="791" y="2858"/>
                  </a:lnTo>
                  <a:lnTo>
                    <a:pt x="761" y="2858"/>
                  </a:lnTo>
                  <a:lnTo>
                    <a:pt x="761" y="2888"/>
                  </a:lnTo>
                  <a:lnTo>
                    <a:pt x="730" y="2888"/>
                  </a:lnTo>
                  <a:lnTo>
                    <a:pt x="730" y="2919"/>
                  </a:lnTo>
                  <a:lnTo>
                    <a:pt x="700" y="2919"/>
                  </a:lnTo>
                  <a:lnTo>
                    <a:pt x="700" y="2949"/>
                  </a:lnTo>
                  <a:lnTo>
                    <a:pt x="639" y="2949"/>
                  </a:lnTo>
                  <a:lnTo>
                    <a:pt x="639" y="3010"/>
                  </a:lnTo>
                  <a:lnTo>
                    <a:pt x="609" y="3010"/>
                  </a:lnTo>
                  <a:lnTo>
                    <a:pt x="609" y="3040"/>
                  </a:lnTo>
                  <a:lnTo>
                    <a:pt x="578" y="3040"/>
                  </a:lnTo>
                  <a:lnTo>
                    <a:pt x="578" y="3071"/>
                  </a:lnTo>
                  <a:lnTo>
                    <a:pt x="548" y="3071"/>
                  </a:lnTo>
                  <a:lnTo>
                    <a:pt x="548" y="3101"/>
                  </a:lnTo>
                  <a:lnTo>
                    <a:pt x="487" y="3101"/>
                  </a:lnTo>
                  <a:lnTo>
                    <a:pt x="487" y="3162"/>
                  </a:lnTo>
                  <a:lnTo>
                    <a:pt x="457" y="3162"/>
                  </a:lnTo>
                  <a:lnTo>
                    <a:pt x="457" y="3192"/>
                  </a:lnTo>
                  <a:lnTo>
                    <a:pt x="426" y="3192"/>
                  </a:lnTo>
                  <a:lnTo>
                    <a:pt x="426" y="3223"/>
                  </a:lnTo>
                  <a:lnTo>
                    <a:pt x="396" y="3223"/>
                  </a:lnTo>
                  <a:lnTo>
                    <a:pt x="396" y="3253"/>
                  </a:lnTo>
                  <a:lnTo>
                    <a:pt x="335" y="3253"/>
                  </a:lnTo>
                  <a:lnTo>
                    <a:pt x="335" y="3314"/>
                  </a:lnTo>
                  <a:lnTo>
                    <a:pt x="305" y="3314"/>
                  </a:lnTo>
                  <a:lnTo>
                    <a:pt x="305" y="3344"/>
                  </a:lnTo>
                  <a:lnTo>
                    <a:pt x="274" y="3344"/>
                  </a:lnTo>
                  <a:lnTo>
                    <a:pt x="274" y="3374"/>
                  </a:lnTo>
                  <a:lnTo>
                    <a:pt x="244" y="3374"/>
                  </a:lnTo>
                  <a:lnTo>
                    <a:pt x="244" y="3405"/>
                  </a:lnTo>
                  <a:lnTo>
                    <a:pt x="183" y="3405"/>
                  </a:lnTo>
                  <a:lnTo>
                    <a:pt x="183" y="3466"/>
                  </a:lnTo>
                  <a:lnTo>
                    <a:pt x="153" y="3466"/>
                  </a:lnTo>
                  <a:lnTo>
                    <a:pt x="153" y="3496"/>
                  </a:lnTo>
                  <a:lnTo>
                    <a:pt x="122" y="3496"/>
                  </a:lnTo>
                  <a:lnTo>
                    <a:pt x="122" y="3526"/>
                  </a:lnTo>
                  <a:lnTo>
                    <a:pt x="92" y="3526"/>
                  </a:lnTo>
                  <a:lnTo>
                    <a:pt x="92" y="3557"/>
                  </a:lnTo>
                  <a:lnTo>
                    <a:pt x="31" y="3557"/>
                  </a:lnTo>
                  <a:lnTo>
                    <a:pt x="31" y="3618"/>
                  </a:lnTo>
                  <a:lnTo>
                    <a:pt x="1" y="3618"/>
                  </a:lnTo>
                  <a:lnTo>
                    <a:pt x="274" y="5472"/>
                  </a:lnTo>
                  <a:lnTo>
                    <a:pt x="1855" y="5441"/>
                  </a:lnTo>
                  <a:lnTo>
                    <a:pt x="2888" y="12736"/>
                  </a:lnTo>
                  <a:lnTo>
                    <a:pt x="2311" y="12736"/>
                  </a:lnTo>
                  <a:lnTo>
                    <a:pt x="2311" y="12767"/>
                  </a:lnTo>
                  <a:lnTo>
                    <a:pt x="2280" y="12767"/>
                  </a:lnTo>
                  <a:lnTo>
                    <a:pt x="2280" y="12797"/>
                  </a:lnTo>
                  <a:lnTo>
                    <a:pt x="2250" y="12797"/>
                  </a:lnTo>
                  <a:lnTo>
                    <a:pt x="2250" y="12828"/>
                  </a:lnTo>
                  <a:lnTo>
                    <a:pt x="2220" y="12828"/>
                  </a:lnTo>
                  <a:lnTo>
                    <a:pt x="2220" y="12888"/>
                  </a:lnTo>
                  <a:lnTo>
                    <a:pt x="2159" y="12888"/>
                  </a:lnTo>
                  <a:lnTo>
                    <a:pt x="2159" y="12919"/>
                  </a:lnTo>
                  <a:lnTo>
                    <a:pt x="2128" y="12919"/>
                  </a:lnTo>
                  <a:lnTo>
                    <a:pt x="2128" y="12949"/>
                  </a:lnTo>
                  <a:lnTo>
                    <a:pt x="2098" y="12949"/>
                  </a:lnTo>
                  <a:lnTo>
                    <a:pt x="2098" y="12979"/>
                  </a:lnTo>
                  <a:lnTo>
                    <a:pt x="2068" y="12979"/>
                  </a:lnTo>
                  <a:lnTo>
                    <a:pt x="2068" y="13040"/>
                  </a:lnTo>
                  <a:lnTo>
                    <a:pt x="2007" y="13040"/>
                  </a:lnTo>
                  <a:lnTo>
                    <a:pt x="2007" y="13071"/>
                  </a:lnTo>
                  <a:lnTo>
                    <a:pt x="1976" y="13071"/>
                  </a:lnTo>
                  <a:lnTo>
                    <a:pt x="1976" y="13101"/>
                  </a:lnTo>
                  <a:lnTo>
                    <a:pt x="1946" y="13101"/>
                  </a:lnTo>
                  <a:lnTo>
                    <a:pt x="1946" y="13131"/>
                  </a:lnTo>
                  <a:lnTo>
                    <a:pt x="1916" y="13131"/>
                  </a:lnTo>
                  <a:lnTo>
                    <a:pt x="1916" y="13192"/>
                  </a:lnTo>
                  <a:lnTo>
                    <a:pt x="1855" y="13192"/>
                  </a:lnTo>
                  <a:lnTo>
                    <a:pt x="1855" y="13223"/>
                  </a:lnTo>
                  <a:lnTo>
                    <a:pt x="1824" y="13223"/>
                  </a:lnTo>
                  <a:lnTo>
                    <a:pt x="1824" y="13253"/>
                  </a:lnTo>
                  <a:lnTo>
                    <a:pt x="1794" y="13253"/>
                  </a:lnTo>
                  <a:lnTo>
                    <a:pt x="1794" y="13283"/>
                  </a:lnTo>
                  <a:lnTo>
                    <a:pt x="1764" y="13283"/>
                  </a:lnTo>
                  <a:lnTo>
                    <a:pt x="1764" y="13344"/>
                  </a:lnTo>
                  <a:lnTo>
                    <a:pt x="1703" y="13344"/>
                  </a:lnTo>
                  <a:lnTo>
                    <a:pt x="1703" y="13375"/>
                  </a:lnTo>
                  <a:lnTo>
                    <a:pt x="1672" y="13375"/>
                  </a:lnTo>
                  <a:lnTo>
                    <a:pt x="1672" y="13405"/>
                  </a:lnTo>
                  <a:lnTo>
                    <a:pt x="1642" y="13405"/>
                  </a:lnTo>
                  <a:lnTo>
                    <a:pt x="1642" y="13435"/>
                  </a:lnTo>
                  <a:lnTo>
                    <a:pt x="1612" y="13435"/>
                  </a:lnTo>
                  <a:lnTo>
                    <a:pt x="1612" y="13496"/>
                  </a:lnTo>
                  <a:lnTo>
                    <a:pt x="1551" y="13496"/>
                  </a:lnTo>
                  <a:lnTo>
                    <a:pt x="1551" y="13527"/>
                  </a:lnTo>
                  <a:lnTo>
                    <a:pt x="1521" y="13527"/>
                  </a:lnTo>
                  <a:lnTo>
                    <a:pt x="1521" y="13557"/>
                  </a:lnTo>
                  <a:lnTo>
                    <a:pt x="1490" y="13557"/>
                  </a:lnTo>
                  <a:lnTo>
                    <a:pt x="1490" y="13587"/>
                  </a:lnTo>
                  <a:lnTo>
                    <a:pt x="1460" y="13587"/>
                  </a:lnTo>
                  <a:lnTo>
                    <a:pt x="1460" y="13648"/>
                  </a:lnTo>
                  <a:lnTo>
                    <a:pt x="1399" y="13648"/>
                  </a:lnTo>
                  <a:lnTo>
                    <a:pt x="1399" y="13679"/>
                  </a:lnTo>
                  <a:lnTo>
                    <a:pt x="1369" y="13679"/>
                  </a:lnTo>
                  <a:lnTo>
                    <a:pt x="1369" y="13709"/>
                  </a:lnTo>
                  <a:lnTo>
                    <a:pt x="1338" y="13709"/>
                  </a:lnTo>
                  <a:lnTo>
                    <a:pt x="1338" y="13739"/>
                  </a:lnTo>
                  <a:lnTo>
                    <a:pt x="1308" y="13739"/>
                  </a:lnTo>
                  <a:lnTo>
                    <a:pt x="1308" y="13800"/>
                  </a:lnTo>
                  <a:lnTo>
                    <a:pt x="1247" y="13800"/>
                  </a:lnTo>
                  <a:lnTo>
                    <a:pt x="1247" y="13831"/>
                  </a:lnTo>
                  <a:lnTo>
                    <a:pt x="1217" y="13831"/>
                  </a:lnTo>
                  <a:lnTo>
                    <a:pt x="1217" y="13861"/>
                  </a:lnTo>
                  <a:lnTo>
                    <a:pt x="1186" y="13861"/>
                  </a:lnTo>
                  <a:lnTo>
                    <a:pt x="1186" y="13891"/>
                  </a:lnTo>
                  <a:lnTo>
                    <a:pt x="1156" y="13891"/>
                  </a:lnTo>
                  <a:lnTo>
                    <a:pt x="1399" y="15776"/>
                  </a:lnTo>
                  <a:lnTo>
                    <a:pt x="4955" y="15685"/>
                  </a:lnTo>
                  <a:lnTo>
                    <a:pt x="5168" y="17235"/>
                  </a:lnTo>
                  <a:lnTo>
                    <a:pt x="7144" y="17204"/>
                  </a:lnTo>
                  <a:lnTo>
                    <a:pt x="7144" y="17174"/>
                  </a:lnTo>
                  <a:lnTo>
                    <a:pt x="7174" y="17174"/>
                  </a:lnTo>
                  <a:lnTo>
                    <a:pt x="7174" y="17144"/>
                  </a:lnTo>
                  <a:lnTo>
                    <a:pt x="7235" y="17144"/>
                  </a:lnTo>
                  <a:lnTo>
                    <a:pt x="7235" y="17083"/>
                  </a:lnTo>
                  <a:lnTo>
                    <a:pt x="7265" y="17083"/>
                  </a:lnTo>
                  <a:lnTo>
                    <a:pt x="7265" y="17052"/>
                  </a:lnTo>
                  <a:lnTo>
                    <a:pt x="7296" y="17052"/>
                  </a:lnTo>
                  <a:lnTo>
                    <a:pt x="7296" y="17022"/>
                  </a:lnTo>
                  <a:lnTo>
                    <a:pt x="7326" y="17022"/>
                  </a:lnTo>
                  <a:lnTo>
                    <a:pt x="7326" y="16992"/>
                  </a:lnTo>
                  <a:lnTo>
                    <a:pt x="7387" y="16992"/>
                  </a:lnTo>
                  <a:lnTo>
                    <a:pt x="7387" y="16931"/>
                  </a:lnTo>
                  <a:lnTo>
                    <a:pt x="7417" y="16931"/>
                  </a:lnTo>
                  <a:lnTo>
                    <a:pt x="7417" y="16901"/>
                  </a:lnTo>
                  <a:lnTo>
                    <a:pt x="7448" y="16901"/>
                  </a:lnTo>
                  <a:lnTo>
                    <a:pt x="7448" y="16870"/>
                  </a:lnTo>
                  <a:lnTo>
                    <a:pt x="7478" y="16870"/>
                  </a:lnTo>
                  <a:lnTo>
                    <a:pt x="7478" y="16840"/>
                  </a:lnTo>
                  <a:lnTo>
                    <a:pt x="7539" y="16840"/>
                  </a:lnTo>
                  <a:lnTo>
                    <a:pt x="7539" y="16779"/>
                  </a:lnTo>
                  <a:lnTo>
                    <a:pt x="7569" y="16779"/>
                  </a:lnTo>
                  <a:lnTo>
                    <a:pt x="7569" y="16749"/>
                  </a:lnTo>
                  <a:lnTo>
                    <a:pt x="7600" y="16749"/>
                  </a:lnTo>
                  <a:lnTo>
                    <a:pt x="7600" y="16718"/>
                  </a:lnTo>
                  <a:lnTo>
                    <a:pt x="7630" y="16718"/>
                  </a:lnTo>
                  <a:lnTo>
                    <a:pt x="7630" y="16688"/>
                  </a:lnTo>
                  <a:lnTo>
                    <a:pt x="7691" y="16688"/>
                  </a:lnTo>
                  <a:lnTo>
                    <a:pt x="7691" y="16627"/>
                  </a:lnTo>
                  <a:lnTo>
                    <a:pt x="7721" y="16627"/>
                  </a:lnTo>
                  <a:lnTo>
                    <a:pt x="7721" y="16597"/>
                  </a:lnTo>
                  <a:lnTo>
                    <a:pt x="7752" y="16597"/>
                  </a:lnTo>
                  <a:lnTo>
                    <a:pt x="7752" y="16566"/>
                  </a:lnTo>
                  <a:lnTo>
                    <a:pt x="7782" y="16566"/>
                  </a:lnTo>
                  <a:lnTo>
                    <a:pt x="7782" y="16536"/>
                  </a:lnTo>
                  <a:lnTo>
                    <a:pt x="7843" y="16536"/>
                  </a:lnTo>
                  <a:lnTo>
                    <a:pt x="7843" y="16475"/>
                  </a:lnTo>
                  <a:lnTo>
                    <a:pt x="7873" y="16475"/>
                  </a:lnTo>
                  <a:lnTo>
                    <a:pt x="7873" y="16445"/>
                  </a:lnTo>
                  <a:lnTo>
                    <a:pt x="7904" y="16445"/>
                  </a:lnTo>
                  <a:lnTo>
                    <a:pt x="7904" y="16414"/>
                  </a:lnTo>
                  <a:lnTo>
                    <a:pt x="7934" y="16414"/>
                  </a:lnTo>
                  <a:lnTo>
                    <a:pt x="7934" y="16384"/>
                  </a:lnTo>
                  <a:lnTo>
                    <a:pt x="7995" y="16384"/>
                  </a:lnTo>
                  <a:lnTo>
                    <a:pt x="7995" y="16323"/>
                  </a:lnTo>
                  <a:lnTo>
                    <a:pt x="8025" y="16323"/>
                  </a:lnTo>
                  <a:lnTo>
                    <a:pt x="8025" y="16293"/>
                  </a:lnTo>
                  <a:lnTo>
                    <a:pt x="8056" y="16293"/>
                  </a:lnTo>
                  <a:lnTo>
                    <a:pt x="8056" y="16262"/>
                  </a:lnTo>
                  <a:lnTo>
                    <a:pt x="8086" y="16262"/>
                  </a:lnTo>
                  <a:lnTo>
                    <a:pt x="8086" y="16232"/>
                  </a:lnTo>
                  <a:lnTo>
                    <a:pt x="8147" y="16232"/>
                  </a:lnTo>
                  <a:lnTo>
                    <a:pt x="8147" y="16171"/>
                  </a:lnTo>
                  <a:lnTo>
                    <a:pt x="8177" y="16171"/>
                  </a:lnTo>
                  <a:lnTo>
                    <a:pt x="8177" y="16141"/>
                  </a:lnTo>
                  <a:lnTo>
                    <a:pt x="8208" y="16141"/>
                  </a:lnTo>
                  <a:lnTo>
                    <a:pt x="8208" y="16110"/>
                  </a:lnTo>
                  <a:lnTo>
                    <a:pt x="8238" y="16110"/>
                  </a:lnTo>
                  <a:lnTo>
                    <a:pt x="8238" y="16080"/>
                  </a:lnTo>
                  <a:lnTo>
                    <a:pt x="8299" y="16080"/>
                  </a:lnTo>
                  <a:lnTo>
                    <a:pt x="8299" y="16019"/>
                  </a:lnTo>
                  <a:lnTo>
                    <a:pt x="8329" y="16019"/>
                  </a:lnTo>
                  <a:lnTo>
                    <a:pt x="9059" y="14135"/>
                  </a:lnTo>
                  <a:lnTo>
                    <a:pt x="9150" y="14135"/>
                  </a:lnTo>
                  <a:lnTo>
                    <a:pt x="9393" y="15685"/>
                  </a:lnTo>
                  <a:lnTo>
                    <a:pt x="11369" y="15654"/>
                  </a:lnTo>
                  <a:lnTo>
                    <a:pt x="11369" y="15624"/>
                  </a:lnTo>
                  <a:lnTo>
                    <a:pt x="11399" y="15624"/>
                  </a:lnTo>
                  <a:lnTo>
                    <a:pt x="11399" y="15563"/>
                  </a:lnTo>
                  <a:lnTo>
                    <a:pt x="11430" y="15563"/>
                  </a:lnTo>
                  <a:lnTo>
                    <a:pt x="11430" y="15533"/>
                  </a:lnTo>
                  <a:lnTo>
                    <a:pt x="11460" y="15533"/>
                  </a:lnTo>
                  <a:lnTo>
                    <a:pt x="11460" y="15502"/>
                  </a:lnTo>
                  <a:lnTo>
                    <a:pt x="11521" y="15502"/>
                  </a:lnTo>
                  <a:lnTo>
                    <a:pt x="11521" y="15472"/>
                  </a:lnTo>
                  <a:lnTo>
                    <a:pt x="11551" y="15472"/>
                  </a:lnTo>
                  <a:lnTo>
                    <a:pt x="11551" y="15411"/>
                  </a:lnTo>
                  <a:lnTo>
                    <a:pt x="11581" y="15411"/>
                  </a:lnTo>
                  <a:lnTo>
                    <a:pt x="11581" y="15381"/>
                  </a:lnTo>
                  <a:lnTo>
                    <a:pt x="11612" y="15381"/>
                  </a:lnTo>
                  <a:lnTo>
                    <a:pt x="11612" y="15350"/>
                  </a:lnTo>
                  <a:lnTo>
                    <a:pt x="11673" y="15350"/>
                  </a:lnTo>
                  <a:lnTo>
                    <a:pt x="11673" y="15320"/>
                  </a:lnTo>
                  <a:lnTo>
                    <a:pt x="11703" y="15320"/>
                  </a:lnTo>
                  <a:lnTo>
                    <a:pt x="11703" y="15259"/>
                  </a:lnTo>
                  <a:lnTo>
                    <a:pt x="11733" y="15259"/>
                  </a:lnTo>
                  <a:lnTo>
                    <a:pt x="11733" y="15229"/>
                  </a:lnTo>
                  <a:lnTo>
                    <a:pt x="11764" y="15229"/>
                  </a:lnTo>
                  <a:lnTo>
                    <a:pt x="11764" y="15198"/>
                  </a:lnTo>
                  <a:lnTo>
                    <a:pt x="11825" y="15198"/>
                  </a:lnTo>
                  <a:lnTo>
                    <a:pt x="11825" y="15168"/>
                  </a:lnTo>
                  <a:lnTo>
                    <a:pt x="11855" y="15168"/>
                  </a:lnTo>
                  <a:lnTo>
                    <a:pt x="11855" y="15107"/>
                  </a:lnTo>
                  <a:lnTo>
                    <a:pt x="11885" y="15107"/>
                  </a:lnTo>
                  <a:lnTo>
                    <a:pt x="11885" y="15077"/>
                  </a:lnTo>
                  <a:lnTo>
                    <a:pt x="11916" y="15077"/>
                  </a:lnTo>
                  <a:lnTo>
                    <a:pt x="11916" y="15046"/>
                  </a:lnTo>
                  <a:lnTo>
                    <a:pt x="11977" y="15046"/>
                  </a:lnTo>
                  <a:lnTo>
                    <a:pt x="11977" y="15016"/>
                  </a:lnTo>
                  <a:lnTo>
                    <a:pt x="12007" y="15016"/>
                  </a:lnTo>
                  <a:lnTo>
                    <a:pt x="12007" y="14955"/>
                  </a:lnTo>
                  <a:lnTo>
                    <a:pt x="12037" y="14955"/>
                  </a:lnTo>
                  <a:lnTo>
                    <a:pt x="12037" y="14925"/>
                  </a:lnTo>
                  <a:lnTo>
                    <a:pt x="12068" y="14925"/>
                  </a:lnTo>
                  <a:lnTo>
                    <a:pt x="12068" y="14894"/>
                  </a:lnTo>
                  <a:lnTo>
                    <a:pt x="12129" y="14894"/>
                  </a:lnTo>
                  <a:lnTo>
                    <a:pt x="12129" y="14864"/>
                  </a:lnTo>
                  <a:lnTo>
                    <a:pt x="12159" y="14864"/>
                  </a:lnTo>
                  <a:lnTo>
                    <a:pt x="12159" y="14803"/>
                  </a:lnTo>
                  <a:lnTo>
                    <a:pt x="12189" y="14803"/>
                  </a:lnTo>
                  <a:lnTo>
                    <a:pt x="12189" y="14773"/>
                  </a:lnTo>
                  <a:lnTo>
                    <a:pt x="12220" y="14773"/>
                  </a:lnTo>
                  <a:lnTo>
                    <a:pt x="12220" y="14742"/>
                  </a:lnTo>
                  <a:lnTo>
                    <a:pt x="12281" y="14742"/>
                  </a:lnTo>
                  <a:lnTo>
                    <a:pt x="12281" y="14712"/>
                  </a:lnTo>
                  <a:lnTo>
                    <a:pt x="12311" y="14712"/>
                  </a:lnTo>
                  <a:lnTo>
                    <a:pt x="12311" y="14651"/>
                  </a:lnTo>
                  <a:lnTo>
                    <a:pt x="12341" y="14651"/>
                  </a:lnTo>
                  <a:lnTo>
                    <a:pt x="12341" y="14621"/>
                  </a:lnTo>
                  <a:lnTo>
                    <a:pt x="12372" y="14621"/>
                  </a:lnTo>
                  <a:lnTo>
                    <a:pt x="12372" y="14590"/>
                  </a:lnTo>
                  <a:lnTo>
                    <a:pt x="12433" y="14590"/>
                  </a:lnTo>
                  <a:lnTo>
                    <a:pt x="12433" y="14560"/>
                  </a:lnTo>
                  <a:lnTo>
                    <a:pt x="12463" y="14560"/>
                  </a:lnTo>
                  <a:lnTo>
                    <a:pt x="12463" y="14499"/>
                  </a:lnTo>
                  <a:lnTo>
                    <a:pt x="12493" y="14499"/>
                  </a:lnTo>
                  <a:lnTo>
                    <a:pt x="12493" y="14469"/>
                  </a:lnTo>
                  <a:lnTo>
                    <a:pt x="12524" y="14469"/>
                  </a:lnTo>
                  <a:lnTo>
                    <a:pt x="12372" y="13527"/>
                  </a:lnTo>
                  <a:cubicBezTo>
                    <a:pt x="13192" y="13375"/>
                    <a:pt x="13831" y="13101"/>
                    <a:pt x="14287" y="12767"/>
                  </a:cubicBezTo>
                  <a:cubicBezTo>
                    <a:pt x="14348" y="12676"/>
                    <a:pt x="14469" y="12615"/>
                    <a:pt x="14560" y="12524"/>
                  </a:cubicBezTo>
                  <a:cubicBezTo>
                    <a:pt x="14560" y="12524"/>
                    <a:pt x="14591" y="12524"/>
                    <a:pt x="14591" y="12493"/>
                  </a:cubicBezTo>
                  <a:cubicBezTo>
                    <a:pt x="14591" y="12493"/>
                    <a:pt x="14621" y="12493"/>
                    <a:pt x="14621" y="12463"/>
                  </a:cubicBezTo>
                  <a:cubicBezTo>
                    <a:pt x="14621" y="12463"/>
                    <a:pt x="14651" y="12463"/>
                    <a:pt x="14651" y="12432"/>
                  </a:cubicBezTo>
                  <a:cubicBezTo>
                    <a:pt x="14651" y="12432"/>
                    <a:pt x="14712" y="12432"/>
                    <a:pt x="14712" y="12372"/>
                  </a:cubicBezTo>
                  <a:cubicBezTo>
                    <a:pt x="14712" y="12372"/>
                    <a:pt x="14743" y="12372"/>
                    <a:pt x="14743" y="12341"/>
                  </a:cubicBezTo>
                  <a:cubicBezTo>
                    <a:pt x="14743" y="12341"/>
                    <a:pt x="14773" y="12341"/>
                    <a:pt x="14773" y="12311"/>
                  </a:cubicBezTo>
                  <a:cubicBezTo>
                    <a:pt x="14773" y="12311"/>
                    <a:pt x="14803" y="12311"/>
                    <a:pt x="14803" y="12280"/>
                  </a:cubicBezTo>
                  <a:cubicBezTo>
                    <a:pt x="14803" y="12280"/>
                    <a:pt x="14864" y="12280"/>
                    <a:pt x="14864" y="12220"/>
                  </a:cubicBezTo>
                  <a:cubicBezTo>
                    <a:pt x="14864" y="12220"/>
                    <a:pt x="14895" y="12220"/>
                    <a:pt x="14895" y="12189"/>
                  </a:cubicBezTo>
                  <a:cubicBezTo>
                    <a:pt x="14895" y="12189"/>
                    <a:pt x="14925" y="12189"/>
                    <a:pt x="14925" y="12159"/>
                  </a:cubicBezTo>
                  <a:cubicBezTo>
                    <a:pt x="14925" y="12159"/>
                    <a:pt x="14955" y="12159"/>
                    <a:pt x="14955" y="12128"/>
                  </a:cubicBezTo>
                  <a:cubicBezTo>
                    <a:pt x="14955" y="12128"/>
                    <a:pt x="15016" y="12128"/>
                    <a:pt x="15016" y="12068"/>
                  </a:cubicBezTo>
                  <a:cubicBezTo>
                    <a:pt x="15016" y="12068"/>
                    <a:pt x="15047" y="12068"/>
                    <a:pt x="15047" y="12037"/>
                  </a:cubicBezTo>
                  <a:cubicBezTo>
                    <a:pt x="15047" y="12037"/>
                    <a:pt x="15077" y="12037"/>
                    <a:pt x="15077" y="12007"/>
                  </a:cubicBezTo>
                  <a:cubicBezTo>
                    <a:pt x="15077" y="12007"/>
                    <a:pt x="15107" y="12007"/>
                    <a:pt x="15107" y="11976"/>
                  </a:cubicBezTo>
                  <a:cubicBezTo>
                    <a:pt x="15107" y="11976"/>
                    <a:pt x="15168" y="11976"/>
                    <a:pt x="15168" y="11916"/>
                  </a:cubicBezTo>
                  <a:cubicBezTo>
                    <a:pt x="15168" y="11916"/>
                    <a:pt x="15199" y="11916"/>
                    <a:pt x="15199" y="11885"/>
                  </a:cubicBezTo>
                  <a:cubicBezTo>
                    <a:pt x="15199" y="11885"/>
                    <a:pt x="15229" y="11885"/>
                    <a:pt x="15229" y="11855"/>
                  </a:cubicBezTo>
                  <a:cubicBezTo>
                    <a:pt x="15229" y="11855"/>
                    <a:pt x="15259" y="11855"/>
                    <a:pt x="15259" y="11824"/>
                  </a:cubicBezTo>
                  <a:cubicBezTo>
                    <a:pt x="15259" y="11824"/>
                    <a:pt x="15320" y="11824"/>
                    <a:pt x="15320" y="11764"/>
                  </a:cubicBezTo>
                  <a:cubicBezTo>
                    <a:pt x="15320" y="11764"/>
                    <a:pt x="15351" y="11764"/>
                    <a:pt x="15351" y="11733"/>
                  </a:cubicBezTo>
                  <a:cubicBezTo>
                    <a:pt x="15351" y="11733"/>
                    <a:pt x="15381" y="11733"/>
                    <a:pt x="15381" y="11703"/>
                  </a:cubicBezTo>
                  <a:cubicBezTo>
                    <a:pt x="15381" y="11703"/>
                    <a:pt x="15411" y="11703"/>
                    <a:pt x="15411" y="11672"/>
                  </a:cubicBezTo>
                  <a:cubicBezTo>
                    <a:pt x="15411" y="11672"/>
                    <a:pt x="15472" y="11672"/>
                    <a:pt x="15472" y="11612"/>
                  </a:cubicBezTo>
                  <a:cubicBezTo>
                    <a:pt x="15472" y="11612"/>
                    <a:pt x="15503" y="11612"/>
                    <a:pt x="15503" y="11581"/>
                  </a:cubicBezTo>
                  <a:cubicBezTo>
                    <a:pt x="15503" y="11581"/>
                    <a:pt x="15533" y="11581"/>
                    <a:pt x="15533" y="11551"/>
                  </a:cubicBezTo>
                  <a:cubicBezTo>
                    <a:pt x="15533" y="11551"/>
                    <a:pt x="15563" y="11551"/>
                    <a:pt x="15563" y="11520"/>
                  </a:cubicBezTo>
                  <a:cubicBezTo>
                    <a:pt x="15563" y="11520"/>
                    <a:pt x="15624" y="11520"/>
                    <a:pt x="15624" y="11460"/>
                  </a:cubicBezTo>
                  <a:cubicBezTo>
                    <a:pt x="15624" y="11460"/>
                    <a:pt x="15655" y="11460"/>
                    <a:pt x="15655" y="11429"/>
                  </a:cubicBezTo>
                  <a:cubicBezTo>
                    <a:pt x="15655" y="11429"/>
                    <a:pt x="15685" y="11429"/>
                    <a:pt x="15685" y="11399"/>
                  </a:cubicBezTo>
                  <a:cubicBezTo>
                    <a:pt x="15685" y="11423"/>
                    <a:pt x="15688" y="11435"/>
                    <a:pt x="15694" y="11435"/>
                  </a:cubicBezTo>
                  <a:cubicBezTo>
                    <a:pt x="15736" y="11435"/>
                    <a:pt x="15911" y="10750"/>
                    <a:pt x="15776" y="9970"/>
                  </a:cubicBezTo>
                  <a:cubicBezTo>
                    <a:pt x="15655" y="9241"/>
                    <a:pt x="15381" y="8663"/>
                    <a:pt x="14925" y="8177"/>
                  </a:cubicBezTo>
                  <a:cubicBezTo>
                    <a:pt x="14469" y="7721"/>
                    <a:pt x="13952" y="7326"/>
                    <a:pt x="13253" y="7144"/>
                  </a:cubicBezTo>
                  <a:lnTo>
                    <a:pt x="13314" y="7113"/>
                  </a:lnTo>
                  <a:lnTo>
                    <a:pt x="13344" y="7052"/>
                  </a:lnTo>
                  <a:lnTo>
                    <a:pt x="13375" y="7022"/>
                  </a:lnTo>
                  <a:lnTo>
                    <a:pt x="13405" y="6992"/>
                  </a:lnTo>
                  <a:lnTo>
                    <a:pt x="13436" y="6961"/>
                  </a:lnTo>
                  <a:lnTo>
                    <a:pt x="13496" y="6900"/>
                  </a:lnTo>
                  <a:lnTo>
                    <a:pt x="13527" y="6870"/>
                  </a:lnTo>
                  <a:lnTo>
                    <a:pt x="13557" y="6840"/>
                  </a:lnTo>
                  <a:lnTo>
                    <a:pt x="13588" y="6809"/>
                  </a:lnTo>
                  <a:cubicBezTo>
                    <a:pt x="13892" y="6566"/>
                    <a:pt x="14135" y="6262"/>
                    <a:pt x="14287" y="5928"/>
                  </a:cubicBezTo>
                  <a:cubicBezTo>
                    <a:pt x="14499" y="5472"/>
                    <a:pt x="14560" y="4985"/>
                    <a:pt x="14469" y="4408"/>
                  </a:cubicBezTo>
                  <a:cubicBezTo>
                    <a:pt x="14317" y="3466"/>
                    <a:pt x="13831" y="2736"/>
                    <a:pt x="12949" y="2189"/>
                  </a:cubicBezTo>
                  <a:cubicBezTo>
                    <a:pt x="12281" y="1794"/>
                    <a:pt x="11399" y="1551"/>
                    <a:pt x="10335" y="1490"/>
                  </a:cubicBezTo>
                  <a:lnTo>
                    <a:pt x="100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1965425" y="2586250"/>
              <a:ext cx="354875" cy="372350"/>
            </a:xfrm>
            <a:custGeom>
              <a:rect b="b" l="l" r="r" t="t"/>
              <a:pathLst>
                <a:path extrusionOk="0" h="14894" w="14195">
                  <a:moveTo>
                    <a:pt x="7754" y="3828"/>
                  </a:moveTo>
                  <a:cubicBezTo>
                    <a:pt x="8774" y="3828"/>
                    <a:pt x="9396" y="4194"/>
                    <a:pt x="9484" y="4924"/>
                  </a:cubicBezTo>
                  <a:cubicBezTo>
                    <a:pt x="9605" y="5684"/>
                    <a:pt x="9088" y="6079"/>
                    <a:pt x="7964" y="6110"/>
                  </a:cubicBezTo>
                  <a:lnTo>
                    <a:pt x="5684" y="6201"/>
                  </a:lnTo>
                  <a:lnTo>
                    <a:pt x="5350" y="3921"/>
                  </a:lnTo>
                  <a:lnTo>
                    <a:pt x="7629" y="3830"/>
                  </a:lnTo>
                  <a:cubicBezTo>
                    <a:pt x="7672" y="3829"/>
                    <a:pt x="7713" y="3828"/>
                    <a:pt x="7754" y="3828"/>
                  </a:cubicBezTo>
                  <a:close/>
                  <a:moveTo>
                    <a:pt x="8915" y="8388"/>
                  </a:moveTo>
                  <a:cubicBezTo>
                    <a:pt x="9990" y="8388"/>
                    <a:pt x="10612" y="8755"/>
                    <a:pt x="10699" y="9544"/>
                  </a:cubicBezTo>
                  <a:cubicBezTo>
                    <a:pt x="10821" y="10365"/>
                    <a:pt x="10304" y="10791"/>
                    <a:pt x="9119" y="10791"/>
                  </a:cubicBezTo>
                  <a:lnTo>
                    <a:pt x="6292" y="10851"/>
                  </a:lnTo>
                  <a:lnTo>
                    <a:pt x="5958" y="8450"/>
                  </a:lnTo>
                  <a:lnTo>
                    <a:pt x="8784" y="8389"/>
                  </a:lnTo>
                  <a:cubicBezTo>
                    <a:pt x="8829" y="8388"/>
                    <a:pt x="8872" y="8388"/>
                    <a:pt x="8915" y="8388"/>
                  </a:cubicBezTo>
                  <a:close/>
                  <a:moveTo>
                    <a:pt x="8389" y="0"/>
                  </a:moveTo>
                  <a:lnTo>
                    <a:pt x="6414" y="31"/>
                  </a:lnTo>
                  <a:lnTo>
                    <a:pt x="6596" y="1459"/>
                  </a:lnTo>
                  <a:lnTo>
                    <a:pt x="5502" y="1520"/>
                  </a:lnTo>
                  <a:lnTo>
                    <a:pt x="5319" y="61"/>
                  </a:lnTo>
                  <a:lnTo>
                    <a:pt x="3344" y="91"/>
                  </a:lnTo>
                  <a:lnTo>
                    <a:pt x="3526" y="1550"/>
                  </a:lnTo>
                  <a:lnTo>
                    <a:pt x="0" y="1611"/>
                  </a:lnTo>
                  <a:lnTo>
                    <a:pt x="274" y="3496"/>
                  </a:lnTo>
                  <a:lnTo>
                    <a:pt x="1854" y="3435"/>
                  </a:lnTo>
                  <a:lnTo>
                    <a:pt x="2979" y="11490"/>
                  </a:lnTo>
                  <a:lnTo>
                    <a:pt x="1398" y="11550"/>
                  </a:lnTo>
                  <a:lnTo>
                    <a:pt x="1672" y="13405"/>
                  </a:lnTo>
                  <a:lnTo>
                    <a:pt x="5198" y="13344"/>
                  </a:lnTo>
                  <a:lnTo>
                    <a:pt x="5441" y="14894"/>
                  </a:lnTo>
                  <a:lnTo>
                    <a:pt x="7386" y="14864"/>
                  </a:lnTo>
                  <a:lnTo>
                    <a:pt x="7173" y="13283"/>
                  </a:lnTo>
                  <a:lnTo>
                    <a:pt x="8268" y="13253"/>
                  </a:lnTo>
                  <a:lnTo>
                    <a:pt x="8511" y="14803"/>
                  </a:lnTo>
                  <a:lnTo>
                    <a:pt x="10487" y="14772"/>
                  </a:lnTo>
                  <a:lnTo>
                    <a:pt x="10243" y="13161"/>
                  </a:lnTo>
                  <a:cubicBezTo>
                    <a:pt x="11550" y="13070"/>
                    <a:pt x="12493" y="12797"/>
                    <a:pt x="13131" y="12250"/>
                  </a:cubicBezTo>
                  <a:cubicBezTo>
                    <a:pt x="13891" y="11702"/>
                    <a:pt x="14195" y="10851"/>
                    <a:pt x="14043" y="9848"/>
                  </a:cubicBezTo>
                  <a:cubicBezTo>
                    <a:pt x="14043" y="9149"/>
                    <a:pt x="13739" y="8541"/>
                    <a:pt x="13283" y="8055"/>
                  </a:cubicBezTo>
                  <a:cubicBezTo>
                    <a:pt x="12827" y="7569"/>
                    <a:pt x="12280" y="7204"/>
                    <a:pt x="11550" y="6991"/>
                  </a:cubicBezTo>
                  <a:cubicBezTo>
                    <a:pt x="12006" y="6718"/>
                    <a:pt x="12341" y="6353"/>
                    <a:pt x="12584" y="5927"/>
                  </a:cubicBezTo>
                  <a:cubicBezTo>
                    <a:pt x="12797" y="5471"/>
                    <a:pt x="12827" y="4985"/>
                    <a:pt x="12766" y="4408"/>
                  </a:cubicBezTo>
                  <a:cubicBezTo>
                    <a:pt x="12614" y="3465"/>
                    <a:pt x="12128" y="2736"/>
                    <a:pt x="11247" y="2189"/>
                  </a:cubicBezTo>
                  <a:cubicBezTo>
                    <a:pt x="10547" y="1793"/>
                    <a:pt x="9696" y="1550"/>
                    <a:pt x="8632" y="1459"/>
                  </a:cubicBezTo>
                  <a:lnTo>
                    <a:pt x="8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1756450" y="3418325"/>
              <a:ext cx="959000" cy="756875"/>
            </a:xfrm>
            <a:custGeom>
              <a:rect b="b" l="l" r="r" t="t"/>
              <a:pathLst>
                <a:path extrusionOk="0" h="30275" w="38360">
                  <a:moveTo>
                    <a:pt x="3040" y="0"/>
                  </a:moveTo>
                  <a:cubicBezTo>
                    <a:pt x="1338" y="0"/>
                    <a:pt x="0" y="1429"/>
                    <a:pt x="183" y="3161"/>
                  </a:cubicBezTo>
                  <a:lnTo>
                    <a:pt x="2797" y="27721"/>
                  </a:lnTo>
                  <a:cubicBezTo>
                    <a:pt x="2947" y="29161"/>
                    <a:pt x="4133" y="30275"/>
                    <a:pt x="5595" y="30275"/>
                  </a:cubicBezTo>
                  <a:cubicBezTo>
                    <a:pt x="5615" y="30275"/>
                    <a:pt x="5634" y="30275"/>
                    <a:pt x="5654" y="30274"/>
                  </a:cubicBezTo>
                  <a:lnTo>
                    <a:pt x="35320" y="30274"/>
                  </a:lnTo>
                  <a:cubicBezTo>
                    <a:pt x="37053" y="30274"/>
                    <a:pt x="38360" y="28846"/>
                    <a:pt x="38177" y="27113"/>
                  </a:cubicBezTo>
                  <a:lnTo>
                    <a:pt x="35563" y="2554"/>
                  </a:lnTo>
                  <a:cubicBezTo>
                    <a:pt x="35411" y="1095"/>
                    <a:pt x="34195" y="0"/>
                    <a:pt x="32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1795200" y="3372725"/>
              <a:ext cx="959000" cy="756875"/>
            </a:xfrm>
            <a:custGeom>
              <a:rect b="b" l="l" r="r" t="t"/>
              <a:pathLst>
                <a:path extrusionOk="0" h="30275" w="38360">
                  <a:moveTo>
                    <a:pt x="3040" y="1"/>
                  </a:moveTo>
                  <a:cubicBezTo>
                    <a:pt x="1338" y="1"/>
                    <a:pt x="0" y="1429"/>
                    <a:pt x="183" y="3162"/>
                  </a:cubicBezTo>
                  <a:lnTo>
                    <a:pt x="2827" y="27721"/>
                  </a:lnTo>
                  <a:cubicBezTo>
                    <a:pt x="2979" y="29180"/>
                    <a:pt x="4195" y="30275"/>
                    <a:pt x="5654" y="30275"/>
                  </a:cubicBezTo>
                  <a:lnTo>
                    <a:pt x="35320" y="30275"/>
                  </a:lnTo>
                  <a:cubicBezTo>
                    <a:pt x="37053" y="30275"/>
                    <a:pt x="38360" y="28816"/>
                    <a:pt x="38177" y="27113"/>
                  </a:cubicBezTo>
                  <a:lnTo>
                    <a:pt x="35563" y="2554"/>
                  </a:lnTo>
                  <a:cubicBezTo>
                    <a:pt x="35411" y="1095"/>
                    <a:pt x="34196" y="1"/>
                    <a:pt x="32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1824825" y="3398575"/>
              <a:ext cx="900500" cy="705200"/>
            </a:xfrm>
            <a:custGeom>
              <a:rect b="b" l="l" r="r" t="t"/>
              <a:pathLst>
                <a:path extrusionOk="0" fill="none" h="28208" w="36020">
                  <a:moveTo>
                    <a:pt x="4469" y="28207"/>
                  </a:moveTo>
                  <a:cubicBezTo>
                    <a:pt x="3527" y="28207"/>
                    <a:pt x="2767" y="27508"/>
                    <a:pt x="2645" y="26596"/>
                  </a:cubicBezTo>
                  <a:lnTo>
                    <a:pt x="31" y="2006"/>
                  </a:lnTo>
                  <a:cubicBezTo>
                    <a:pt x="1" y="1459"/>
                    <a:pt x="153" y="973"/>
                    <a:pt x="487" y="608"/>
                  </a:cubicBezTo>
                  <a:cubicBezTo>
                    <a:pt x="822" y="213"/>
                    <a:pt x="1308" y="0"/>
                    <a:pt x="1855" y="0"/>
                  </a:cubicBezTo>
                  <a:lnTo>
                    <a:pt x="31521" y="0"/>
                  </a:lnTo>
                  <a:cubicBezTo>
                    <a:pt x="32464" y="0"/>
                    <a:pt x="33223" y="699"/>
                    <a:pt x="33345" y="1611"/>
                  </a:cubicBezTo>
                  <a:lnTo>
                    <a:pt x="35959" y="26201"/>
                  </a:lnTo>
                  <a:cubicBezTo>
                    <a:pt x="36020" y="26718"/>
                    <a:pt x="35868" y="27234"/>
                    <a:pt x="35503" y="27599"/>
                  </a:cubicBezTo>
                  <a:cubicBezTo>
                    <a:pt x="35169" y="27994"/>
                    <a:pt x="34682" y="28207"/>
                    <a:pt x="34135" y="28207"/>
                  </a:cubicBezTo>
                  <a:close/>
                </a:path>
              </a:pathLst>
            </a:custGeom>
            <a:noFill/>
            <a:ln cap="rnd" cmpd="sng" w="9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2463900" y="3647800"/>
              <a:ext cx="268275" cy="222675"/>
            </a:xfrm>
            <a:custGeom>
              <a:rect b="b" l="l" r="r" t="t"/>
              <a:pathLst>
                <a:path extrusionOk="0" h="8907" w="10731">
                  <a:moveTo>
                    <a:pt x="4256" y="1"/>
                  </a:moveTo>
                  <a:cubicBezTo>
                    <a:pt x="1794" y="1"/>
                    <a:pt x="1" y="1976"/>
                    <a:pt x="244" y="4469"/>
                  </a:cubicBezTo>
                  <a:cubicBezTo>
                    <a:pt x="457" y="6901"/>
                    <a:pt x="2676" y="8907"/>
                    <a:pt x="5138" y="8907"/>
                  </a:cubicBezTo>
                  <a:lnTo>
                    <a:pt x="10335" y="8907"/>
                  </a:lnTo>
                  <a:cubicBezTo>
                    <a:pt x="10518" y="8907"/>
                    <a:pt x="10730" y="8724"/>
                    <a:pt x="10670" y="8512"/>
                  </a:cubicBezTo>
                  <a:lnTo>
                    <a:pt x="9849" y="305"/>
                  </a:lnTo>
                  <a:cubicBezTo>
                    <a:pt x="9818" y="122"/>
                    <a:pt x="9697" y="1"/>
                    <a:pt x="95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2509500" y="3715425"/>
              <a:ext cx="66125" cy="66900"/>
            </a:xfrm>
            <a:custGeom>
              <a:rect b="b" l="l" r="r" t="t"/>
              <a:pathLst>
                <a:path extrusionOk="0" h="2676" w="2645">
                  <a:moveTo>
                    <a:pt x="1338" y="1"/>
                  </a:moveTo>
                  <a:cubicBezTo>
                    <a:pt x="608" y="1"/>
                    <a:pt x="0" y="609"/>
                    <a:pt x="0" y="1338"/>
                  </a:cubicBezTo>
                  <a:cubicBezTo>
                    <a:pt x="0" y="2068"/>
                    <a:pt x="608" y="2676"/>
                    <a:pt x="1338" y="2676"/>
                  </a:cubicBezTo>
                  <a:cubicBezTo>
                    <a:pt x="2067" y="2676"/>
                    <a:pt x="2645" y="2068"/>
                    <a:pt x="2645" y="1338"/>
                  </a:cubicBezTo>
                  <a:cubicBezTo>
                    <a:pt x="2645" y="609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2044450" y="3560425"/>
              <a:ext cx="351100" cy="370850"/>
            </a:xfrm>
            <a:custGeom>
              <a:rect b="b" l="l" r="r" t="t"/>
              <a:pathLst>
                <a:path extrusionOk="0" h="14834" w="14044">
                  <a:moveTo>
                    <a:pt x="7478" y="3861"/>
                  </a:moveTo>
                  <a:cubicBezTo>
                    <a:pt x="8602" y="3861"/>
                    <a:pt x="9210" y="4225"/>
                    <a:pt x="9301" y="4985"/>
                  </a:cubicBezTo>
                  <a:cubicBezTo>
                    <a:pt x="9362" y="5745"/>
                    <a:pt x="8876" y="6140"/>
                    <a:pt x="7751" y="6140"/>
                  </a:cubicBezTo>
                  <a:lnTo>
                    <a:pt x="5471" y="6140"/>
                  </a:lnTo>
                  <a:lnTo>
                    <a:pt x="5198" y="3861"/>
                  </a:lnTo>
                  <a:close/>
                  <a:moveTo>
                    <a:pt x="8541" y="8450"/>
                  </a:moveTo>
                  <a:cubicBezTo>
                    <a:pt x="9727" y="8450"/>
                    <a:pt x="10335" y="8876"/>
                    <a:pt x="10426" y="9666"/>
                  </a:cubicBezTo>
                  <a:cubicBezTo>
                    <a:pt x="10517" y="10456"/>
                    <a:pt x="9970" y="10852"/>
                    <a:pt x="8815" y="10852"/>
                  </a:cubicBezTo>
                  <a:lnTo>
                    <a:pt x="5988" y="10852"/>
                  </a:lnTo>
                  <a:lnTo>
                    <a:pt x="5715" y="8450"/>
                  </a:lnTo>
                  <a:close/>
                  <a:moveTo>
                    <a:pt x="3374" y="0"/>
                  </a:moveTo>
                  <a:lnTo>
                    <a:pt x="3526" y="1459"/>
                  </a:lnTo>
                  <a:lnTo>
                    <a:pt x="0" y="1459"/>
                  </a:lnTo>
                  <a:lnTo>
                    <a:pt x="213" y="3313"/>
                  </a:lnTo>
                  <a:lnTo>
                    <a:pt x="1794" y="3313"/>
                  </a:lnTo>
                  <a:lnTo>
                    <a:pt x="2766" y="11368"/>
                  </a:lnTo>
                  <a:lnTo>
                    <a:pt x="1216" y="11368"/>
                  </a:lnTo>
                  <a:lnTo>
                    <a:pt x="1429" y="13222"/>
                  </a:lnTo>
                  <a:lnTo>
                    <a:pt x="4955" y="13222"/>
                  </a:lnTo>
                  <a:lnTo>
                    <a:pt x="5168" y="14833"/>
                  </a:lnTo>
                  <a:lnTo>
                    <a:pt x="7143" y="14833"/>
                  </a:lnTo>
                  <a:lnTo>
                    <a:pt x="6930" y="13222"/>
                  </a:lnTo>
                  <a:lnTo>
                    <a:pt x="8055" y="13222"/>
                  </a:lnTo>
                  <a:lnTo>
                    <a:pt x="8237" y="14833"/>
                  </a:lnTo>
                  <a:lnTo>
                    <a:pt x="10213" y="14833"/>
                  </a:lnTo>
                  <a:lnTo>
                    <a:pt x="10031" y="13222"/>
                  </a:lnTo>
                  <a:cubicBezTo>
                    <a:pt x="11307" y="13162"/>
                    <a:pt x="12250" y="12888"/>
                    <a:pt x="12949" y="12402"/>
                  </a:cubicBezTo>
                  <a:cubicBezTo>
                    <a:pt x="13709" y="11824"/>
                    <a:pt x="14043" y="11034"/>
                    <a:pt x="13921" y="10000"/>
                  </a:cubicBezTo>
                  <a:cubicBezTo>
                    <a:pt x="13739" y="9332"/>
                    <a:pt x="13466" y="8724"/>
                    <a:pt x="13070" y="8207"/>
                  </a:cubicBezTo>
                  <a:cubicBezTo>
                    <a:pt x="12614" y="7721"/>
                    <a:pt x="12037" y="7356"/>
                    <a:pt x="11338" y="7113"/>
                  </a:cubicBezTo>
                  <a:cubicBezTo>
                    <a:pt x="11855" y="6839"/>
                    <a:pt x="12189" y="6505"/>
                    <a:pt x="12402" y="6049"/>
                  </a:cubicBezTo>
                  <a:cubicBezTo>
                    <a:pt x="12645" y="5593"/>
                    <a:pt x="12706" y="5107"/>
                    <a:pt x="12645" y="4529"/>
                  </a:cubicBezTo>
                  <a:cubicBezTo>
                    <a:pt x="12523" y="3587"/>
                    <a:pt x="12037" y="2827"/>
                    <a:pt x="11186" y="2280"/>
                  </a:cubicBezTo>
                  <a:cubicBezTo>
                    <a:pt x="10517" y="1885"/>
                    <a:pt x="9666" y="1611"/>
                    <a:pt x="8602" y="1490"/>
                  </a:cubicBezTo>
                  <a:lnTo>
                    <a:pt x="8420" y="0"/>
                  </a:lnTo>
                  <a:lnTo>
                    <a:pt x="6444" y="0"/>
                  </a:lnTo>
                  <a:lnTo>
                    <a:pt x="6596" y="1459"/>
                  </a:lnTo>
                  <a:lnTo>
                    <a:pt x="5502" y="1459"/>
                  </a:lnTo>
                  <a:lnTo>
                    <a:pt x="5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399275" y="4447200"/>
              <a:ext cx="1096550" cy="192275"/>
            </a:xfrm>
            <a:custGeom>
              <a:rect b="b" l="l" r="r" t="t"/>
              <a:pathLst>
                <a:path extrusionOk="0" h="7691" w="43862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lnTo>
                    <a:pt x="1" y="6627"/>
                  </a:lnTo>
                  <a:cubicBezTo>
                    <a:pt x="1" y="7205"/>
                    <a:pt x="487" y="7691"/>
                    <a:pt x="1064" y="7691"/>
                  </a:cubicBezTo>
                  <a:lnTo>
                    <a:pt x="42798" y="7691"/>
                  </a:lnTo>
                  <a:cubicBezTo>
                    <a:pt x="43375" y="7691"/>
                    <a:pt x="43862" y="7205"/>
                    <a:pt x="43862" y="6627"/>
                  </a:cubicBezTo>
                  <a:lnTo>
                    <a:pt x="43862" y="1065"/>
                  </a:lnTo>
                  <a:cubicBezTo>
                    <a:pt x="43831" y="457"/>
                    <a:pt x="43375" y="1"/>
                    <a:pt x="42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483625" y="4447200"/>
              <a:ext cx="106400" cy="192275"/>
            </a:xfrm>
            <a:custGeom>
              <a:rect b="b" l="l" r="r" t="t"/>
              <a:pathLst>
                <a:path extrusionOk="0" h="7691" w="4256">
                  <a:moveTo>
                    <a:pt x="0" y="1"/>
                  </a:moveTo>
                  <a:lnTo>
                    <a:pt x="0" y="7691"/>
                  </a:lnTo>
                  <a:lnTo>
                    <a:pt x="4256" y="7691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688800" y="4447200"/>
              <a:ext cx="106400" cy="192275"/>
            </a:xfrm>
            <a:custGeom>
              <a:rect b="b" l="l" r="r" t="t"/>
              <a:pathLst>
                <a:path extrusionOk="0" h="7691" w="4256">
                  <a:moveTo>
                    <a:pt x="0" y="1"/>
                  </a:moveTo>
                  <a:lnTo>
                    <a:pt x="0" y="7691"/>
                  </a:lnTo>
                  <a:lnTo>
                    <a:pt x="4256" y="7691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893975" y="4447200"/>
              <a:ext cx="106400" cy="192275"/>
            </a:xfrm>
            <a:custGeom>
              <a:rect b="b" l="l" r="r" t="t"/>
              <a:pathLst>
                <a:path extrusionOk="0" h="7691" w="4256">
                  <a:moveTo>
                    <a:pt x="0" y="1"/>
                  </a:moveTo>
                  <a:lnTo>
                    <a:pt x="0" y="7691"/>
                  </a:lnTo>
                  <a:lnTo>
                    <a:pt x="4256" y="7691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1099125" y="4447200"/>
              <a:ext cx="106425" cy="192275"/>
            </a:xfrm>
            <a:custGeom>
              <a:rect b="b" l="l" r="r" t="t"/>
              <a:pathLst>
                <a:path extrusionOk="0" h="7691" w="4257">
                  <a:moveTo>
                    <a:pt x="1" y="1"/>
                  </a:moveTo>
                  <a:lnTo>
                    <a:pt x="1" y="7691"/>
                  </a:lnTo>
                  <a:lnTo>
                    <a:pt x="4256" y="7691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1304300" y="4447200"/>
              <a:ext cx="106425" cy="192275"/>
            </a:xfrm>
            <a:custGeom>
              <a:rect b="b" l="l" r="r" t="t"/>
              <a:pathLst>
                <a:path extrusionOk="0" h="7691" w="4257">
                  <a:moveTo>
                    <a:pt x="1" y="1"/>
                  </a:moveTo>
                  <a:lnTo>
                    <a:pt x="1" y="7691"/>
                  </a:lnTo>
                  <a:lnTo>
                    <a:pt x="4256" y="7691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399275" y="4447200"/>
              <a:ext cx="1096550" cy="192275"/>
            </a:xfrm>
            <a:custGeom>
              <a:rect b="b" l="l" r="r" t="t"/>
              <a:pathLst>
                <a:path extrusionOk="0" fill="none" h="7691" w="43862">
                  <a:moveTo>
                    <a:pt x="42767" y="1"/>
                  </a:moveTo>
                  <a:lnTo>
                    <a:pt x="1064" y="1"/>
                  </a:lnTo>
                  <a:cubicBezTo>
                    <a:pt x="487" y="1"/>
                    <a:pt x="1" y="487"/>
                    <a:pt x="1" y="1065"/>
                  </a:cubicBezTo>
                  <a:lnTo>
                    <a:pt x="1" y="6627"/>
                  </a:lnTo>
                  <a:cubicBezTo>
                    <a:pt x="1" y="7205"/>
                    <a:pt x="487" y="7691"/>
                    <a:pt x="1064" y="7691"/>
                  </a:cubicBezTo>
                  <a:lnTo>
                    <a:pt x="42798" y="7691"/>
                  </a:lnTo>
                  <a:cubicBezTo>
                    <a:pt x="43375" y="7691"/>
                    <a:pt x="43862" y="7205"/>
                    <a:pt x="43862" y="6627"/>
                  </a:cubicBezTo>
                  <a:lnTo>
                    <a:pt x="43862" y="1065"/>
                  </a:lnTo>
                  <a:cubicBezTo>
                    <a:pt x="43831" y="457"/>
                    <a:pt x="43375" y="1"/>
                    <a:pt x="42767" y="1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633325" y="4254312"/>
              <a:ext cx="1097300" cy="192275"/>
            </a:xfrm>
            <a:custGeom>
              <a:rect b="b" l="l" r="r" t="t"/>
              <a:pathLst>
                <a:path extrusionOk="0" h="7691" w="43892">
                  <a:moveTo>
                    <a:pt x="1064" y="0"/>
                  </a:moveTo>
                  <a:cubicBezTo>
                    <a:pt x="517" y="0"/>
                    <a:pt x="0" y="486"/>
                    <a:pt x="0" y="1064"/>
                  </a:cubicBezTo>
                  <a:lnTo>
                    <a:pt x="0" y="6626"/>
                  </a:lnTo>
                  <a:cubicBezTo>
                    <a:pt x="0" y="7204"/>
                    <a:pt x="517" y="7690"/>
                    <a:pt x="1064" y="7690"/>
                  </a:cubicBezTo>
                  <a:lnTo>
                    <a:pt x="42828" y="7690"/>
                  </a:lnTo>
                  <a:cubicBezTo>
                    <a:pt x="43405" y="7690"/>
                    <a:pt x="43892" y="7204"/>
                    <a:pt x="43892" y="6626"/>
                  </a:cubicBezTo>
                  <a:lnTo>
                    <a:pt x="43892" y="1064"/>
                  </a:lnTo>
                  <a:cubicBezTo>
                    <a:pt x="43892" y="486"/>
                    <a:pt x="43436" y="0"/>
                    <a:pt x="42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719200" y="4253450"/>
              <a:ext cx="106400" cy="192275"/>
            </a:xfrm>
            <a:custGeom>
              <a:rect b="b" l="l" r="r" t="t"/>
              <a:pathLst>
                <a:path extrusionOk="0" h="7691" w="4256">
                  <a:moveTo>
                    <a:pt x="0" y="0"/>
                  </a:moveTo>
                  <a:lnTo>
                    <a:pt x="0" y="7690"/>
                  </a:lnTo>
                  <a:lnTo>
                    <a:pt x="4256" y="7690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924350" y="4253450"/>
              <a:ext cx="106425" cy="192275"/>
            </a:xfrm>
            <a:custGeom>
              <a:rect b="b" l="l" r="r" t="t"/>
              <a:pathLst>
                <a:path extrusionOk="0" h="7691" w="4257">
                  <a:moveTo>
                    <a:pt x="1" y="0"/>
                  </a:moveTo>
                  <a:lnTo>
                    <a:pt x="1" y="7690"/>
                  </a:lnTo>
                  <a:lnTo>
                    <a:pt x="4256" y="7690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1129525" y="4253450"/>
              <a:ext cx="106425" cy="192275"/>
            </a:xfrm>
            <a:custGeom>
              <a:rect b="b" l="l" r="r" t="t"/>
              <a:pathLst>
                <a:path extrusionOk="0" h="7691" w="4257">
                  <a:moveTo>
                    <a:pt x="1" y="0"/>
                  </a:moveTo>
                  <a:lnTo>
                    <a:pt x="1" y="7690"/>
                  </a:lnTo>
                  <a:lnTo>
                    <a:pt x="4256" y="7690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1334700" y="4253450"/>
              <a:ext cx="106425" cy="192275"/>
            </a:xfrm>
            <a:custGeom>
              <a:rect b="b" l="l" r="r" t="t"/>
              <a:pathLst>
                <a:path extrusionOk="0" h="7691" w="4257">
                  <a:moveTo>
                    <a:pt x="1" y="0"/>
                  </a:moveTo>
                  <a:lnTo>
                    <a:pt x="1" y="7690"/>
                  </a:lnTo>
                  <a:lnTo>
                    <a:pt x="4256" y="7690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1539125" y="4253450"/>
              <a:ext cx="106400" cy="192275"/>
            </a:xfrm>
            <a:custGeom>
              <a:rect b="b" l="l" r="r" t="t"/>
              <a:pathLst>
                <a:path extrusionOk="0" h="7691" w="4256">
                  <a:moveTo>
                    <a:pt x="0" y="0"/>
                  </a:moveTo>
                  <a:lnTo>
                    <a:pt x="0" y="7690"/>
                  </a:lnTo>
                  <a:lnTo>
                    <a:pt x="4256" y="7690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633325" y="4253450"/>
              <a:ext cx="1097300" cy="192275"/>
            </a:xfrm>
            <a:custGeom>
              <a:rect b="b" l="l" r="r" t="t"/>
              <a:pathLst>
                <a:path extrusionOk="0" fill="none" h="7691" w="43892">
                  <a:moveTo>
                    <a:pt x="42828" y="0"/>
                  </a:moveTo>
                  <a:lnTo>
                    <a:pt x="1064" y="0"/>
                  </a:lnTo>
                  <a:cubicBezTo>
                    <a:pt x="517" y="0"/>
                    <a:pt x="0" y="486"/>
                    <a:pt x="0" y="1064"/>
                  </a:cubicBezTo>
                  <a:lnTo>
                    <a:pt x="0" y="6626"/>
                  </a:lnTo>
                  <a:cubicBezTo>
                    <a:pt x="0" y="7204"/>
                    <a:pt x="517" y="7690"/>
                    <a:pt x="1064" y="7690"/>
                  </a:cubicBezTo>
                  <a:lnTo>
                    <a:pt x="42828" y="7690"/>
                  </a:lnTo>
                  <a:cubicBezTo>
                    <a:pt x="43405" y="7690"/>
                    <a:pt x="43892" y="7204"/>
                    <a:pt x="43892" y="6626"/>
                  </a:cubicBezTo>
                  <a:lnTo>
                    <a:pt x="43892" y="1064"/>
                  </a:lnTo>
                  <a:cubicBezTo>
                    <a:pt x="43892" y="486"/>
                    <a:pt x="43436" y="0"/>
                    <a:pt x="42828" y="0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492750" y="4060425"/>
              <a:ext cx="1097300" cy="193050"/>
            </a:xfrm>
            <a:custGeom>
              <a:rect b="b" l="l" r="r" t="t"/>
              <a:pathLst>
                <a:path extrusionOk="0" h="7722" w="43892">
                  <a:moveTo>
                    <a:pt x="1064" y="1"/>
                  </a:moveTo>
                  <a:cubicBezTo>
                    <a:pt x="517" y="1"/>
                    <a:pt x="0" y="487"/>
                    <a:pt x="0" y="1064"/>
                  </a:cubicBezTo>
                  <a:lnTo>
                    <a:pt x="0" y="6657"/>
                  </a:lnTo>
                  <a:cubicBezTo>
                    <a:pt x="0" y="7204"/>
                    <a:pt x="517" y="7721"/>
                    <a:pt x="1064" y="7721"/>
                  </a:cubicBezTo>
                  <a:lnTo>
                    <a:pt x="42828" y="7721"/>
                  </a:lnTo>
                  <a:cubicBezTo>
                    <a:pt x="43405" y="7721"/>
                    <a:pt x="43892" y="7204"/>
                    <a:pt x="43892" y="6657"/>
                  </a:cubicBezTo>
                  <a:lnTo>
                    <a:pt x="43892" y="1064"/>
                  </a:lnTo>
                  <a:cubicBezTo>
                    <a:pt x="43892" y="487"/>
                    <a:pt x="43405" y="1"/>
                    <a:pt x="42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578600" y="4060425"/>
              <a:ext cx="106425" cy="192275"/>
            </a:xfrm>
            <a:custGeom>
              <a:rect b="b" l="l" r="r" t="t"/>
              <a:pathLst>
                <a:path extrusionOk="0" h="7691" w="4257">
                  <a:moveTo>
                    <a:pt x="1" y="1"/>
                  </a:moveTo>
                  <a:lnTo>
                    <a:pt x="1" y="7691"/>
                  </a:lnTo>
                  <a:lnTo>
                    <a:pt x="4256" y="7691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783025" y="4060425"/>
              <a:ext cx="105650" cy="192275"/>
            </a:xfrm>
            <a:custGeom>
              <a:rect b="b" l="l" r="r" t="t"/>
              <a:pathLst>
                <a:path extrusionOk="0" h="7691" w="4226">
                  <a:moveTo>
                    <a:pt x="0" y="1"/>
                  </a:moveTo>
                  <a:lnTo>
                    <a:pt x="0" y="7691"/>
                  </a:lnTo>
                  <a:lnTo>
                    <a:pt x="4225" y="7691"/>
                  </a:lnTo>
                  <a:lnTo>
                    <a:pt x="42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987425" y="4060425"/>
              <a:ext cx="106425" cy="192275"/>
            </a:xfrm>
            <a:custGeom>
              <a:rect b="b" l="l" r="r" t="t"/>
              <a:pathLst>
                <a:path extrusionOk="0" h="7691" w="4257">
                  <a:moveTo>
                    <a:pt x="1" y="1"/>
                  </a:moveTo>
                  <a:lnTo>
                    <a:pt x="1" y="7691"/>
                  </a:lnTo>
                  <a:lnTo>
                    <a:pt x="4256" y="7691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1192600" y="4060425"/>
              <a:ext cx="106425" cy="192275"/>
            </a:xfrm>
            <a:custGeom>
              <a:rect b="b" l="l" r="r" t="t"/>
              <a:pathLst>
                <a:path extrusionOk="0" h="7691" w="4257">
                  <a:moveTo>
                    <a:pt x="1" y="1"/>
                  </a:moveTo>
                  <a:lnTo>
                    <a:pt x="1" y="7691"/>
                  </a:lnTo>
                  <a:lnTo>
                    <a:pt x="4256" y="7691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1398525" y="4060425"/>
              <a:ext cx="106425" cy="192275"/>
            </a:xfrm>
            <a:custGeom>
              <a:rect b="b" l="l" r="r" t="t"/>
              <a:pathLst>
                <a:path extrusionOk="0" h="7691" w="4257">
                  <a:moveTo>
                    <a:pt x="1" y="1"/>
                  </a:moveTo>
                  <a:lnTo>
                    <a:pt x="1" y="7691"/>
                  </a:lnTo>
                  <a:lnTo>
                    <a:pt x="4256" y="7691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492750" y="4060425"/>
              <a:ext cx="1097300" cy="193050"/>
            </a:xfrm>
            <a:custGeom>
              <a:rect b="b" l="l" r="r" t="t"/>
              <a:pathLst>
                <a:path extrusionOk="0" fill="none" h="7722" w="43892">
                  <a:moveTo>
                    <a:pt x="42828" y="1"/>
                  </a:moveTo>
                  <a:lnTo>
                    <a:pt x="1064" y="1"/>
                  </a:lnTo>
                  <a:cubicBezTo>
                    <a:pt x="517" y="1"/>
                    <a:pt x="0" y="487"/>
                    <a:pt x="0" y="1064"/>
                  </a:cubicBezTo>
                  <a:lnTo>
                    <a:pt x="0" y="6657"/>
                  </a:lnTo>
                  <a:cubicBezTo>
                    <a:pt x="0" y="7204"/>
                    <a:pt x="517" y="7721"/>
                    <a:pt x="1064" y="7721"/>
                  </a:cubicBezTo>
                  <a:lnTo>
                    <a:pt x="42828" y="7721"/>
                  </a:lnTo>
                  <a:cubicBezTo>
                    <a:pt x="43405" y="7721"/>
                    <a:pt x="43892" y="7204"/>
                    <a:pt x="43892" y="6657"/>
                  </a:cubicBezTo>
                  <a:lnTo>
                    <a:pt x="43892" y="1064"/>
                  </a:lnTo>
                  <a:cubicBezTo>
                    <a:pt x="43892" y="487"/>
                    <a:pt x="43405" y="1"/>
                    <a:pt x="42828" y="1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861300" y="3867425"/>
              <a:ext cx="1097300" cy="193025"/>
            </a:xfrm>
            <a:custGeom>
              <a:rect b="b" l="l" r="r" t="t"/>
              <a:pathLst>
                <a:path extrusionOk="0" h="7721" w="43892">
                  <a:moveTo>
                    <a:pt x="1064" y="0"/>
                  </a:moveTo>
                  <a:cubicBezTo>
                    <a:pt x="486" y="0"/>
                    <a:pt x="0" y="486"/>
                    <a:pt x="0" y="1064"/>
                  </a:cubicBezTo>
                  <a:lnTo>
                    <a:pt x="0" y="6657"/>
                  </a:lnTo>
                  <a:cubicBezTo>
                    <a:pt x="0" y="7234"/>
                    <a:pt x="486" y="7721"/>
                    <a:pt x="1064" y="7721"/>
                  </a:cubicBezTo>
                  <a:lnTo>
                    <a:pt x="42828" y="7721"/>
                  </a:lnTo>
                  <a:cubicBezTo>
                    <a:pt x="43405" y="7721"/>
                    <a:pt x="43892" y="7234"/>
                    <a:pt x="43892" y="6657"/>
                  </a:cubicBezTo>
                  <a:lnTo>
                    <a:pt x="43892" y="1064"/>
                  </a:lnTo>
                  <a:cubicBezTo>
                    <a:pt x="43892" y="456"/>
                    <a:pt x="43405" y="0"/>
                    <a:pt x="42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947150" y="3867425"/>
              <a:ext cx="106425" cy="193025"/>
            </a:xfrm>
            <a:custGeom>
              <a:rect b="b" l="l" r="r" t="t"/>
              <a:pathLst>
                <a:path extrusionOk="0" h="7721" w="4257">
                  <a:moveTo>
                    <a:pt x="1" y="0"/>
                  </a:moveTo>
                  <a:lnTo>
                    <a:pt x="1" y="7721"/>
                  </a:lnTo>
                  <a:lnTo>
                    <a:pt x="4256" y="7721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152325" y="3867425"/>
              <a:ext cx="106425" cy="193025"/>
            </a:xfrm>
            <a:custGeom>
              <a:rect b="b" l="l" r="r" t="t"/>
              <a:pathLst>
                <a:path extrusionOk="0" h="7721" w="4257">
                  <a:moveTo>
                    <a:pt x="1" y="0"/>
                  </a:moveTo>
                  <a:lnTo>
                    <a:pt x="1" y="7721"/>
                  </a:lnTo>
                  <a:lnTo>
                    <a:pt x="4256" y="7721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357500" y="3867425"/>
              <a:ext cx="106400" cy="193025"/>
            </a:xfrm>
            <a:custGeom>
              <a:rect b="b" l="l" r="r" t="t"/>
              <a:pathLst>
                <a:path extrusionOk="0" h="7721" w="4256">
                  <a:moveTo>
                    <a:pt x="1" y="0"/>
                  </a:moveTo>
                  <a:lnTo>
                    <a:pt x="1" y="7721"/>
                  </a:lnTo>
                  <a:lnTo>
                    <a:pt x="4256" y="7721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561900" y="3867425"/>
              <a:ext cx="105650" cy="193025"/>
            </a:xfrm>
            <a:custGeom>
              <a:rect b="b" l="l" r="r" t="t"/>
              <a:pathLst>
                <a:path extrusionOk="0" h="7721" w="4226">
                  <a:moveTo>
                    <a:pt x="1" y="0"/>
                  </a:moveTo>
                  <a:lnTo>
                    <a:pt x="1" y="7721"/>
                  </a:lnTo>
                  <a:lnTo>
                    <a:pt x="4226" y="7721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767075" y="3867425"/>
              <a:ext cx="106425" cy="193025"/>
            </a:xfrm>
            <a:custGeom>
              <a:rect b="b" l="l" r="r" t="t"/>
              <a:pathLst>
                <a:path extrusionOk="0" h="7721" w="4257">
                  <a:moveTo>
                    <a:pt x="1" y="0"/>
                  </a:moveTo>
                  <a:lnTo>
                    <a:pt x="1" y="7721"/>
                  </a:lnTo>
                  <a:lnTo>
                    <a:pt x="4256" y="7721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861300" y="3867425"/>
              <a:ext cx="1097300" cy="193025"/>
            </a:xfrm>
            <a:custGeom>
              <a:rect b="b" l="l" r="r" t="t"/>
              <a:pathLst>
                <a:path extrusionOk="0" fill="none" h="7721" w="43892">
                  <a:moveTo>
                    <a:pt x="42828" y="0"/>
                  </a:moveTo>
                  <a:lnTo>
                    <a:pt x="1064" y="0"/>
                  </a:lnTo>
                  <a:cubicBezTo>
                    <a:pt x="486" y="0"/>
                    <a:pt x="0" y="486"/>
                    <a:pt x="0" y="1064"/>
                  </a:cubicBezTo>
                  <a:lnTo>
                    <a:pt x="0" y="6657"/>
                  </a:lnTo>
                  <a:cubicBezTo>
                    <a:pt x="0" y="7234"/>
                    <a:pt x="486" y="7721"/>
                    <a:pt x="1064" y="7721"/>
                  </a:cubicBezTo>
                  <a:lnTo>
                    <a:pt x="42828" y="7721"/>
                  </a:lnTo>
                  <a:cubicBezTo>
                    <a:pt x="43405" y="7721"/>
                    <a:pt x="43892" y="7234"/>
                    <a:pt x="43892" y="6657"/>
                  </a:cubicBezTo>
                  <a:lnTo>
                    <a:pt x="43892" y="1064"/>
                  </a:lnTo>
                  <a:cubicBezTo>
                    <a:pt x="43892" y="456"/>
                    <a:pt x="43405" y="0"/>
                    <a:pt x="4282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2213150" y="2613975"/>
              <a:ext cx="101850" cy="99375"/>
            </a:xfrm>
            <a:custGeom>
              <a:rect b="b" l="l" r="r" t="t"/>
              <a:pathLst>
                <a:path extrusionOk="0" h="3975" w="4074">
                  <a:moveTo>
                    <a:pt x="2037" y="1"/>
                  </a:moveTo>
                  <a:cubicBezTo>
                    <a:pt x="1953" y="1"/>
                    <a:pt x="1869" y="46"/>
                    <a:pt x="1824" y="137"/>
                  </a:cubicBezTo>
                  <a:lnTo>
                    <a:pt x="1398" y="1232"/>
                  </a:lnTo>
                  <a:cubicBezTo>
                    <a:pt x="1398" y="1292"/>
                    <a:pt x="1368" y="1323"/>
                    <a:pt x="1307" y="1353"/>
                  </a:cubicBezTo>
                  <a:lnTo>
                    <a:pt x="182" y="1779"/>
                  </a:lnTo>
                  <a:cubicBezTo>
                    <a:pt x="0" y="1840"/>
                    <a:pt x="0" y="2113"/>
                    <a:pt x="182" y="2204"/>
                  </a:cubicBezTo>
                  <a:lnTo>
                    <a:pt x="1307" y="2599"/>
                  </a:lnTo>
                  <a:cubicBezTo>
                    <a:pt x="1338" y="2599"/>
                    <a:pt x="1368" y="2660"/>
                    <a:pt x="1398" y="2721"/>
                  </a:cubicBezTo>
                  <a:lnTo>
                    <a:pt x="1824" y="3815"/>
                  </a:lnTo>
                  <a:cubicBezTo>
                    <a:pt x="1869" y="3922"/>
                    <a:pt x="1953" y="3975"/>
                    <a:pt x="2037" y="3975"/>
                  </a:cubicBezTo>
                  <a:cubicBezTo>
                    <a:pt x="2120" y="3975"/>
                    <a:pt x="2204" y="3922"/>
                    <a:pt x="2249" y="3815"/>
                  </a:cubicBezTo>
                  <a:lnTo>
                    <a:pt x="2675" y="2721"/>
                  </a:lnTo>
                  <a:cubicBezTo>
                    <a:pt x="2675" y="2691"/>
                    <a:pt x="2705" y="2660"/>
                    <a:pt x="2766" y="2599"/>
                  </a:cubicBezTo>
                  <a:lnTo>
                    <a:pt x="3891" y="2204"/>
                  </a:lnTo>
                  <a:cubicBezTo>
                    <a:pt x="4073" y="2113"/>
                    <a:pt x="4073" y="1840"/>
                    <a:pt x="3891" y="1779"/>
                  </a:cubicBezTo>
                  <a:lnTo>
                    <a:pt x="2766" y="1353"/>
                  </a:lnTo>
                  <a:cubicBezTo>
                    <a:pt x="2736" y="1353"/>
                    <a:pt x="2705" y="1323"/>
                    <a:pt x="2675" y="1232"/>
                  </a:cubicBezTo>
                  <a:lnTo>
                    <a:pt x="2249" y="137"/>
                  </a:lnTo>
                  <a:cubicBezTo>
                    <a:pt x="2204" y="46"/>
                    <a:pt x="2120" y="1"/>
                    <a:pt x="2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1229850" y="3924025"/>
              <a:ext cx="101850" cy="98800"/>
            </a:xfrm>
            <a:custGeom>
              <a:rect b="b" l="l" r="r" t="t"/>
              <a:pathLst>
                <a:path extrusionOk="0" h="3952" w="4074">
                  <a:moveTo>
                    <a:pt x="2059" y="1"/>
                  </a:moveTo>
                  <a:cubicBezTo>
                    <a:pt x="1968" y="1"/>
                    <a:pt x="1869" y="46"/>
                    <a:pt x="1824" y="137"/>
                  </a:cubicBezTo>
                  <a:lnTo>
                    <a:pt x="1429" y="1232"/>
                  </a:lnTo>
                  <a:cubicBezTo>
                    <a:pt x="1429" y="1262"/>
                    <a:pt x="1368" y="1323"/>
                    <a:pt x="1307" y="1353"/>
                  </a:cubicBezTo>
                  <a:lnTo>
                    <a:pt x="213" y="1779"/>
                  </a:lnTo>
                  <a:cubicBezTo>
                    <a:pt x="0" y="1840"/>
                    <a:pt x="0" y="2113"/>
                    <a:pt x="213" y="2174"/>
                  </a:cubicBezTo>
                  <a:lnTo>
                    <a:pt x="1307" y="2599"/>
                  </a:lnTo>
                  <a:cubicBezTo>
                    <a:pt x="1337" y="2599"/>
                    <a:pt x="1368" y="2630"/>
                    <a:pt x="1429" y="2721"/>
                  </a:cubicBezTo>
                  <a:lnTo>
                    <a:pt x="1824" y="3815"/>
                  </a:lnTo>
                  <a:cubicBezTo>
                    <a:pt x="1869" y="3906"/>
                    <a:pt x="1953" y="3952"/>
                    <a:pt x="2037" y="3952"/>
                  </a:cubicBezTo>
                  <a:cubicBezTo>
                    <a:pt x="2120" y="3952"/>
                    <a:pt x="2204" y="3906"/>
                    <a:pt x="2249" y="3815"/>
                  </a:cubicBezTo>
                  <a:lnTo>
                    <a:pt x="2675" y="2721"/>
                  </a:lnTo>
                  <a:cubicBezTo>
                    <a:pt x="2675" y="2691"/>
                    <a:pt x="2705" y="2630"/>
                    <a:pt x="2766" y="2599"/>
                  </a:cubicBezTo>
                  <a:lnTo>
                    <a:pt x="3891" y="2174"/>
                  </a:lnTo>
                  <a:cubicBezTo>
                    <a:pt x="4073" y="2113"/>
                    <a:pt x="4073" y="1840"/>
                    <a:pt x="3891" y="1779"/>
                  </a:cubicBezTo>
                  <a:lnTo>
                    <a:pt x="2796" y="1353"/>
                  </a:lnTo>
                  <a:cubicBezTo>
                    <a:pt x="2736" y="1353"/>
                    <a:pt x="2705" y="1323"/>
                    <a:pt x="2675" y="1232"/>
                  </a:cubicBezTo>
                  <a:lnTo>
                    <a:pt x="2249" y="137"/>
                  </a:lnTo>
                  <a:cubicBezTo>
                    <a:pt x="2234" y="46"/>
                    <a:pt x="2151" y="1"/>
                    <a:pt x="2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2365875" y="2516525"/>
              <a:ext cx="74500" cy="72600"/>
            </a:xfrm>
            <a:custGeom>
              <a:rect b="b" l="l" r="r" t="t"/>
              <a:pathLst>
                <a:path extrusionOk="0" h="2904" w="2980">
                  <a:moveTo>
                    <a:pt x="1513" y="0"/>
                  </a:moveTo>
                  <a:cubicBezTo>
                    <a:pt x="1452" y="0"/>
                    <a:pt x="1384" y="38"/>
                    <a:pt x="1338" y="114"/>
                  </a:cubicBezTo>
                  <a:lnTo>
                    <a:pt x="1034" y="935"/>
                  </a:lnTo>
                  <a:cubicBezTo>
                    <a:pt x="1034" y="965"/>
                    <a:pt x="1004" y="996"/>
                    <a:pt x="973" y="996"/>
                  </a:cubicBezTo>
                  <a:lnTo>
                    <a:pt x="153" y="1300"/>
                  </a:lnTo>
                  <a:cubicBezTo>
                    <a:pt x="1" y="1391"/>
                    <a:pt x="1" y="1573"/>
                    <a:pt x="153" y="1604"/>
                  </a:cubicBezTo>
                  <a:lnTo>
                    <a:pt x="973" y="1908"/>
                  </a:lnTo>
                  <a:cubicBezTo>
                    <a:pt x="1004" y="1908"/>
                    <a:pt x="1034" y="1938"/>
                    <a:pt x="1034" y="1999"/>
                  </a:cubicBezTo>
                  <a:lnTo>
                    <a:pt x="1338" y="2789"/>
                  </a:lnTo>
                  <a:cubicBezTo>
                    <a:pt x="1384" y="2865"/>
                    <a:pt x="1452" y="2903"/>
                    <a:pt x="1513" y="2903"/>
                  </a:cubicBezTo>
                  <a:cubicBezTo>
                    <a:pt x="1574" y="2903"/>
                    <a:pt x="1627" y="2865"/>
                    <a:pt x="1642" y="2789"/>
                  </a:cubicBezTo>
                  <a:lnTo>
                    <a:pt x="1946" y="1999"/>
                  </a:lnTo>
                  <a:cubicBezTo>
                    <a:pt x="1946" y="1938"/>
                    <a:pt x="1976" y="1908"/>
                    <a:pt x="2037" y="1908"/>
                  </a:cubicBezTo>
                  <a:lnTo>
                    <a:pt x="2827" y="1604"/>
                  </a:lnTo>
                  <a:cubicBezTo>
                    <a:pt x="2979" y="1543"/>
                    <a:pt x="2979" y="1330"/>
                    <a:pt x="2827" y="1300"/>
                  </a:cubicBezTo>
                  <a:lnTo>
                    <a:pt x="2037" y="996"/>
                  </a:lnTo>
                  <a:cubicBezTo>
                    <a:pt x="1976" y="996"/>
                    <a:pt x="1946" y="965"/>
                    <a:pt x="1946" y="935"/>
                  </a:cubicBezTo>
                  <a:lnTo>
                    <a:pt x="1642" y="114"/>
                  </a:lnTo>
                  <a:cubicBezTo>
                    <a:pt x="1627" y="38"/>
                    <a:pt x="1574" y="0"/>
                    <a:pt x="1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280750" y="4165300"/>
              <a:ext cx="73725" cy="72025"/>
            </a:xfrm>
            <a:custGeom>
              <a:rect b="b" l="l" r="r" t="t"/>
              <a:pathLst>
                <a:path extrusionOk="0" h="2881" w="2949">
                  <a:moveTo>
                    <a:pt x="1460" y="0"/>
                  </a:moveTo>
                  <a:cubicBezTo>
                    <a:pt x="1399" y="0"/>
                    <a:pt x="1338" y="31"/>
                    <a:pt x="1308" y="91"/>
                  </a:cubicBezTo>
                  <a:lnTo>
                    <a:pt x="1004" y="882"/>
                  </a:lnTo>
                  <a:cubicBezTo>
                    <a:pt x="1004" y="942"/>
                    <a:pt x="973" y="973"/>
                    <a:pt x="943" y="973"/>
                  </a:cubicBezTo>
                  <a:lnTo>
                    <a:pt x="153" y="1277"/>
                  </a:lnTo>
                  <a:cubicBezTo>
                    <a:pt x="1" y="1338"/>
                    <a:pt x="1" y="1550"/>
                    <a:pt x="153" y="1581"/>
                  </a:cubicBezTo>
                  <a:lnTo>
                    <a:pt x="943" y="1885"/>
                  </a:lnTo>
                  <a:cubicBezTo>
                    <a:pt x="973" y="1885"/>
                    <a:pt x="1004" y="1915"/>
                    <a:pt x="1004" y="1945"/>
                  </a:cubicBezTo>
                  <a:lnTo>
                    <a:pt x="1308" y="2766"/>
                  </a:lnTo>
                  <a:cubicBezTo>
                    <a:pt x="1353" y="2842"/>
                    <a:pt x="1422" y="2880"/>
                    <a:pt x="1482" y="2880"/>
                  </a:cubicBezTo>
                  <a:cubicBezTo>
                    <a:pt x="1543" y="2880"/>
                    <a:pt x="1596" y="2842"/>
                    <a:pt x="1612" y="2766"/>
                  </a:cubicBezTo>
                  <a:lnTo>
                    <a:pt x="1916" y="1945"/>
                  </a:lnTo>
                  <a:cubicBezTo>
                    <a:pt x="1916" y="1915"/>
                    <a:pt x="1976" y="1885"/>
                    <a:pt x="2007" y="1885"/>
                  </a:cubicBezTo>
                  <a:lnTo>
                    <a:pt x="2797" y="1581"/>
                  </a:lnTo>
                  <a:cubicBezTo>
                    <a:pt x="2949" y="1490"/>
                    <a:pt x="2949" y="1307"/>
                    <a:pt x="2797" y="1277"/>
                  </a:cubicBezTo>
                  <a:lnTo>
                    <a:pt x="2007" y="973"/>
                  </a:lnTo>
                  <a:cubicBezTo>
                    <a:pt x="1976" y="973"/>
                    <a:pt x="1916" y="942"/>
                    <a:pt x="1916" y="882"/>
                  </a:cubicBezTo>
                  <a:lnTo>
                    <a:pt x="1612" y="91"/>
                  </a:lnTo>
                  <a:cubicBezTo>
                    <a:pt x="1581" y="31"/>
                    <a:pt x="1520" y="0"/>
                    <a:pt x="1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699425" y="4489950"/>
              <a:ext cx="73750" cy="71850"/>
            </a:xfrm>
            <a:custGeom>
              <a:rect b="b" l="l" r="r" t="t"/>
              <a:pathLst>
                <a:path extrusionOk="0" h="2874" w="2950">
                  <a:moveTo>
                    <a:pt x="1483" y="1"/>
                  </a:moveTo>
                  <a:cubicBezTo>
                    <a:pt x="1422" y="1"/>
                    <a:pt x="1353" y="39"/>
                    <a:pt x="1308" y="115"/>
                  </a:cubicBezTo>
                  <a:lnTo>
                    <a:pt x="1004" y="905"/>
                  </a:lnTo>
                  <a:cubicBezTo>
                    <a:pt x="1004" y="935"/>
                    <a:pt x="974" y="966"/>
                    <a:pt x="943" y="966"/>
                  </a:cubicBezTo>
                  <a:lnTo>
                    <a:pt x="153" y="1270"/>
                  </a:lnTo>
                  <a:cubicBezTo>
                    <a:pt x="1" y="1361"/>
                    <a:pt x="1" y="1543"/>
                    <a:pt x="153" y="1574"/>
                  </a:cubicBezTo>
                  <a:lnTo>
                    <a:pt x="943" y="1878"/>
                  </a:lnTo>
                  <a:cubicBezTo>
                    <a:pt x="974" y="1878"/>
                    <a:pt x="1004" y="1938"/>
                    <a:pt x="1004" y="1969"/>
                  </a:cubicBezTo>
                  <a:lnTo>
                    <a:pt x="1308" y="2759"/>
                  </a:lnTo>
                  <a:cubicBezTo>
                    <a:pt x="1353" y="2835"/>
                    <a:pt x="1422" y="2873"/>
                    <a:pt x="1483" y="2873"/>
                  </a:cubicBezTo>
                  <a:cubicBezTo>
                    <a:pt x="1543" y="2873"/>
                    <a:pt x="1597" y="2835"/>
                    <a:pt x="1612" y="2759"/>
                  </a:cubicBezTo>
                  <a:lnTo>
                    <a:pt x="1916" y="1969"/>
                  </a:lnTo>
                  <a:cubicBezTo>
                    <a:pt x="1916" y="1938"/>
                    <a:pt x="1977" y="1878"/>
                    <a:pt x="2007" y="1878"/>
                  </a:cubicBezTo>
                  <a:lnTo>
                    <a:pt x="2797" y="1574"/>
                  </a:lnTo>
                  <a:cubicBezTo>
                    <a:pt x="2949" y="1513"/>
                    <a:pt x="2949" y="1330"/>
                    <a:pt x="2797" y="1270"/>
                  </a:cubicBezTo>
                  <a:lnTo>
                    <a:pt x="2007" y="966"/>
                  </a:lnTo>
                  <a:cubicBezTo>
                    <a:pt x="1946" y="966"/>
                    <a:pt x="1916" y="935"/>
                    <a:pt x="1916" y="905"/>
                  </a:cubicBezTo>
                  <a:lnTo>
                    <a:pt x="1612" y="115"/>
                  </a:lnTo>
                  <a:cubicBezTo>
                    <a:pt x="1597" y="39"/>
                    <a:pt x="1543" y="1"/>
                    <a:pt x="1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2411475" y="2663950"/>
              <a:ext cx="136800" cy="133375"/>
            </a:xfrm>
            <a:custGeom>
              <a:rect b="b" l="l" r="r" t="t"/>
              <a:pathLst>
                <a:path extrusionOk="0" h="5335" w="5472">
                  <a:moveTo>
                    <a:pt x="2725" y="0"/>
                  </a:moveTo>
                  <a:cubicBezTo>
                    <a:pt x="2614" y="0"/>
                    <a:pt x="2508" y="68"/>
                    <a:pt x="2462" y="205"/>
                  </a:cubicBezTo>
                  <a:lnTo>
                    <a:pt x="1915" y="1664"/>
                  </a:lnTo>
                  <a:cubicBezTo>
                    <a:pt x="1915" y="1755"/>
                    <a:pt x="1824" y="1786"/>
                    <a:pt x="1763" y="1816"/>
                  </a:cubicBezTo>
                  <a:lnTo>
                    <a:pt x="274" y="2394"/>
                  </a:lnTo>
                  <a:cubicBezTo>
                    <a:pt x="0" y="2485"/>
                    <a:pt x="0" y="2850"/>
                    <a:pt x="274" y="2941"/>
                  </a:cubicBezTo>
                  <a:lnTo>
                    <a:pt x="1763" y="3488"/>
                  </a:lnTo>
                  <a:cubicBezTo>
                    <a:pt x="1824" y="3488"/>
                    <a:pt x="1855" y="3579"/>
                    <a:pt x="1915" y="3640"/>
                  </a:cubicBezTo>
                  <a:lnTo>
                    <a:pt x="2462" y="5129"/>
                  </a:lnTo>
                  <a:cubicBezTo>
                    <a:pt x="2508" y="5266"/>
                    <a:pt x="2630" y="5335"/>
                    <a:pt x="2747" y="5335"/>
                  </a:cubicBezTo>
                  <a:cubicBezTo>
                    <a:pt x="2865" y="5335"/>
                    <a:pt x="2979" y="5266"/>
                    <a:pt x="3010" y="5129"/>
                  </a:cubicBezTo>
                  <a:lnTo>
                    <a:pt x="3587" y="3640"/>
                  </a:lnTo>
                  <a:cubicBezTo>
                    <a:pt x="3587" y="3579"/>
                    <a:pt x="3648" y="3549"/>
                    <a:pt x="3739" y="3488"/>
                  </a:cubicBezTo>
                  <a:lnTo>
                    <a:pt x="5228" y="2941"/>
                  </a:lnTo>
                  <a:cubicBezTo>
                    <a:pt x="5472" y="2850"/>
                    <a:pt x="5472" y="2485"/>
                    <a:pt x="5228" y="2394"/>
                  </a:cubicBezTo>
                  <a:lnTo>
                    <a:pt x="3739" y="1816"/>
                  </a:lnTo>
                  <a:cubicBezTo>
                    <a:pt x="3648" y="1816"/>
                    <a:pt x="3617" y="1755"/>
                    <a:pt x="3587" y="1664"/>
                  </a:cubicBezTo>
                  <a:lnTo>
                    <a:pt x="3010" y="205"/>
                  </a:lnTo>
                  <a:cubicBezTo>
                    <a:pt x="2949" y="68"/>
                    <a:pt x="2835" y="0"/>
                    <a:pt x="2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985150" y="4005900"/>
              <a:ext cx="136800" cy="133400"/>
            </a:xfrm>
            <a:custGeom>
              <a:rect b="b" l="l" r="r" t="t"/>
              <a:pathLst>
                <a:path extrusionOk="0" h="5336" w="5472">
                  <a:moveTo>
                    <a:pt x="2736" y="1"/>
                  </a:moveTo>
                  <a:cubicBezTo>
                    <a:pt x="2622" y="1"/>
                    <a:pt x="2508" y="69"/>
                    <a:pt x="2463" y="206"/>
                  </a:cubicBezTo>
                  <a:lnTo>
                    <a:pt x="1885" y="1695"/>
                  </a:lnTo>
                  <a:cubicBezTo>
                    <a:pt x="1885" y="1756"/>
                    <a:pt x="1824" y="1786"/>
                    <a:pt x="1733" y="1847"/>
                  </a:cubicBezTo>
                  <a:lnTo>
                    <a:pt x="244" y="2394"/>
                  </a:lnTo>
                  <a:cubicBezTo>
                    <a:pt x="1" y="2486"/>
                    <a:pt x="1" y="2850"/>
                    <a:pt x="244" y="2941"/>
                  </a:cubicBezTo>
                  <a:lnTo>
                    <a:pt x="1733" y="3489"/>
                  </a:lnTo>
                  <a:cubicBezTo>
                    <a:pt x="1824" y="3489"/>
                    <a:pt x="1855" y="3580"/>
                    <a:pt x="1885" y="3641"/>
                  </a:cubicBezTo>
                  <a:lnTo>
                    <a:pt x="2463" y="5130"/>
                  </a:lnTo>
                  <a:cubicBezTo>
                    <a:pt x="2508" y="5267"/>
                    <a:pt x="2622" y="5335"/>
                    <a:pt x="2736" y="5335"/>
                  </a:cubicBezTo>
                  <a:cubicBezTo>
                    <a:pt x="2850" y="5335"/>
                    <a:pt x="2964" y="5267"/>
                    <a:pt x="3010" y="5130"/>
                  </a:cubicBezTo>
                  <a:lnTo>
                    <a:pt x="3557" y="3641"/>
                  </a:lnTo>
                  <a:cubicBezTo>
                    <a:pt x="3557" y="3580"/>
                    <a:pt x="3648" y="3549"/>
                    <a:pt x="3709" y="3489"/>
                  </a:cubicBezTo>
                  <a:lnTo>
                    <a:pt x="5198" y="2941"/>
                  </a:lnTo>
                  <a:cubicBezTo>
                    <a:pt x="5472" y="2850"/>
                    <a:pt x="5472" y="2486"/>
                    <a:pt x="5198" y="2394"/>
                  </a:cubicBezTo>
                  <a:lnTo>
                    <a:pt x="3709" y="1847"/>
                  </a:lnTo>
                  <a:cubicBezTo>
                    <a:pt x="3648" y="1847"/>
                    <a:pt x="3618" y="1756"/>
                    <a:pt x="3557" y="1695"/>
                  </a:cubicBezTo>
                  <a:lnTo>
                    <a:pt x="3010" y="206"/>
                  </a:lnTo>
                  <a:cubicBezTo>
                    <a:pt x="2964" y="69"/>
                    <a:pt x="2850" y="1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782250" y="2644000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4712" y="2341"/>
                  </a:moveTo>
                  <a:cubicBezTo>
                    <a:pt x="4712" y="3648"/>
                    <a:pt x="3679" y="4712"/>
                    <a:pt x="2372" y="4712"/>
                  </a:cubicBezTo>
                  <a:cubicBezTo>
                    <a:pt x="1065" y="4712"/>
                    <a:pt x="1" y="3648"/>
                    <a:pt x="1" y="2341"/>
                  </a:cubicBezTo>
                  <a:cubicBezTo>
                    <a:pt x="1" y="1064"/>
                    <a:pt x="1065" y="0"/>
                    <a:pt x="2372" y="0"/>
                  </a:cubicBezTo>
                  <a:cubicBezTo>
                    <a:pt x="3679" y="0"/>
                    <a:pt x="4712" y="1064"/>
                    <a:pt x="4712" y="2341"/>
                  </a:cubicBezTo>
                  <a:close/>
                </a:path>
              </a:pathLst>
            </a:custGeom>
            <a:noFill/>
            <a:ln cap="flat" cmpd="sng" w="98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967675" y="1710100"/>
              <a:ext cx="37250" cy="28900"/>
            </a:xfrm>
            <a:custGeom>
              <a:rect b="b" l="l" r="r" t="t"/>
              <a:pathLst>
                <a:path extrusionOk="0" h="1156" w="1490">
                  <a:moveTo>
                    <a:pt x="760" y="0"/>
                  </a:moveTo>
                  <a:cubicBezTo>
                    <a:pt x="61" y="0"/>
                    <a:pt x="1" y="1155"/>
                    <a:pt x="760" y="1155"/>
                  </a:cubicBezTo>
                  <a:cubicBezTo>
                    <a:pt x="1490" y="1155"/>
                    <a:pt x="149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37"/>
          <p:cNvGrpSpPr/>
          <p:nvPr/>
        </p:nvGrpSpPr>
        <p:grpSpPr>
          <a:xfrm rot="-2212950">
            <a:off x="4994266" y="401314"/>
            <a:ext cx="809357" cy="668702"/>
            <a:chOff x="2519075" y="352800"/>
            <a:chExt cx="809325" cy="668675"/>
          </a:xfrm>
        </p:grpSpPr>
        <p:sp>
          <p:nvSpPr>
            <p:cNvPr id="1176" name="Google Shape;1176;p37"/>
            <p:cNvSpPr/>
            <p:nvPr/>
          </p:nvSpPr>
          <p:spPr>
            <a:xfrm>
              <a:off x="2850400" y="352800"/>
              <a:ext cx="478000" cy="662850"/>
            </a:xfrm>
            <a:custGeom>
              <a:rect b="b" l="l" r="r" t="t"/>
              <a:pathLst>
                <a:path extrusionOk="0" h="26514" w="19120">
                  <a:moveTo>
                    <a:pt x="5058" y="0"/>
                  </a:moveTo>
                  <a:cubicBezTo>
                    <a:pt x="4382" y="0"/>
                    <a:pt x="3698" y="52"/>
                    <a:pt x="3010" y="161"/>
                  </a:cubicBezTo>
                  <a:lnTo>
                    <a:pt x="1" y="617"/>
                  </a:lnTo>
                  <a:lnTo>
                    <a:pt x="92" y="1225"/>
                  </a:lnTo>
                  <a:lnTo>
                    <a:pt x="3952" y="25906"/>
                  </a:lnTo>
                  <a:lnTo>
                    <a:pt x="4043" y="26514"/>
                  </a:lnTo>
                  <a:lnTo>
                    <a:pt x="7083" y="26027"/>
                  </a:lnTo>
                  <a:cubicBezTo>
                    <a:pt x="14226" y="24933"/>
                    <a:pt x="19119" y="18216"/>
                    <a:pt x="17995" y="11073"/>
                  </a:cubicBezTo>
                  <a:cubicBezTo>
                    <a:pt x="16978" y="4618"/>
                    <a:pt x="11395" y="0"/>
                    <a:pt x="5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2519075" y="365975"/>
              <a:ext cx="747775" cy="655500"/>
            </a:xfrm>
            <a:custGeom>
              <a:rect b="b" l="l" r="r" t="t"/>
              <a:pathLst>
                <a:path extrusionOk="0" h="26220" w="29911">
                  <a:moveTo>
                    <a:pt x="14940" y="1"/>
                  </a:moveTo>
                  <a:cubicBezTo>
                    <a:pt x="12518" y="1"/>
                    <a:pt x="10067" y="669"/>
                    <a:pt x="7873" y="2065"/>
                  </a:cubicBezTo>
                  <a:cubicBezTo>
                    <a:pt x="1794" y="5987"/>
                    <a:pt x="1" y="14102"/>
                    <a:pt x="3922" y="20181"/>
                  </a:cubicBezTo>
                  <a:cubicBezTo>
                    <a:pt x="6431" y="24090"/>
                    <a:pt x="10644" y="26220"/>
                    <a:pt x="14954" y="26220"/>
                  </a:cubicBezTo>
                  <a:cubicBezTo>
                    <a:pt x="17380" y="26220"/>
                    <a:pt x="19837" y="25545"/>
                    <a:pt x="22038" y="24133"/>
                  </a:cubicBezTo>
                  <a:cubicBezTo>
                    <a:pt x="28117" y="20242"/>
                    <a:pt x="29910" y="12126"/>
                    <a:pt x="25989" y="6047"/>
                  </a:cubicBezTo>
                  <a:cubicBezTo>
                    <a:pt x="23495" y="2131"/>
                    <a:pt x="19265" y="1"/>
                    <a:pt x="14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2589000" y="422100"/>
              <a:ext cx="608700" cy="543750"/>
            </a:xfrm>
            <a:custGeom>
              <a:rect b="b" l="l" r="r" t="t"/>
              <a:pathLst>
                <a:path extrusionOk="0" h="21750" w="24348">
                  <a:moveTo>
                    <a:pt x="12164" y="0"/>
                  </a:moveTo>
                  <a:cubicBezTo>
                    <a:pt x="11066" y="0"/>
                    <a:pt x="9948" y="168"/>
                    <a:pt x="8846" y="520"/>
                  </a:cubicBezTo>
                  <a:cubicBezTo>
                    <a:pt x="3131" y="2374"/>
                    <a:pt x="0" y="8483"/>
                    <a:pt x="1824" y="14198"/>
                  </a:cubicBezTo>
                  <a:cubicBezTo>
                    <a:pt x="3318" y="18803"/>
                    <a:pt x="7576" y="21750"/>
                    <a:pt x="12164" y="21750"/>
                  </a:cubicBezTo>
                  <a:cubicBezTo>
                    <a:pt x="13269" y="21750"/>
                    <a:pt x="14393" y="21579"/>
                    <a:pt x="15502" y="21219"/>
                  </a:cubicBezTo>
                  <a:cubicBezTo>
                    <a:pt x="21217" y="19365"/>
                    <a:pt x="24347" y="13255"/>
                    <a:pt x="22524" y="7541"/>
                  </a:cubicBezTo>
                  <a:cubicBezTo>
                    <a:pt x="21027" y="2929"/>
                    <a:pt x="16759" y="0"/>
                    <a:pt x="12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2601925" y="424450"/>
              <a:ext cx="353375" cy="540475"/>
            </a:xfrm>
            <a:custGeom>
              <a:rect b="b" l="l" r="r" t="t"/>
              <a:pathLst>
                <a:path extrusionOk="0" h="21619" w="14135">
                  <a:moveTo>
                    <a:pt x="10791" y="0"/>
                  </a:moveTo>
                  <a:lnTo>
                    <a:pt x="10791" y="0"/>
                  </a:lnTo>
                  <a:cubicBezTo>
                    <a:pt x="10517" y="30"/>
                    <a:pt x="10243" y="30"/>
                    <a:pt x="10000" y="122"/>
                  </a:cubicBezTo>
                  <a:cubicBezTo>
                    <a:pt x="4073" y="973"/>
                    <a:pt x="0" y="6565"/>
                    <a:pt x="912" y="12462"/>
                  </a:cubicBezTo>
                  <a:cubicBezTo>
                    <a:pt x="1737" y="17824"/>
                    <a:pt x="6392" y="21619"/>
                    <a:pt x="11661" y="21619"/>
                  </a:cubicBezTo>
                  <a:cubicBezTo>
                    <a:pt x="12216" y="21619"/>
                    <a:pt x="12779" y="21577"/>
                    <a:pt x="13344" y="21490"/>
                  </a:cubicBezTo>
                  <a:cubicBezTo>
                    <a:pt x="13587" y="21459"/>
                    <a:pt x="13861" y="21429"/>
                    <a:pt x="14134" y="21338"/>
                  </a:cubicBezTo>
                  <a:lnTo>
                    <a:pt x="14134" y="21338"/>
                  </a:lnTo>
                  <a:cubicBezTo>
                    <a:pt x="13840" y="21362"/>
                    <a:pt x="13547" y="21374"/>
                    <a:pt x="13256" y="21374"/>
                  </a:cubicBezTo>
                  <a:cubicBezTo>
                    <a:pt x="8013" y="21374"/>
                    <a:pt x="3360" y="17547"/>
                    <a:pt x="2553" y="12219"/>
                  </a:cubicBezTo>
                  <a:cubicBezTo>
                    <a:pt x="1672" y="6596"/>
                    <a:pt x="5319" y="1246"/>
                    <a:pt x="10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2732625" y="534625"/>
              <a:ext cx="297900" cy="323725"/>
            </a:xfrm>
            <a:custGeom>
              <a:rect b="b" l="l" r="r" t="t"/>
              <a:pathLst>
                <a:path extrusionOk="0" h="12949" w="11916">
                  <a:moveTo>
                    <a:pt x="6741" y="3328"/>
                  </a:moveTo>
                  <a:cubicBezTo>
                    <a:pt x="7348" y="3328"/>
                    <a:pt x="7715" y="3571"/>
                    <a:pt x="7812" y="4104"/>
                  </a:cubicBezTo>
                  <a:cubicBezTo>
                    <a:pt x="7903" y="4742"/>
                    <a:pt x="7508" y="5107"/>
                    <a:pt x="6535" y="5259"/>
                  </a:cubicBezTo>
                  <a:lnTo>
                    <a:pt x="4651" y="5563"/>
                  </a:lnTo>
                  <a:lnTo>
                    <a:pt x="4347" y="3678"/>
                  </a:lnTo>
                  <a:lnTo>
                    <a:pt x="6231" y="3374"/>
                  </a:lnTo>
                  <a:cubicBezTo>
                    <a:pt x="6417" y="3343"/>
                    <a:pt x="6587" y="3328"/>
                    <a:pt x="6741" y="3328"/>
                  </a:cubicBezTo>
                  <a:close/>
                  <a:moveTo>
                    <a:pt x="7740" y="7102"/>
                  </a:moveTo>
                  <a:cubicBezTo>
                    <a:pt x="8400" y="7102"/>
                    <a:pt x="8801" y="7380"/>
                    <a:pt x="8876" y="7903"/>
                  </a:cubicBezTo>
                  <a:cubicBezTo>
                    <a:pt x="8967" y="8542"/>
                    <a:pt x="8541" y="8967"/>
                    <a:pt x="7569" y="9119"/>
                  </a:cubicBezTo>
                  <a:lnTo>
                    <a:pt x="5259" y="9484"/>
                  </a:lnTo>
                  <a:lnTo>
                    <a:pt x="4955" y="7508"/>
                  </a:lnTo>
                  <a:lnTo>
                    <a:pt x="7265" y="7143"/>
                  </a:lnTo>
                  <a:cubicBezTo>
                    <a:pt x="7435" y="7116"/>
                    <a:pt x="7594" y="7102"/>
                    <a:pt x="7740" y="7102"/>
                  </a:cubicBezTo>
                  <a:close/>
                  <a:moveTo>
                    <a:pt x="6930" y="0"/>
                  </a:moveTo>
                  <a:lnTo>
                    <a:pt x="5289" y="274"/>
                  </a:lnTo>
                  <a:lnTo>
                    <a:pt x="5471" y="1429"/>
                  </a:lnTo>
                  <a:lnTo>
                    <a:pt x="4560" y="1581"/>
                  </a:lnTo>
                  <a:lnTo>
                    <a:pt x="4377" y="426"/>
                  </a:lnTo>
                  <a:lnTo>
                    <a:pt x="2736" y="669"/>
                  </a:lnTo>
                  <a:lnTo>
                    <a:pt x="2949" y="1855"/>
                  </a:lnTo>
                  <a:lnTo>
                    <a:pt x="0" y="2310"/>
                  </a:lnTo>
                  <a:lnTo>
                    <a:pt x="243" y="3861"/>
                  </a:lnTo>
                  <a:lnTo>
                    <a:pt x="1581" y="3678"/>
                  </a:lnTo>
                  <a:lnTo>
                    <a:pt x="2645" y="10365"/>
                  </a:lnTo>
                  <a:lnTo>
                    <a:pt x="1307" y="10548"/>
                  </a:lnTo>
                  <a:lnTo>
                    <a:pt x="1520" y="12128"/>
                  </a:lnTo>
                  <a:lnTo>
                    <a:pt x="4468" y="11672"/>
                  </a:lnTo>
                  <a:lnTo>
                    <a:pt x="4651" y="12949"/>
                  </a:lnTo>
                  <a:lnTo>
                    <a:pt x="6292" y="12675"/>
                  </a:lnTo>
                  <a:lnTo>
                    <a:pt x="6079" y="11399"/>
                  </a:lnTo>
                  <a:lnTo>
                    <a:pt x="6991" y="11247"/>
                  </a:lnTo>
                  <a:lnTo>
                    <a:pt x="7204" y="12523"/>
                  </a:lnTo>
                  <a:lnTo>
                    <a:pt x="8815" y="12280"/>
                  </a:lnTo>
                  <a:lnTo>
                    <a:pt x="8633" y="10943"/>
                  </a:lnTo>
                  <a:cubicBezTo>
                    <a:pt x="9696" y="10700"/>
                    <a:pt x="10487" y="10365"/>
                    <a:pt x="11034" y="9879"/>
                  </a:cubicBezTo>
                  <a:cubicBezTo>
                    <a:pt x="11642" y="9301"/>
                    <a:pt x="11915" y="8572"/>
                    <a:pt x="11763" y="7721"/>
                  </a:cubicBezTo>
                  <a:cubicBezTo>
                    <a:pt x="11642" y="7174"/>
                    <a:pt x="11399" y="6687"/>
                    <a:pt x="11003" y="6292"/>
                  </a:cubicBezTo>
                  <a:cubicBezTo>
                    <a:pt x="10608" y="5928"/>
                    <a:pt x="10122" y="5684"/>
                    <a:pt x="9544" y="5593"/>
                  </a:cubicBezTo>
                  <a:cubicBezTo>
                    <a:pt x="9940" y="5320"/>
                    <a:pt x="10183" y="4985"/>
                    <a:pt x="10396" y="4560"/>
                  </a:cubicBezTo>
                  <a:cubicBezTo>
                    <a:pt x="10578" y="4134"/>
                    <a:pt x="10608" y="3709"/>
                    <a:pt x="10547" y="3253"/>
                  </a:cubicBezTo>
                  <a:cubicBezTo>
                    <a:pt x="10426" y="2462"/>
                    <a:pt x="10000" y="1885"/>
                    <a:pt x="9271" y="1551"/>
                  </a:cubicBezTo>
                  <a:cubicBezTo>
                    <a:pt x="8790" y="1310"/>
                    <a:pt x="8169" y="1211"/>
                    <a:pt x="7427" y="1211"/>
                  </a:cubicBezTo>
                  <a:cubicBezTo>
                    <a:pt x="7324" y="1211"/>
                    <a:pt x="7220" y="1213"/>
                    <a:pt x="7113" y="1216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 rot="2212950">
              <a:off x="3084120" y="694160"/>
              <a:ext cx="73753" cy="72603"/>
            </a:xfrm>
            <a:custGeom>
              <a:rect b="b" l="l" r="r" t="t"/>
              <a:pathLst>
                <a:path extrusionOk="0" h="2904" w="2950">
                  <a:moveTo>
                    <a:pt x="1502" y="0"/>
                  </a:moveTo>
                  <a:cubicBezTo>
                    <a:pt x="1437" y="0"/>
                    <a:pt x="1369" y="38"/>
                    <a:pt x="1338" y="114"/>
                  </a:cubicBezTo>
                  <a:lnTo>
                    <a:pt x="1034" y="935"/>
                  </a:lnTo>
                  <a:cubicBezTo>
                    <a:pt x="1034" y="965"/>
                    <a:pt x="1004" y="996"/>
                    <a:pt x="943" y="996"/>
                  </a:cubicBezTo>
                  <a:lnTo>
                    <a:pt x="153" y="1300"/>
                  </a:lnTo>
                  <a:cubicBezTo>
                    <a:pt x="1" y="1391"/>
                    <a:pt x="1" y="1573"/>
                    <a:pt x="153" y="1604"/>
                  </a:cubicBezTo>
                  <a:lnTo>
                    <a:pt x="943" y="1908"/>
                  </a:lnTo>
                  <a:cubicBezTo>
                    <a:pt x="1004" y="1908"/>
                    <a:pt x="1034" y="1938"/>
                    <a:pt x="1034" y="1999"/>
                  </a:cubicBezTo>
                  <a:lnTo>
                    <a:pt x="1338" y="2789"/>
                  </a:lnTo>
                  <a:cubicBezTo>
                    <a:pt x="1369" y="2865"/>
                    <a:pt x="1429" y="2903"/>
                    <a:pt x="1490" y="2903"/>
                  </a:cubicBezTo>
                  <a:cubicBezTo>
                    <a:pt x="1551" y="2903"/>
                    <a:pt x="1612" y="2865"/>
                    <a:pt x="1642" y="2789"/>
                  </a:cubicBezTo>
                  <a:lnTo>
                    <a:pt x="1946" y="1999"/>
                  </a:lnTo>
                  <a:cubicBezTo>
                    <a:pt x="1946" y="1938"/>
                    <a:pt x="1977" y="1908"/>
                    <a:pt x="2007" y="1908"/>
                  </a:cubicBezTo>
                  <a:lnTo>
                    <a:pt x="2828" y="1604"/>
                  </a:lnTo>
                  <a:cubicBezTo>
                    <a:pt x="2949" y="1543"/>
                    <a:pt x="2949" y="1330"/>
                    <a:pt x="2828" y="1300"/>
                  </a:cubicBezTo>
                  <a:lnTo>
                    <a:pt x="2007" y="996"/>
                  </a:lnTo>
                  <a:cubicBezTo>
                    <a:pt x="1977" y="996"/>
                    <a:pt x="1946" y="965"/>
                    <a:pt x="1946" y="935"/>
                  </a:cubicBezTo>
                  <a:lnTo>
                    <a:pt x="1642" y="114"/>
                  </a:lnTo>
                  <a:cubicBezTo>
                    <a:pt x="1627" y="38"/>
                    <a:pt x="1566" y="0"/>
                    <a:pt x="1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 rot="2212950">
              <a:off x="3026437" y="444117"/>
              <a:ext cx="136830" cy="133380"/>
            </a:xfrm>
            <a:custGeom>
              <a:rect b="b" l="l" r="r" t="t"/>
              <a:pathLst>
                <a:path extrusionOk="0" h="5335" w="5473">
                  <a:moveTo>
                    <a:pt x="2710" y="0"/>
                  </a:moveTo>
                  <a:cubicBezTo>
                    <a:pt x="2600" y="0"/>
                    <a:pt x="2493" y="69"/>
                    <a:pt x="2463" y="206"/>
                  </a:cubicBezTo>
                  <a:lnTo>
                    <a:pt x="1885" y="1695"/>
                  </a:lnTo>
                  <a:cubicBezTo>
                    <a:pt x="1885" y="1756"/>
                    <a:pt x="1825" y="1786"/>
                    <a:pt x="1733" y="1817"/>
                  </a:cubicBezTo>
                  <a:lnTo>
                    <a:pt x="244" y="2394"/>
                  </a:lnTo>
                  <a:cubicBezTo>
                    <a:pt x="1" y="2485"/>
                    <a:pt x="1" y="2850"/>
                    <a:pt x="244" y="2941"/>
                  </a:cubicBezTo>
                  <a:lnTo>
                    <a:pt x="1733" y="3488"/>
                  </a:lnTo>
                  <a:cubicBezTo>
                    <a:pt x="1825" y="3488"/>
                    <a:pt x="1855" y="3580"/>
                    <a:pt x="1885" y="3640"/>
                  </a:cubicBezTo>
                  <a:lnTo>
                    <a:pt x="2463" y="5130"/>
                  </a:lnTo>
                  <a:cubicBezTo>
                    <a:pt x="2493" y="5267"/>
                    <a:pt x="2607" y="5335"/>
                    <a:pt x="2721" y="5335"/>
                  </a:cubicBezTo>
                  <a:cubicBezTo>
                    <a:pt x="2835" y="5335"/>
                    <a:pt x="2949" y="5267"/>
                    <a:pt x="2980" y="5130"/>
                  </a:cubicBezTo>
                  <a:lnTo>
                    <a:pt x="3557" y="3640"/>
                  </a:lnTo>
                  <a:cubicBezTo>
                    <a:pt x="3557" y="3580"/>
                    <a:pt x="3648" y="3549"/>
                    <a:pt x="3709" y="3488"/>
                  </a:cubicBezTo>
                  <a:lnTo>
                    <a:pt x="5199" y="2941"/>
                  </a:lnTo>
                  <a:cubicBezTo>
                    <a:pt x="5472" y="2850"/>
                    <a:pt x="5472" y="2485"/>
                    <a:pt x="5199" y="2394"/>
                  </a:cubicBezTo>
                  <a:lnTo>
                    <a:pt x="3709" y="1817"/>
                  </a:lnTo>
                  <a:cubicBezTo>
                    <a:pt x="3648" y="1817"/>
                    <a:pt x="3588" y="1756"/>
                    <a:pt x="3557" y="1695"/>
                  </a:cubicBezTo>
                  <a:lnTo>
                    <a:pt x="2980" y="206"/>
                  </a:lnTo>
                  <a:cubicBezTo>
                    <a:pt x="2934" y="69"/>
                    <a:pt x="2820" y="0"/>
                    <a:pt x="2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37"/>
          <p:cNvGrpSpPr/>
          <p:nvPr/>
        </p:nvGrpSpPr>
        <p:grpSpPr>
          <a:xfrm rot="1677553">
            <a:off x="2423589" y="320606"/>
            <a:ext cx="688761" cy="569091"/>
            <a:chOff x="2519075" y="352800"/>
            <a:chExt cx="809325" cy="668675"/>
          </a:xfrm>
        </p:grpSpPr>
        <p:sp>
          <p:nvSpPr>
            <p:cNvPr id="1184" name="Google Shape;1184;p37"/>
            <p:cNvSpPr/>
            <p:nvPr/>
          </p:nvSpPr>
          <p:spPr>
            <a:xfrm>
              <a:off x="2850400" y="352800"/>
              <a:ext cx="478000" cy="662850"/>
            </a:xfrm>
            <a:custGeom>
              <a:rect b="b" l="l" r="r" t="t"/>
              <a:pathLst>
                <a:path extrusionOk="0" h="26514" w="19120">
                  <a:moveTo>
                    <a:pt x="5058" y="0"/>
                  </a:moveTo>
                  <a:cubicBezTo>
                    <a:pt x="4382" y="0"/>
                    <a:pt x="3698" y="52"/>
                    <a:pt x="3010" y="161"/>
                  </a:cubicBezTo>
                  <a:lnTo>
                    <a:pt x="1" y="617"/>
                  </a:lnTo>
                  <a:lnTo>
                    <a:pt x="92" y="1225"/>
                  </a:lnTo>
                  <a:lnTo>
                    <a:pt x="3952" y="25906"/>
                  </a:lnTo>
                  <a:lnTo>
                    <a:pt x="4043" y="26514"/>
                  </a:lnTo>
                  <a:lnTo>
                    <a:pt x="7083" y="26027"/>
                  </a:lnTo>
                  <a:cubicBezTo>
                    <a:pt x="14226" y="24933"/>
                    <a:pt x="19119" y="18216"/>
                    <a:pt x="17995" y="11073"/>
                  </a:cubicBezTo>
                  <a:cubicBezTo>
                    <a:pt x="16978" y="4618"/>
                    <a:pt x="11395" y="0"/>
                    <a:pt x="5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2519075" y="365975"/>
              <a:ext cx="747775" cy="655500"/>
            </a:xfrm>
            <a:custGeom>
              <a:rect b="b" l="l" r="r" t="t"/>
              <a:pathLst>
                <a:path extrusionOk="0" h="26220" w="29911">
                  <a:moveTo>
                    <a:pt x="14940" y="1"/>
                  </a:moveTo>
                  <a:cubicBezTo>
                    <a:pt x="12518" y="1"/>
                    <a:pt x="10067" y="669"/>
                    <a:pt x="7873" y="2065"/>
                  </a:cubicBezTo>
                  <a:cubicBezTo>
                    <a:pt x="1794" y="5987"/>
                    <a:pt x="1" y="14102"/>
                    <a:pt x="3922" y="20181"/>
                  </a:cubicBezTo>
                  <a:cubicBezTo>
                    <a:pt x="6431" y="24090"/>
                    <a:pt x="10644" y="26220"/>
                    <a:pt x="14954" y="26220"/>
                  </a:cubicBezTo>
                  <a:cubicBezTo>
                    <a:pt x="17380" y="26220"/>
                    <a:pt x="19837" y="25545"/>
                    <a:pt x="22038" y="24133"/>
                  </a:cubicBezTo>
                  <a:cubicBezTo>
                    <a:pt x="28117" y="20242"/>
                    <a:pt x="29910" y="12126"/>
                    <a:pt x="25989" y="6047"/>
                  </a:cubicBezTo>
                  <a:cubicBezTo>
                    <a:pt x="23495" y="2131"/>
                    <a:pt x="19265" y="1"/>
                    <a:pt x="14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2589000" y="422100"/>
              <a:ext cx="608700" cy="543750"/>
            </a:xfrm>
            <a:custGeom>
              <a:rect b="b" l="l" r="r" t="t"/>
              <a:pathLst>
                <a:path extrusionOk="0" h="21750" w="24348">
                  <a:moveTo>
                    <a:pt x="12164" y="0"/>
                  </a:moveTo>
                  <a:cubicBezTo>
                    <a:pt x="11066" y="0"/>
                    <a:pt x="9948" y="168"/>
                    <a:pt x="8846" y="520"/>
                  </a:cubicBezTo>
                  <a:cubicBezTo>
                    <a:pt x="3131" y="2374"/>
                    <a:pt x="0" y="8483"/>
                    <a:pt x="1824" y="14198"/>
                  </a:cubicBezTo>
                  <a:cubicBezTo>
                    <a:pt x="3318" y="18803"/>
                    <a:pt x="7576" y="21750"/>
                    <a:pt x="12164" y="21750"/>
                  </a:cubicBezTo>
                  <a:cubicBezTo>
                    <a:pt x="13269" y="21750"/>
                    <a:pt x="14393" y="21579"/>
                    <a:pt x="15502" y="21219"/>
                  </a:cubicBezTo>
                  <a:cubicBezTo>
                    <a:pt x="21217" y="19365"/>
                    <a:pt x="24347" y="13255"/>
                    <a:pt x="22524" y="7541"/>
                  </a:cubicBezTo>
                  <a:cubicBezTo>
                    <a:pt x="21027" y="2929"/>
                    <a:pt x="16759" y="0"/>
                    <a:pt x="12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2601925" y="424450"/>
              <a:ext cx="353375" cy="540475"/>
            </a:xfrm>
            <a:custGeom>
              <a:rect b="b" l="l" r="r" t="t"/>
              <a:pathLst>
                <a:path extrusionOk="0" h="21619" w="14135">
                  <a:moveTo>
                    <a:pt x="10791" y="0"/>
                  </a:moveTo>
                  <a:lnTo>
                    <a:pt x="10791" y="0"/>
                  </a:lnTo>
                  <a:cubicBezTo>
                    <a:pt x="10517" y="30"/>
                    <a:pt x="10243" y="30"/>
                    <a:pt x="10000" y="122"/>
                  </a:cubicBezTo>
                  <a:cubicBezTo>
                    <a:pt x="4073" y="973"/>
                    <a:pt x="0" y="6565"/>
                    <a:pt x="912" y="12462"/>
                  </a:cubicBezTo>
                  <a:cubicBezTo>
                    <a:pt x="1737" y="17824"/>
                    <a:pt x="6392" y="21619"/>
                    <a:pt x="11661" y="21619"/>
                  </a:cubicBezTo>
                  <a:cubicBezTo>
                    <a:pt x="12216" y="21619"/>
                    <a:pt x="12779" y="21577"/>
                    <a:pt x="13344" y="21490"/>
                  </a:cubicBezTo>
                  <a:cubicBezTo>
                    <a:pt x="13587" y="21459"/>
                    <a:pt x="13861" y="21429"/>
                    <a:pt x="14134" y="21338"/>
                  </a:cubicBezTo>
                  <a:lnTo>
                    <a:pt x="14134" y="21338"/>
                  </a:lnTo>
                  <a:cubicBezTo>
                    <a:pt x="13840" y="21362"/>
                    <a:pt x="13547" y="21374"/>
                    <a:pt x="13256" y="21374"/>
                  </a:cubicBezTo>
                  <a:cubicBezTo>
                    <a:pt x="8013" y="21374"/>
                    <a:pt x="3360" y="17547"/>
                    <a:pt x="2553" y="12219"/>
                  </a:cubicBezTo>
                  <a:cubicBezTo>
                    <a:pt x="1672" y="6596"/>
                    <a:pt x="5319" y="1246"/>
                    <a:pt x="10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2732625" y="534625"/>
              <a:ext cx="297900" cy="323725"/>
            </a:xfrm>
            <a:custGeom>
              <a:rect b="b" l="l" r="r" t="t"/>
              <a:pathLst>
                <a:path extrusionOk="0" h="12949" w="11916">
                  <a:moveTo>
                    <a:pt x="6741" y="3328"/>
                  </a:moveTo>
                  <a:cubicBezTo>
                    <a:pt x="7348" y="3328"/>
                    <a:pt x="7715" y="3571"/>
                    <a:pt x="7812" y="4104"/>
                  </a:cubicBezTo>
                  <a:cubicBezTo>
                    <a:pt x="7903" y="4742"/>
                    <a:pt x="7508" y="5107"/>
                    <a:pt x="6535" y="5259"/>
                  </a:cubicBezTo>
                  <a:lnTo>
                    <a:pt x="4651" y="5563"/>
                  </a:lnTo>
                  <a:lnTo>
                    <a:pt x="4347" y="3678"/>
                  </a:lnTo>
                  <a:lnTo>
                    <a:pt x="6231" y="3374"/>
                  </a:lnTo>
                  <a:cubicBezTo>
                    <a:pt x="6417" y="3343"/>
                    <a:pt x="6587" y="3328"/>
                    <a:pt x="6741" y="3328"/>
                  </a:cubicBezTo>
                  <a:close/>
                  <a:moveTo>
                    <a:pt x="7740" y="7102"/>
                  </a:moveTo>
                  <a:cubicBezTo>
                    <a:pt x="8400" y="7102"/>
                    <a:pt x="8801" y="7380"/>
                    <a:pt x="8876" y="7903"/>
                  </a:cubicBezTo>
                  <a:cubicBezTo>
                    <a:pt x="8967" y="8542"/>
                    <a:pt x="8541" y="8967"/>
                    <a:pt x="7569" y="9119"/>
                  </a:cubicBezTo>
                  <a:lnTo>
                    <a:pt x="5259" y="9484"/>
                  </a:lnTo>
                  <a:lnTo>
                    <a:pt x="4955" y="7508"/>
                  </a:lnTo>
                  <a:lnTo>
                    <a:pt x="7265" y="7143"/>
                  </a:lnTo>
                  <a:cubicBezTo>
                    <a:pt x="7435" y="7116"/>
                    <a:pt x="7594" y="7102"/>
                    <a:pt x="7740" y="7102"/>
                  </a:cubicBezTo>
                  <a:close/>
                  <a:moveTo>
                    <a:pt x="6930" y="0"/>
                  </a:moveTo>
                  <a:lnTo>
                    <a:pt x="5289" y="274"/>
                  </a:lnTo>
                  <a:lnTo>
                    <a:pt x="5471" y="1429"/>
                  </a:lnTo>
                  <a:lnTo>
                    <a:pt x="4560" y="1581"/>
                  </a:lnTo>
                  <a:lnTo>
                    <a:pt x="4377" y="426"/>
                  </a:lnTo>
                  <a:lnTo>
                    <a:pt x="2736" y="669"/>
                  </a:lnTo>
                  <a:lnTo>
                    <a:pt x="2949" y="1855"/>
                  </a:lnTo>
                  <a:lnTo>
                    <a:pt x="0" y="2310"/>
                  </a:lnTo>
                  <a:lnTo>
                    <a:pt x="243" y="3861"/>
                  </a:lnTo>
                  <a:lnTo>
                    <a:pt x="1581" y="3678"/>
                  </a:lnTo>
                  <a:lnTo>
                    <a:pt x="2645" y="10365"/>
                  </a:lnTo>
                  <a:lnTo>
                    <a:pt x="1307" y="10548"/>
                  </a:lnTo>
                  <a:lnTo>
                    <a:pt x="1520" y="12128"/>
                  </a:lnTo>
                  <a:lnTo>
                    <a:pt x="4468" y="11672"/>
                  </a:lnTo>
                  <a:lnTo>
                    <a:pt x="4651" y="12949"/>
                  </a:lnTo>
                  <a:lnTo>
                    <a:pt x="6292" y="12675"/>
                  </a:lnTo>
                  <a:lnTo>
                    <a:pt x="6079" y="11399"/>
                  </a:lnTo>
                  <a:lnTo>
                    <a:pt x="6991" y="11247"/>
                  </a:lnTo>
                  <a:lnTo>
                    <a:pt x="7204" y="12523"/>
                  </a:lnTo>
                  <a:lnTo>
                    <a:pt x="8815" y="12280"/>
                  </a:lnTo>
                  <a:lnTo>
                    <a:pt x="8633" y="10943"/>
                  </a:lnTo>
                  <a:cubicBezTo>
                    <a:pt x="9696" y="10700"/>
                    <a:pt x="10487" y="10365"/>
                    <a:pt x="11034" y="9879"/>
                  </a:cubicBezTo>
                  <a:cubicBezTo>
                    <a:pt x="11642" y="9301"/>
                    <a:pt x="11915" y="8572"/>
                    <a:pt x="11763" y="7721"/>
                  </a:cubicBezTo>
                  <a:cubicBezTo>
                    <a:pt x="11642" y="7174"/>
                    <a:pt x="11399" y="6687"/>
                    <a:pt x="11003" y="6292"/>
                  </a:cubicBezTo>
                  <a:cubicBezTo>
                    <a:pt x="10608" y="5928"/>
                    <a:pt x="10122" y="5684"/>
                    <a:pt x="9544" y="5593"/>
                  </a:cubicBezTo>
                  <a:cubicBezTo>
                    <a:pt x="9940" y="5320"/>
                    <a:pt x="10183" y="4985"/>
                    <a:pt x="10396" y="4560"/>
                  </a:cubicBezTo>
                  <a:cubicBezTo>
                    <a:pt x="10578" y="4134"/>
                    <a:pt x="10608" y="3709"/>
                    <a:pt x="10547" y="3253"/>
                  </a:cubicBezTo>
                  <a:cubicBezTo>
                    <a:pt x="10426" y="2462"/>
                    <a:pt x="10000" y="1885"/>
                    <a:pt x="9271" y="1551"/>
                  </a:cubicBezTo>
                  <a:cubicBezTo>
                    <a:pt x="8790" y="1310"/>
                    <a:pt x="8169" y="1211"/>
                    <a:pt x="7427" y="1211"/>
                  </a:cubicBezTo>
                  <a:cubicBezTo>
                    <a:pt x="7324" y="1211"/>
                    <a:pt x="7220" y="1213"/>
                    <a:pt x="7113" y="1216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 rot="-1677071">
              <a:off x="3084114" y="694165"/>
              <a:ext cx="73763" cy="72590"/>
            </a:xfrm>
            <a:custGeom>
              <a:rect b="b" l="l" r="r" t="t"/>
              <a:pathLst>
                <a:path extrusionOk="0" h="2904" w="2950">
                  <a:moveTo>
                    <a:pt x="1502" y="0"/>
                  </a:moveTo>
                  <a:cubicBezTo>
                    <a:pt x="1437" y="0"/>
                    <a:pt x="1369" y="38"/>
                    <a:pt x="1338" y="114"/>
                  </a:cubicBezTo>
                  <a:lnTo>
                    <a:pt x="1034" y="935"/>
                  </a:lnTo>
                  <a:cubicBezTo>
                    <a:pt x="1034" y="965"/>
                    <a:pt x="1004" y="996"/>
                    <a:pt x="943" y="996"/>
                  </a:cubicBezTo>
                  <a:lnTo>
                    <a:pt x="153" y="1300"/>
                  </a:lnTo>
                  <a:cubicBezTo>
                    <a:pt x="1" y="1391"/>
                    <a:pt x="1" y="1573"/>
                    <a:pt x="153" y="1604"/>
                  </a:cubicBezTo>
                  <a:lnTo>
                    <a:pt x="943" y="1908"/>
                  </a:lnTo>
                  <a:cubicBezTo>
                    <a:pt x="1004" y="1908"/>
                    <a:pt x="1034" y="1938"/>
                    <a:pt x="1034" y="1999"/>
                  </a:cubicBezTo>
                  <a:lnTo>
                    <a:pt x="1338" y="2789"/>
                  </a:lnTo>
                  <a:cubicBezTo>
                    <a:pt x="1369" y="2865"/>
                    <a:pt x="1429" y="2903"/>
                    <a:pt x="1490" y="2903"/>
                  </a:cubicBezTo>
                  <a:cubicBezTo>
                    <a:pt x="1551" y="2903"/>
                    <a:pt x="1612" y="2865"/>
                    <a:pt x="1642" y="2789"/>
                  </a:cubicBezTo>
                  <a:lnTo>
                    <a:pt x="1946" y="1999"/>
                  </a:lnTo>
                  <a:cubicBezTo>
                    <a:pt x="1946" y="1938"/>
                    <a:pt x="1977" y="1908"/>
                    <a:pt x="2007" y="1908"/>
                  </a:cubicBezTo>
                  <a:lnTo>
                    <a:pt x="2828" y="1604"/>
                  </a:lnTo>
                  <a:cubicBezTo>
                    <a:pt x="2949" y="1543"/>
                    <a:pt x="2949" y="1330"/>
                    <a:pt x="2828" y="1300"/>
                  </a:cubicBezTo>
                  <a:lnTo>
                    <a:pt x="2007" y="996"/>
                  </a:lnTo>
                  <a:cubicBezTo>
                    <a:pt x="1977" y="996"/>
                    <a:pt x="1946" y="965"/>
                    <a:pt x="1946" y="935"/>
                  </a:cubicBezTo>
                  <a:lnTo>
                    <a:pt x="1642" y="114"/>
                  </a:lnTo>
                  <a:cubicBezTo>
                    <a:pt x="1627" y="38"/>
                    <a:pt x="1566" y="0"/>
                    <a:pt x="1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 rot="-1677071">
              <a:off x="2687757" y="585759"/>
              <a:ext cx="136849" cy="133356"/>
            </a:xfrm>
            <a:custGeom>
              <a:rect b="b" l="l" r="r" t="t"/>
              <a:pathLst>
                <a:path extrusionOk="0" h="5335" w="5473">
                  <a:moveTo>
                    <a:pt x="2710" y="0"/>
                  </a:moveTo>
                  <a:cubicBezTo>
                    <a:pt x="2600" y="0"/>
                    <a:pt x="2493" y="69"/>
                    <a:pt x="2463" y="206"/>
                  </a:cubicBezTo>
                  <a:lnTo>
                    <a:pt x="1885" y="1695"/>
                  </a:lnTo>
                  <a:cubicBezTo>
                    <a:pt x="1885" y="1756"/>
                    <a:pt x="1825" y="1786"/>
                    <a:pt x="1733" y="1817"/>
                  </a:cubicBezTo>
                  <a:lnTo>
                    <a:pt x="244" y="2394"/>
                  </a:lnTo>
                  <a:cubicBezTo>
                    <a:pt x="1" y="2485"/>
                    <a:pt x="1" y="2850"/>
                    <a:pt x="244" y="2941"/>
                  </a:cubicBezTo>
                  <a:lnTo>
                    <a:pt x="1733" y="3488"/>
                  </a:lnTo>
                  <a:cubicBezTo>
                    <a:pt x="1825" y="3488"/>
                    <a:pt x="1855" y="3580"/>
                    <a:pt x="1885" y="3640"/>
                  </a:cubicBezTo>
                  <a:lnTo>
                    <a:pt x="2463" y="5130"/>
                  </a:lnTo>
                  <a:cubicBezTo>
                    <a:pt x="2493" y="5267"/>
                    <a:pt x="2607" y="5335"/>
                    <a:pt x="2721" y="5335"/>
                  </a:cubicBezTo>
                  <a:cubicBezTo>
                    <a:pt x="2835" y="5335"/>
                    <a:pt x="2949" y="5267"/>
                    <a:pt x="2980" y="5130"/>
                  </a:cubicBezTo>
                  <a:lnTo>
                    <a:pt x="3557" y="3640"/>
                  </a:lnTo>
                  <a:cubicBezTo>
                    <a:pt x="3557" y="3580"/>
                    <a:pt x="3648" y="3549"/>
                    <a:pt x="3709" y="3488"/>
                  </a:cubicBezTo>
                  <a:lnTo>
                    <a:pt x="5199" y="2941"/>
                  </a:lnTo>
                  <a:cubicBezTo>
                    <a:pt x="5472" y="2850"/>
                    <a:pt x="5472" y="2485"/>
                    <a:pt x="5199" y="2394"/>
                  </a:cubicBezTo>
                  <a:lnTo>
                    <a:pt x="3709" y="1817"/>
                  </a:lnTo>
                  <a:cubicBezTo>
                    <a:pt x="3648" y="1817"/>
                    <a:pt x="3588" y="1756"/>
                    <a:pt x="3557" y="1695"/>
                  </a:cubicBezTo>
                  <a:lnTo>
                    <a:pt x="2980" y="206"/>
                  </a:lnTo>
                  <a:cubicBezTo>
                    <a:pt x="2934" y="69"/>
                    <a:pt x="2820" y="0"/>
                    <a:pt x="2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1" name="Google Shape;1191;p37"/>
          <p:cNvGrpSpPr/>
          <p:nvPr/>
        </p:nvGrpSpPr>
        <p:grpSpPr>
          <a:xfrm rot="713069">
            <a:off x="1165500" y="1879124"/>
            <a:ext cx="457443" cy="377945"/>
            <a:chOff x="2519075" y="352800"/>
            <a:chExt cx="809325" cy="668675"/>
          </a:xfrm>
        </p:grpSpPr>
        <p:sp>
          <p:nvSpPr>
            <p:cNvPr id="1192" name="Google Shape;1192;p37"/>
            <p:cNvSpPr/>
            <p:nvPr/>
          </p:nvSpPr>
          <p:spPr>
            <a:xfrm>
              <a:off x="2850400" y="352800"/>
              <a:ext cx="478000" cy="662850"/>
            </a:xfrm>
            <a:custGeom>
              <a:rect b="b" l="l" r="r" t="t"/>
              <a:pathLst>
                <a:path extrusionOk="0" h="26514" w="19120">
                  <a:moveTo>
                    <a:pt x="5058" y="0"/>
                  </a:moveTo>
                  <a:cubicBezTo>
                    <a:pt x="4382" y="0"/>
                    <a:pt x="3698" y="52"/>
                    <a:pt x="3010" y="161"/>
                  </a:cubicBezTo>
                  <a:lnTo>
                    <a:pt x="1" y="617"/>
                  </a:lnTo>
                  <a:lnTo>
                    <a:pt x="92" y="1225"/>
                  </a:lnTo>
                  <a:lnTo>
                    <a:pt x="3952" y="25906"/>
                  </a:lnTo>
                  <a:lnTo>
                    <a:pt x="4043" y="26514"/>
                  </a:lnTo>
                  <a:lnTo>
                    <a:pt x="7083" y="26027"/>
                  </a:lnTo>
                  <a:cubicBezTo>
                    <a:pt x="14226" y="24933"/>
                    <a:pt x="19119" y="18216"/>
                    <a:pt x="17995" y="11073"/>
                  </a:cubicBezTo>
                  <a:cubicBezTo>
                    <a:pt x="16978" y="4618"/>
                    <a:pt x="11395" y="0"/>
                    <a:pt x="5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2519075" y="365975"/>
              <a:ext cx="747775" cy="655500"/>
            </a:xfrm>
            <a:custGeom>
              <a:rect b="b" l="l" r="r" t="t"/>
              <a:pathLst>
                <a:path extrusionOk="0" h="26220" w="29911">
                  <a:moveTo>
                    <a:pt x="14940" y="1"/>
                  </a:moveTo>
                  <a:cubicBezTo>
                    <a:pt x="12518" y="1"/>
                    <a:pt x="10067" y="669"/>
                    <a:pt x="7873" y="2065"/>
                  </a:cubicBezTo>
                  <a:cubicBezTo>
                    <a:pt x="1794" y="5987"/>
                    <a:pt x="1" y="14102"/>
                    <a:pt x="3922" y="20181"/>
                  </a:cubicBezTo>
                  <a:cubicBezTo>
                    <a:pt x="6431" y="24090"/>
                    <a:pt x="10644" y="26220"/>
                    <a:pt x="14954" y="26220"/>
                  </a:cubicBezTo>
                  <a:cubicBezTo>
                    <a:pt x="17380" y="26220"/>
                    <a:pt x="19837" y="25545"/>
                    <a:pt x="22038" y="24133"/>
                  </a:cubicBezTo>
                  <a:cubicBezTo>
                    <a:pt x="28117" y="20242"/>
                    <a:pt x="29910" y="12126"/>
                    <a:pt x="25989" y="6047"/>
                  </a:cubicBezTo>
                  <a:cubicBezTo>
                    <a:pt x="23495" y="2131"/>
                    <a:pt x="19265" y="1"/>
                    <a:pt x="14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2589000" y="422100"/>
              <a:ext cx="608700" cy="543750"/>
            </a:xfrm>
            <a:custGeom>
              <a:rect b="b" l="l" r="r" t="t"/>
              <a:pathLst>
                <a:path extrusionOk="0" h="21750" w="24348">
                  <a:moveTo>
                    <a:pt x="12164" y="0"/>
                  </a:moveTo>
                  <a:cubicBezTo>
                    <a:pt x="11066" y="0"/>
                    <a:pt x="9948" y="168"/>
                    <a:pt x="8846" y="520"/>
                  </a:cubicBezTo>
                  <a:cubicBezTo>
                    <a:pt x="3131" y="2374"/>
                    <a:pt x="0" y="8483"/>
                    <a:pt x="1824" y="14198"/>
                  </a:cubicBezTo>
                  <a:cubicBezTo>
                    <a:pt x="3318" y="18803"/>
                    <a:pt x="7576" y="21750"/>
                    <a:pt x="12164" y="21750"/>
                  </a:cubicBezTo>
                  <a:cubicBezTo>
                    <a:pt x="13269" y="21750"/>
                    <a:pt x="14393" y="21579"/>
                    <a:pt x="15502" y="21219"/>
                  </a:cubicBezTo>
                  <a:cubicBezTo>
                    <a:pt x="21217" y="19365"/>
                    <a:pt x="24347" y="13255"/>
                    <a:pt x="22524" y="7541"/>
                  </a:cubicBezTo>
                  <a:cubicBezTo>
                    <a:pt x="21027" y="2929"/>
                    <a:pt x="16759" y="0"/>
                    <a:pt x="12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2601925" y="424450"/>
              <a:ext cx="353375" cy="540475"/>
            </a:xfrm>
            <a:custGeom>
              <a:rect b="b" l="l" r="r" t="t"/>
              <a:pathLst>
                <a:path extrusionOk="0" h="21619" w="14135">
                  <a:moveTo>
                    <a:pt x="10791" y="0"/>
                  </a:moveTo>
                  <a:lnTo>
                    <a:pt x="10791" y="0"/>
                  </a:lnTo>
                  <a:cubicBezTo>
                    <a:pt x="10517" y="30"/>
                    <a:pt x="10243" y="30"/>
                    <a:pt x="10000" y="122"/>
                  </a:cubicBezTo>
                  <a:cubicBezTo>
                    <a:pt x="4073" y="973"/>
                    <a:pt x="0" y="6565"/>
                    <a:pt x="912" y="12462"/>
                  </a:cubicBezTo>
                  <a:cubicBezTo>
                    <a:pt x="1737" y="17824"/>
                    <a:pt x="6392" y="21619"/>
                    <a:pt x="11661" y="21619"/>
                  </a:cubicBezTo>
                  <a:cubicBezTo>
                    <a:pt x="12216" y="21619"/>
                    <a:pt x="12779" y="21577"/>
                    <a:pt x="13344" y="21490"/>
                  </a:cubicBezTo>
                  <a:cubicBezTo>
                    <a:pt x="13587" y="21459"/>
                    <a:pt x="13861" y="21429"/>
                    <a:pt x="14134" y="21338"/>
                  </a:cubicBezTo>
                  <a:lnTo>
                    <a:pt x="14134" y="21338"/>
                  </a:lnTo>
                  <a:cubicBezTo>
                    <a:pt x="13840" y="21362"/>
                    <a:pt x="13547" y="21374"/>
                    <a:pt x="13256" y="21374"/>
                  </a:cubicBezTo>
                  <a:cubicBezTo>
                    <a:pt x="8013" y="21374"/>
                    <a:pt x="3360" y="17547"/>
                    <a:pt x="2553" y="12219"/>
                  </a:cubicBezTo>
                  <a:cubicBezTo>
                    <a:pt x="1672" y="6596"/>
                    <a:pt x="5319" y="1246"/>
                    <a:pt x="10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2732625" y="534625"/>
              <a:ext cx="297900" cy="323725"/>
            </a:xfrm>
            <a:custGeom>
              <a:rect b="b" l="l" r="r" t="t"/>
              <a:pathLst>
                <a:path extrusionOk="0" h="12949" w="11916">
                  <a:moveTo>
                    <a:pt x="6741" y="3328"/>
                  </a:moveTo>
                  <a:cubicBezTo>
                    <a:pt x="7348" y="3328"/>
                    <a:pt x="7715" y="3571"/>
                    <a:pt x="7812" y="4104"/>
                  </a:cubicBezTo>
                  <a:cubicBezTo>
                    <a:pt x="7903" y="4742"/>
                    <a:pt x="7508" y="5107"/>
                    <a:pt x="6535" y="5259"/>
                  </a:cubicBezTo>
                  <a:lnTo>
                    <a:pt x="4651" y="5563"/>
                  </a:lnTo>
                  <a:lnTo>
                    <a:pt x="4347" y="3678"/>
                  </a:lnTo>
                  <a:lnTo>
                    <a:pt x="6231" y="3374"/>
                  </a:lnTo>
                  <a:cubicBezTo>
                    <a:pt x="6417" y="3343"/>
                    <a:pt x="6587" y="3328"/>
                    <a:pt x="6741" y="3328"/>
                  </a:cubicBezTo>
                  <a:close/>
                  <a:moveTo>
                    <a:pt x="7740" y="7102"/>
                  </a:moveTo>
                  <a:cubicBezTo>
                    <a:pt x="8400" y="7102"/>
                    <a:pt x="8801" y="7380"/>
                    <a:pt x="8876" y="7903"/>
                  </a:cubicBezTo>
                  <a:cubicBezTo>
                    <a:pt x="8967" y="8542"/>
                    <a:pt x="8541" y="8967"/>
                    <a:pt x="7569" y="9119"/>
                  </a:cubicBezTo>
                  <a:lnTo>
                    <a:pt x="5259" y="9484"/>
                  </a:lnTo>
                  <a:lnTo>
                    <a:pt x="4955" y="7508"/>
                  </a:lnTo>
                  <a:lnTo>
                    <a:pt x="7265" y="7143"/>
                  </a:lnTo>
                  <a:cubicBezTo>
                    <a:pt x="7435" y="7116"/>
                    <a:pt x="7594" y="7102"/>
                    <a:pt x="7740" y="7102"/>
                  </a:cubicBezTo>
                  <a:close/>
                  <a:moveTo>
                    <a:pt x="6930" y="0"/>
                  </a:moveTo>
                  <a:lnTo>
                    <a:pt x="5289" y="274"/>
                  </a:lnTo>
                  <a:lnTo>
                    <a:pt x="5471" y="1429"/>
                  </a:lnTo>
                  <a:lnTo>
                    <a:pt x="4560" y="1581"/>
                  </a:lnTo>
                  <a:lnTo>
                    <a:pt x="4377" y="426"/>
                  </a:lnTo>
                  <a:lnTo>
                    <a:pt x="2736" y="669"/>
                  </a:lnTo>
                  <a:lnTo>
                    <a:pt x="2949" y="1855"/>
                  </a:lnTo>
                  <a:lnTo>
                    <a:pt x="0" y="2310"/>
                  </a:lnTo>
                  <a:lnTo>
                    <a:pt x="243" y="3861"/>
                  </a:lnTo>
                  <a:lnTo>
                    <a:pt x="1581" y="3678"/>
                  </a:lnTo>
                  <a:lnTo>
                    <a:pt x="2645" y="10365"/>
                  </a:lnTo>
                  <a:lnTo>
                    <a:pt x="1307" y="10548"/>
                  </a:lnTo>
                  <a:lnTo>
                    <a:pt x="1520" y="12128"/>
                  </a:lnTo>
                  <a:lnTo>
                    <a:pt x="4468" y="11672"/>
                  </a:lnTo>
                  <a:lnTo>
                    <a:pt x="4651" y="12949"/>
                  </a:lnTo>
                  <a:lnTo>
                    <a:pt x="6292" y="12675"/>
                  </a:lnTo>
                  <a:lnTo>
                    <a:pt x="6079" y="11399"/>
                  </a:lnTo>
                  <a:lnTo>
                    <a:pt x="6991" y="11247"/>
                  </a:lnTo>
                  <a:lnTo>
                    <a:pt x="7204" y="12523"/>
                  </a:lnTo>
                  <a:lnTo>
                    <a:pt x="8815" y="12280"/>
                  </a:lnTo>
                  <a:lnTo>
                    <a:pt x="8633" y="10943"/>
                  </a:lnTo>
                  <a:cubicBezTo>
                    <a:pt x="9696" y="10700"/>
                    <a:pt x="10487" y="10365"/>
                    <a:pt x="11034" y="9879"/>
                  </a:cubicBezTo>
                  <a:cubicBezTo>
                    <a:pt x="11642" y="9301"/>
                    <a:pt x="11915" y="8572"/>
                    <a:pt x="11763" y="7721"/>
                  </a:cubicBezTo>
                  <a:cubicBezTo>
                    <a:pt x="11642" y="7174"/>
                    <a:pt x="11399" y="6687"/>
                    <a:pt x="11003" y="6292"/>
                  </a:cubicBezTo>
                  <a:cubicBezTo>
                    <a:pt x="10608" y="5928"/>
                    <a:pt x="10122" y="5684"/>
                    <a:pt x="9544" y="5593"/>
                  </a:cubicBezTo>
                  <a:cubicBezTo>
                    <a:pt x="9940" y="5320"/>
                    <a:pt x="10183" y="4985"/>
                    <a:pt x="10396" y="4560"/>
                  </a:cubicBezTo>
                  <a:cubicBezTo>
                    <a:pt x="10578" y="4134"/>
                    <a:pt x="10608" y="3709"/>
                    <a:pt x="10547" y="3253"/>
                  </a:cubicBezTo>
                  <a:cubicBezTo>
                    <a:pt x="10426" y="2462"/>
                    <a:pt x="10000" y="1885"/>
                    <a:pt x="9271" y="1551"/>
                  </a:cubicBezTo>
                  <a:cubicBezTo>
                    <a:pt x="8790" y="1310"/>
                    <a:pt x="8169" y="1211"/>
                    <a:pt x="7427" y="1211"/>
                  </a:cubicBezTo>
                  <a:cubicBezTo>
                    <a:pt x="7324" y="1211"/>
                    <a:pt x="7220" y="1213"/>
                    <a:pt x="7113" y="1216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 rot="2212950">
              <a:off x="3084120" y="694160"/>
              <a:ext cx="73753" cy="72603"/>
            </a:xfrm>
            <a:custGeom>
              <a:rect b="b" l="l" r="r" t="t"/>
              <a:pathLst>
                <a:path extrusionOk="0" h="2904" w="2950">
                  <a:moveTo>
                    <a:pt x="1502" y="0"/>
                  </a:moveTo>
                  <a:cubicBezTo>
                    <a:pt x="1437" y="0"/>
                    <a:pt x="1369" y="38"/>
                    <a:pt x="1338" y="114"/>
                  </a:cubicBezTo>
                  <a:lnTo>
                    <a:pt x="1034" y="935"/>
                  </a:lnTo>
                  <a:cubicBezTo>
                    <a:pt x="1034" y="965"/>
                    <a:pt x="1004" y="996"/>
                    <a:pt x="943" y="996"/>
                  </a:cubicBezTo>
                  <a:lnTo>
                    <a:pt x="153" y="1300"/>
                  </a:lnTo>
                  <a:cubicBezTo>
                    <a:pt x="1" y="1391"/>
                    <a:pt x="1" y="1573"/>
                    <a:pt x="153" y="1604"/>
                  </a:cubicBezTo>
                  <a:lnTo>
                    <a:pt x="943" y="1908"/>
                  </a:lnTo>
                  <a:cubicBezTo>
                    <a:pt x="1004" y="1908"/>
                    <a:pt x="1034" y="1938"/>
                    <a:pt x="1034" y="1999"/>
                  </a:cubicBezTo>
                  <a:lnTo>
                    <a:pt x="1338" y="2789"/>
                  </a:lnTo>
                  <a:cubicBezTo>
                    <a:pt x="1369" y="2865"/>
                    <a:pt x="1429" y="2903"/>
                    <a:pt x="1490" y="2903"/>
                  </a:cubicBezTo>
                  <a:cubicBezTo>
                    <a:pt x="1551" y="2903"/>
                    <a:pt x="1612" y="2865"/>
                    <a:pt x="1642" y="2789"/>
                  </a:cubicBezTo>
                  <a:lnTo>
                    <a:pt x="1946" y="1999"/>
                  </a:lnTo>
                  <a:cubicBezTo>
                    <a:pt x="1946" y="1938"/>
                    <a:pt x="1977" y="1908"/>
                    <a:pt x="2007" y="1908"/>
                  </a:cubicBezTo>
                  <a:lnTo>
                    <a:pt x="2828" y="1604"/>
                  </a:lnTo>
                  <a:cubicBezTo>
                    <a:pt x="2949" y="1543"/>
                    <a:pt x="2949" y="1330"/>
                    <a:pt x="2828" y="1300"/>
                  </a:cubicBezTo>
                  <a:lnTo>
                    <a:pt x="2007" y="996"/>
                  </a:lnTo>
                  <a:cubicBezTo>
                    <a:pt x="1977" y="996"/>
                    <a:pt x="1946" y="965"/>
                    <a:pt x="1946" y="935"/>
                  </a:cubicBezTo>
                  <a:lnTo>
                    <a:pt x="1642" y="114"/>
                  </a:lnTo>
                  <a:cubicBezTo>
                    <a:pt x="1627" y="38"/>
                    <a:pt x="1566" y="0"/>
                    <a:pt x="1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 rot="2212950">
              <a:off x="3026437" y="444117"/>
              <a:ext cx="136830" cy="133380"/>
            </a:xfrm>
            <a:custGeom>
              <a:rect b="b" l="l" r="r" t="t"/>
              <a:pathLst>
                <a:path extrusionOk="0" h="5335" w="5473">
                  <a:moveTo>
                    <a:pt x="2710" y="0"/>
                  </a:moveTo>
                  <a:cubicBezTo>
                    <a:pt x="2600" y="0"/>
                    <a:pt x="2493" y="69"/>
                    <a:pt x="2463" y="206"/>
                  </a:cubicBezTo>
                  <a:lnTo>
                    <a:pt x="1885" y="1695"/>
                  </a:lnTo>
                  <a:cubicBezTo>
                    <a:pt x="1885" y="1756"/>
                    <a:pt x="1825" y="1786"/>
                    <a:pt x="1733" y="1817"/>
                  </a:cubicBezTo>
                  <a:lnTo>
                    <a:pt x="244" y="2394"/>
                  </a:lnTo>
                  <a:cubicBezTo>
                    <a:pt x="1" y="2485"/>
                    <a:pt x="1" y="2850"/>
                    <a:pt x="244" y="2941"/>
                  </a:cubicBezTo>
                  <a:lnTo>
                    <a:pt x="1733" y="3488"/>
                  </a:lnTo>
                  <a:cubicBezTo>
                    <a:pt x="1825" y="3488"/>
                    <a:pt x="1855" y="3580"/>
                    <a:pt x="1885" y="3640"/>
                  </a:cubicBezTo>
                  <a:lnTo>
                    <a:pt x="2463" y="5130"/>
                  </a:lnTo>
                  <a:cubicBezTo>
                    <a:pt x="2493" y="5267"/>
                    <a:pt x="2607" y="5335"/>
                    <a:pt x="2721" y="5335"/>
                  </a:cubicBezTo>
                  <a:cubicBezTo>
                    <a:pt x="2835" y="5335"/>
                    <a:pt x="2949" y="5267"/>
                    <a:pt x="2980" y="5130"/>
                  </a:cubicBezTo>
                  <a:lnTo>
                    <a:pt x="3557" y="3640"/>
                  </a:lnTo>
                  <a:cubicBezTo>
                    <a:pt x="3557" y="3580"/>
                    <a:pt x="3648" y="3549"/>
                    <a:pt x="3709" y="3488"/>
                  </a:cubicBezTo>
                  <a:lnTo>
                    <a:pt x="5199" y="2941"/>
                  </a:lnTo>
                  <a:cubicBezTo>
                    <a:pt x="5472" y="2850"/>
                    <a:pt x="5472" y="2485"/>
                    <a:pt x="5199" y="2394"/>
                  </a:cubicBezTo>
                  <a:lnTo>
                    <a:pt x="3709" y="1817"/>
                  </a:lnTo>
                  <a:cubicBezTo>
                    <a:pt x="3648" y="1817"/>
                    <a:pt x="3588" y="1756"/>
                    <a:pt x="3557" y="1695"/>
                  </a:cubicBezTo>
                  <a:lnTo>
                    <a:pt x="2980" y="206"/>
                  </a:lnTo>
                  <a:cubicBezTo>
                    <a:pt x="2934" y="69"/>
                    <a:pt x="2820" y="0"/>
                    <a:pt x="2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9" name="Google Shape;1199;p37"/>
          <p:cNvGrpSpPr/>
          <p:nvPr/>
        </p:nvGrpSpPr>
        <p:grpSpPr>
          <a:xfrm>
            <a:off x="8720425" y="3491175"/>
            <a:ext cx="100325" cy="100325"/>
            <a:chOff x="3879350" y="945625"/>
            <a:chExt cx="100325" cy="100325"/>
          </a:xfrm>
        </p:grpSpPr>
        <p:sp>
          <p:nvSpPr>
            <p:cNvPr id="1200" name="Google Shape;1200;p37"/>
            <p:cNvSpPr/>
            <p:nvPr/>
          </p:nvSpPr>
          <p:spPr>
            <a:xfrm>
              <a:off x="3879350" y="996525"/>
              <a:ext cx="100325" cy="25"/>
            </a:xfrm>
            <a:custGeom>
              <a:rect b="b" l="l" r="r" t="t"/>
              <a:pathLst>
                <a:path extrusionOk="0" fill="none" h="1" w="4013">
                  <a:moveTo>
                    <a:pt x="0" y="1"/>
                  </a:moveTo>
                  <a:lnTo>
                    <a:pt x="4013" y="1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3930250" y="945625"/>
              <a:ext cx="25" cy="100325"/>
            </a:xfrm>
            <a:custGeom>
              <a:rect b="b" l="l" r="r" t="t"/>
              <a:pathLst>
                <a:path extrusionOk="0" fill="none" h="4013" w="1">
                  <a:moveTo>
                    <a:pt x="1" y="4012"/>
                  </a:moveTo>
                  <a:lnTo>
                    <a:pt x="1" y="0"/>
                  </a:lnTo>
                </a:path>
              </a:pathLst>
            </a:custGeom>
            <a:noFill/>
            <a:ln cap="rnd" cmpd="sng" w="9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2" name="Google Shape;1202;p37"/>
          <p:cNvSpPr/>
          <p:nvPr/>
        </p:nvSpPr>
        <p:spPr>
          <a:xfrm>
            <a:off x="5438750" y="3963288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7"/>
          <p:cNvSpPr/>
          <p:nvPr/>
        </p:nvSpPr>
        <p:spPr>
          <a:xfrm>
            <a:off x="8753150" y="2968725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7"/>
          <p:cNvSpPr/>
          <p:nvPr/>
        </p:nvSpPr>
        <p:spPr>
          <a:xfrm>
            <a:off x="5060625" y="4435114"/>
            <a:ext cx="247745" cy="247731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5" name="Google Shape;1205;p37"/>
          <p:cNvGrpSpPr/>
          <p:nvPr/>
        </p:nvGrpSpPr>
        <p:grpSpPr>
          <a:xfrm>
            <a:off x="6568250" y="98525"/>
            <a:ext cx="2669550" cy="1774825"/>
            <a:chOff x="5527225" y="1710100"/>
            <a:chExt cx="2669550" cy="1774825"/>
          </a:xfrm>
        </p:grpSpPr>
        <p:sp>
          <p:nvSpPr>
            <p:cNvPr id="1206" name="Google Shape;1206;p37"/>
            <p:cNvSpPr/>
            <p:nvPr/>
          </p:nvSpPr>
          <p:spPr>
            <a:xfrm>
              <a:off x="5858550" y="2762050"/>
              <a:ext cx="478000" cy="662850"/>
            </a:xfrm>
            <a:custGeom>
              <a:rect b="b" l="l" r="r" t="t"/>
              <a:pathLst>
                <a:path extrusionOk="0" h="26514" w="19120">
                  <a:moveTo>
                    <a:pt x="5058" y="0"/>
                  </a:moveTo>
                  <a:cubicBezTo>
                    <a:pt x="4382" y="0"/>
                    <a:pt x="3698" y="52"/>
                    <a:pt x="3010" y="161"/>
                  </a:cubicBezTo>
                  <a:lnTo>
                    <a:pt x="1" y="617"/>
                  </a:lnTo>
                  <a:lnTo>
                    <a:pt x="92" y="1225"/>
                  </a:lnTo>
                  <a:lnTo>
                    <a:pt x="3952" y="25906"/>
                  </a:lnTo>
                  <a:lnTo>
                    <a:pt x="4043" y="26514"/>
                  </a:lnTo>
                  <a:lnTo>
                    <a:pt x="7083" y="26027"/>
                  </a:lnTo>
                  <a:cubicBezTo>
                    <a:pt x="14226" y="24933"/>
                    <a:pt x="19119" y="18216"/>
                    <a:pt x="17995" y="11073"/>
                  </a:cubicBezTo>
                  <a:cubicBezTo>
                    <a:pt x="16978" y="4618"/>
                    <a:pt x="11395" y="0"/>
                    <a:pt x="5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5527225" y="2775225"/>
              <a:ext cx="747775" cy="655500"/>
            </a:xfrm>
            <a:custGeom>
              <a:rect b="b" l="l" r="r" t="t"/>
              <a:pathLst>
                <a:path extrusionOk="0" h="26220" w="29911">
                  <a:moveTo>
                    <a:pt x="14940" y="1"/>
                  </a:moveTo>
                  <a:cubicBezTo>
                    <a:pt x="12518" y="1"/>
                    <a:pt x="10067" y="669"/>
                    <a:pt x="7873" y="2065"/>
                  </a:cubicBezTo>
                  <a:cubicBezTo>
                    <a:pt x="1794" y="5987"/>
                    <a:pt x="1" y="14102"/>
                    <a:pt x="3922" y="20181"/>
                  </a:cubicBezTo>
                  <a:cubicBezTo>
                    <a:pt x="6431" y="24090"/>
                    <a:pt x="10644" y="26220"/>
                    <a:pt x="14954" y="26220"/>
                  </a:cubicBezTo>
                  <a:cubicBezTo>
                    <a:pt x="17380" y="26220"/>
                    <a:pt x="19837" y="25545"/>
                    <a:pt x="22038" y="24133"/>
                  </a:cubicBezTo>
                  <a:cubicBezTo>
                    <a:pt x="28117" y="20242"/>
                    <a:pt x="29910" y="12126"/>
                    <a:pt x="25989" y="6047"/>
                  </a:cubicBezTo>
                  <a:cubicBezTo>
                    <a:pt x="23495" y="2131"/>
                    <a:pt x="19265" y="1"/>
                    <a:pt x="14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5597150" y="2831350"/>
              <a:ext cx="608700" cy="543750"/>
            </a:xfrm>
            <a:custGeom>
              <a:rect b="b" l="l" r="r" t="t"/>
              <a:pathLst>
                <a:path extrusionOk="0" h="21750" w="24348">
                  <a:moveTo>
                    <a:pt x="12164" y="0"/>
                  </a:moveTo>
                  <a:cubicBezTo>
                    <a:pt x="11066" y="0"/>
                    <a:pt x="9948" y="168"/>
                    <a:pt x="8846" y="520"/>
                  </a:cubicBezTo>
                  <a:cubicBezTo>
                    <a:pt x="3131" y="2374"/>
                    <a:pt x="0" y="8483"/>
                    <a:pt x="1824" y="14198"/>
                  </a:cubicBezTo>
                  <a:cubicBezTo>
                    <a:pt x="3318" y="18803"/>
                    <a:pt x="7576" y="21750"/>
                    <a:pt x="12164" y="21750"/>
                  </a:cubicBezTo>
                  <a:cubicBezTo>
                    <a:pt x="13269" y="21750"/>
                    <a:pt x="14393" y="21579"/>
                    <a:pt x="15502" y="21219"/>
                  </a:cubicBezTo>
                  <a:cubicBezTo>
                    <a:pt x="21217" y="19365"/>
                    <a:pt x="24347" y="13255"/>
                    <a:pt x="22524" y="7541"/>
                  </a:cubicBezTo>
                  <a:cubicBezTo>
                    <a:pt x="21027" y="2929"/>
                    <a:pt x="16759" y="0"/>
                    <a:pt x="12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5610075" y="2833700"/>
              <a:ext cx="353375" cy="540475"/>
            </a:xfrm>
            <a:custGeom>
              <a:rect b="b" l="l" r="r" t="t"/>
              <a:pathLst>
                <a:path extrusionOk="0" h="21619" w="14135">
                  <a:moveTo>
                    <a:pt x="10791" y="0"/>
                  </a:moveTo>
                  <a:lnTo>
                    <a:pt x="10791" y="0"/>
                  </a:lnTo>
                  <a:cubicBezTo>
                    <a:pt x="10517" y="30"/>
                    <a:pt x="10243" y="30"/>
                    <a:pt x="10000" y="122"/>
                  </a:cubicBezTo>
                  <a:cubicBezTo>
                    <a:pt x="4073" y="973"/>
                    <a:pt x="0" y="6565"/>
                    <a:pt x="912" y="12462"/>
                  </a:cubicBezTo>
                  <a:cubicBezTo>
                    <a:pt x="1737" y="17824"/>
                    <a:pt x="6392" y="21619"/>
                    <a:pt x="11661" y="21619"/>
                  </a:cubicBezTo>
                  <a:cubicBezTo>
                    <a:pt x="12216" y="21619"/>
                    <a:pt x="12779" y="21577"/>
                    <a:pt x="13344" y="21490"/>
                  </a:cubicBezTo>
                  <a:cubicBezTo>
                    <a:pt x="13587" y="21459"/>
                    <a:pt x="13861" y="21429"/>
                    <a:pt x="14134" y="21338"/>
                  </a:cubicBezTo>
                  <a:lnTo>
                    <a:pt x="14134" y="21338"/>
                  </a:lnTo>
                  <a:cubicBezTo>
                    <a:pt x="13840" y="21362"/>
                    <a:pt x="13547" y="21374"/>
                    <a:pt x="13256" y="21374"/>
                  </a:cubicBezTo>
                  <a:cubicBezTo>
                    <a:pt x="8013" y="21374"/>
                    <a:pt x="3360" y="17547"/>
                    <a:pt x="2553" y="12219"/>
                  </a:cubicBezTo>
                  <a:cubicBezTo>
                    <a:pt x="1672" y="6596"/>
                    <a:pt x="5319" y="1246"/>
                    <a:pt x="10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5740775" y="2943875"/>
              <a:ext cx="297900" cy="323725"/>
            </a:xfrm>
            <a:custGeom>
              <a:rect b="b" l="l" r="r" t="t"/>
              <a:pathLst>
                <a:path extrusionOk="0" h="12949" w="11916">
                  <a:moveTo>
                    <a:pt x="6741" y="3328"/>
                  </a:moveTo>
                  <a:cubicBezTo>
                    <a:pt x="7348" y="3328"/>
                    <a:pt x="7715" y="3571"/>
                    <a:pt x="7812" y="4104"/>
                  </a:cubicBezTo>
                  <a:cubicBezTo>
                    <a:pt x="7903" y="4742"/>
                    <a:pt x="7508" y="5107"/>
                    <a:pt x="6535" y="5259"/>
                  </a:cubicBezTo>
                  <a:lnTo>
                    <a:pt x="4651" y="5563"/>
                  </a:lnTo>
                  <a:lnTo>
                    <a:pt x="4347" y="3678"/>
                  </a:lnTo>
                  <a:lnTo>
                    <a:pt x="6231" y="3374"/>
                  </a:lnTo>
                  <a:cubicBezTo>
                    <a:pt x="6417" y="3343"/>
                    <a:pt x="6587" y="3328"/>
                    <a:pt x="6741" y="3328"/>
                  </a:cubicBezTo>
                  <a:close/>
                  <a:moveTo>
                    <a:pt x="7740" y="7102"/>
                  </a:moveTo>
                  <a:cubicBezTo>
                    <a:pt x="8400" y="7102"/>
                    <a:pt x="8801" y="7380"/>
                    <a:pt x="8876" y="7903"/>
                  </a:cubicBezTo>
                  <a:cubicBezTo>
                    <a:pt x="8967" y="8542"/>
                    <a:pt x="8541" y="8967"/>
                    <a:pt x="7569" y="9119"/>
                  </a:cubicBezTo>
                  <a:lnTo>
                    <a:pt x="5259" y="9484"/>
                  </a:lnTo>
                  <a:lnTo>
                    <a:pt x="4955" y="7508"/>
                  </a:lnTo>
                  <a:lnTo>
                    <a:pt x="7265" y="7143"/>
                  </a:lnTo>
                  <a:cubicBezTo>
                    <a:pt x="7435" y="7116"/>
                    <a:pt x="7594" y="7102"/>
                    <a:pt x="7740" y="7102"/>
                  </a:cubicBezTo>
                  <a:close/>
                  <a:moveTo>
                    <a:pt x="6930" y="0"/>
                  </a:moveTo>
                  <a:lnTo>
                    <a:pt x="5289" y="274"/>
                  </a:lnTo>
                  <a:lnTo>
                    <a:pt x="5471" y="1429"/>
                  </a:lnTo>
                  <a:lnTo>
                    <a:pt x="4560" y="1581"/>
                  </a:lnTo>
                  <a:lnTo>
                    <a:pt x="4377" y="426"/>
                  </a:lnTo>
                  <a:lnTo>
                    <a:pt x="2736" y="669"/>
                  </a:lnTo>
                  <a:lnTo>
                    <a:pt x="2949" y="1855"/>
                  </a:lnTo>
                  <a:lnTo>
                    <a:pt x="0" y="2310"/>
                  </a:lnTo>
                  <a:lnTo>
                    <a:pt x="243" y="3861"/>
                  </a:lnTo>
                  <a:lnTo>
                    <a:pt x="1581" y="3678"/>
                  </a:lnTo>
                  <a:lnTo>
                    <a:pt x="2645" y="10365"/>
                  </a:lnTo>
                  <a:lnTo>
                    <a:pt x="1307" y="10548"/>
                  </a:lnTo>
                  <a:lnTo>
                    <a:pt x="1520" y="12128"/>
                  </a:lnTo>
                  <a:lnTo>
                    <a:pt x="4468" y="11672"/>
                  </a:lnTo>
                  <a:lnTo>
                    <a:pt x="4651" y="12949"/>
                  </a:lnTo>
                  <a:lnTo>
                    <a:pt x="6292" y="12675"/>
                  </a:lnTo>
                  <a:lnTo>
                    <a:pt x="6079" y="11399"/>
                  </a:lnTo>
                  <a:lnTo>
                    <a:pt x="6991" y="11247"/>
                  </a:lnTo>
                  <a:lnTo>
                    <a:pt x="7204" y="12523"/>
                  </a:lnTo>
                  <a:lnTo>
                    <a:pt x="8815" y="12280"/>
                  </a:lnTo>
                  <a:lnTo>
                    <a:pt x="8633" y="10943"/>
                  </a:lnTo>
                  <a:cubicBezTo>
                    <a:pt x="9696" y="10700"/>
                    <a:pt x="10487" y="10365"/>
                    <a:pt x="11034" y="9879"/>
                  </a:cubicBezTo>
                  <a:cubicBezTo>
                    <a:pt x="11642" y="9301"/>
                    <a:pt x="11915" y="8572"/>
                    <a:pt x="11763" y="7721"/>
                  </a:cubicBezTo>
                  <a:cubicBezTo>
                    <a:pt x="11642" y="7174"/>
                    <a:pt x="11399" y="6687"/>
                    <a:pt x="11003" y="6292"/>
                  </a:cubicBezTo>
                  <a:cubicBezTo>
                    <a:pt x="10608" y="5928"/>
                    <a:pt x="10122" y="5684"/>
                    <a:pt x="9544" y="5593"/>
                  </a:cubicBezTo>
                  <a:cubicBezTo>
                    <a:pt x="9940" y="5320"/>
                    <a:pt x="10183" y="4985"/>
                    <a:pt x="10396" y="4560"/>
                  </a:cubicBezTo>
                  <a:cubicBezTo>
                    <a:pt x="10578" y="4134"/>
                    <a:pt x="10608" y="3709"/>
                    <a:pt x="10547" y="3253"/>
                  </a:cubicBezTo>
                  <a:cubicBezTo>
                    <a:pt x="10426" y="2462"/>
                    <a:pt x="10000" y="1885"/>
                    <a:pt x="9271" y="1551"/>
                  </a:cubicBezTo>
                  <a:cubicBezTo>
                    <a:pt x="8790" y="1310"/>
                    <a:pt x="8169" y="1211"/>
                    <a:pt x="7427" y="1211"/>
                  </a:cubicBezTo>
                  <a:cubicBezTo>
                    <a:pt x="7324" y="1211"/>
                    <a:pt x="7220" y="1213"/>
                    <a:pt x="7113" y="1216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5812950" y="1711625"/>
              <a:ext cx="1439275" cy="1773300"/>
            </a:xfrm>
            <a:custGeom>
              <a:rect b="b" l="l" r="r" t="t"/>
              <a:pathLst>
                <a:path extrusionOk="0" h="70932" w="57571">
                  <a:moveTo>
                    <a:pt x="18201" y="0"/>
                  </a:moveTo>
                  <a:cubicBezTo>
                    <a:pt x="17960" y="0"/>
                    <a:pt x="17715" y="46"/>
                    <a:pt x="17478" y="141"/>
                  </a:cubicBezTo>
                  <a:cubicBezTo>
                    <a:pt x="17326" y="262"/>
                    <a:pt x="17174" y="384"/>
                    <a:pt x="17022" y="536"/>
                  </a:cubicBezTo>
                  <a:cubicBezTo>
                    <a:pt x="16384" y="1144"/>
                    <a:pt x="15807" y="1934"/>
                    <a:pt x="15867" y="2998"/>
                  </a:cubicBezTo>
                  <a:cubicBezTo>
                    <a:pt x="15867" y="3272"/>
                    <a:pt x="15898" y="3575"/>
                    <a:pt x="16019" y="3879"/>
                  </a:cubicBezTo>
                  <a:cubicBezTo>
                    <a:pt x="16111" y="4244"/>
                    <a:pt x="16232" y="4639"/>
                    <a:pt x="16414" y="5065"/>
                  </a:cubicBezTo>
                  <a:cubicBezTo>
                    <a:pt x="18907" y="10597"/>
                    <a:pt x="28269" y="30962"/>
                    <a:pt x="29272" y="33181"/>
                  </a:cubicBezTo>
                  <a:cubicBezTo>
                    <a:pt x="25685" y="26099"/>
                    <a:pt x="19120" y="18986"/>
                    <a:pt x="14743" y="15308"/>
                  </a:cubicBezTo>
                  <a:cubicBezTo>
                    <a:pt x="12809" y="13678"/>
                    <a:pt x="11276" y="12726"/>
                    <a:pt x="10648" y="12726"/>
                  </a:cubicBezTo>
                  <a:cubicBezTo>
                    <a:pt x="10585" y="12726"/>
                    <a:pt x="10532" y="12736"/>
                    <a:pt x="10487" y="12755"/>
                  </a:cubicBezTo>
                  <a:cubicBezTo>
                    <a:pt x="10001" y="12998"/>
                    <a:pt x="9575" y="13484"/>
                    <a:pt x="9302" y="14123"/>
                  </a:cubicBezTo>
                  <a:cubicBezTo>
                    <a:pt x="8785" y="15491"/>
                    <a:pt x="8998" y="17679"/>
                    <a:pt x="10974" y="19898"/>
                  </a:cubicBezTo>
                  <a:cubicBezTo>
                    <a:pt x="13861" y="23181"/>
                    <a:pt x="20761" y="32664"/>
                    <a:pt x="20974" y="32968"/>
                  </a:cubicBezTo>
                  <a:cubicBezTo>
                    <a:pt x="19366" y="31317"/>
                    <a:pt x="17789" y="30147"/>
                    <a:pt x="16366" y="30147"/>
                  </a:cubicBezTo>
                  <a:cubicBezTo>
                    <a:pt x="15798" y="30147"/>
                    <a:pt x="15254" y="30333"/>
                    <a:pt x="14743" y="30749"/>
                  </a:cubicBezTo>
                  <a:cubicBezTo>
                    <a:pt x="11734" y="33181"/>
                    <a:pt x="8481" y="34427"/>
                    <a:pt x="5867" y="35400"/>
                  </a:cubicBezTo>
                  <a:cubicBezTo>
                    <a:pt x="2402" y="36676"/>
                    <a:pt x="1" y="37497"/>
                    <a:pt x="578" y="39898"/>
                  </a:cubicBezTo>
                  <a:cubicBezTo>
                    <a:pt x="639" y="40111"/>
                    <a:pt x="730" y="40385"/>
                    <a:pt x="852" y="40658"/>
                  </a:cubicBezTo>
                  <a:cubicBezTo>
                    <a:pt x="1415" y="41975"/>
                    <a:pt x="2836" y="42462"/>
                    <a:pt x="4628" y="42462"/>
                  </a:cubicBezTo>
                  <a:cubicBezTo>
                    <a:pt x="9701" y="42462"/>
                    <a:pt x="17752" y="38561"/>
                    <a:pt x="17752" y="38561"/>
                  </a:cubicBezTo>
                  <a:cubicBezTo>
                    <a:pt x="22129" y="46372"/>
                    <a:pt x="27813" y="49169"/>
                    <a:pt x="27813" y="49169"/>
                  </a:cubicBezTo>
                  <a:cubicBezTo>
                    <a:pt x="23649" y="54002"/>
                    <a:pt x="25229" y="60111"/>
                    <a:pt x="17813" y="62391"/>
                  </a:cubicBezTo>
                  <a:cubicBezTo>
                    <a:pt x="10335" y="64701"/>
                    <a:pt x="10639" y="67893"/>
                    <a:pt x="10639" y="67893"/>
                  </a:cubicBezTo>
                  <a:cubicBezTo>
                    <a:pt x="10700" y="68136"/>
                    <a:pt x="10730" y="68318"/>
                    <a:pt x="10791" y="68500"/>
                  </a:cubicBezTo>
                  <a:cubicBezTo>
                    <a:pt x="11410" y="70251"/>
                    <a:pt x="12893" y="70932"/>
                    <a:pt x="14899" y="70932"/>
                  </a:cubicBezTo>
                  <a:cubicBezTo>
                    <a:pt x="16341" y="70932"/>
                    <a:pt x="18054" y="70580"/>
                    <a:pt x="19910" y="70020"/>
                  </a:cubicBezTo>
                  <a:cubicBezTo>
                    <a:pt x="26840" y="67953"/>
                    <a:pt x="35716" y="62968"/>
                    <a:pt x="39910" y="62330"/>
                  </a:cubicBezTo>
                  <a:cubicBezTo>
                    <a:pt x="42385" y="61934"/>
                    <a:pt x="45308" y="61805"/>
                    <a:pt x="48057" y="61805"/>
                  </a:cubicBezTo>
                  <a:cubicBezTo>
                    <a:pt x="53108" y="61805"/>
                    <a:pt x="57570" y="62239"/>
                    <a:pt x="57570" y="62239"/>
                  </a:cubicBezTo>
                  <a:lnTo>
                    <a:pt x="56962" y="41084"/>
                  </a:lnTo>
                  <a:cubicBezTo>
                    <a:pt x="56962" y="41084"/>
                    <a:pt x="56020" y="41189"/>
                    <a:pt x="54587" y="41189"/>
                  </a:cubicBezTo>
                  <a:cubicBezTo>
                    <a:pt x="51223" y="41189"/>
                    <a:pt x="45152" y="40607"/>
                    <a:pt x="42190" y="36707"/>
                  </a:cubicBezTo>
                  <a:cubicBezTo>
                    <a:pt x="38056" y="31083"/>
                    <a:pt x="36111" y="24062"/>
                    <a:pt x="34135" y="17071"/>
                  </a:cubicBezTo>
                  <a:cubicBezTo>
                    <a:pt x="33254" y="13971"/>
                    <a:pt x="32524" y="11022"/>
                    <a:pt x="31764" y="8773"/>
                  </a:cubicBezTo>
                  <a:lnTo>
                    <a:pt x="31278" y="7041"/>
                  </a:lnTo>
                  <a:lnTo>
                    <a:pt x="30548" y="4366"/>
                  </a:lnTo>
                  <a:cubicBezTo>
                    <a:pt x="30457" y="3910"/>
                    <a:pt x="30153" y="3545"/>
                    <a:pt x="29697" y="3393"/>
                  </a:cubicBezTo>
                  <a:cubicBezTo>
                    <a:pt x="29561" y="3359"/>
                    <a:pt x="29424" y="3342"/>
                    <a:pt x="29290" y="3342"/>
                  </a:cubicBezTo>
                  <a:cubicBezTo>
                    <a:pt x="29068" y="3342"/>
                    <a:pt x="28854" y="3389"/>
                    <a:pt x="28664" y="3484"/>
                  </a:cubicBezTo>
                  <a:cubicBezTo>
                    <a:pt x="28542" y="3575"/>
                    <a:pt x="28482" y="3667"/>
                    <a:pt x="28360" y="3727"/>
                  </a:cubicBezTo>
                  <a:cubicBezTo>
                    <a:pt x="26293" y="5612"/>
                    <a:pt x="27509" y="9655"/>
                    <a:pt x="27509" y="9655"/>
                  </a:cubicBezTo>
                  <a:cubicBezTo>
                    <a:pt x="27782" y="11174"/>
                    <a:pt x="28178" y="12877"/>
                    <a:pt x="28634" y="14761"/>
                  </a:cubicBezTo>
                  <a:cubicBezTo>
                    <a:pt x="29089" y="16615"/>
                    <a:pt x="29606" y="18560"/>
                    <a:pt x="30093" y="20445"/>
                  </a:cubicBezTo>
                  <a:cubicBezTo>
                    <a:pt x="28026" y="16646"/>
                    <a:pt x="24257" y="9594"/>
                    <a:pt x="21946" y="5065"/>
                  </a:cubicBezTo>
                  <a:cubicBezTo>
                    <a:pt x="21795" y="4761"/>
                    <a:pt x="21582" y="4457"/>
                    <a:pt x="21430" y="4183"/>
                  </a:cubicBezTo>
                  <a:lnTo>
                    <a:pt x="20974" y="3272"/>
                  </a:lnTo>
                  <a:lnTo>
                    <a:pt x="19849" y="1022"/>
                  </a:lnTo>
                  <a:cubicBezTo>
                    <a:pt x="19534" y="370"/>
                    <a:pt x="18886" y="0"/>
                    <a:pt x="18201" y="0"/>
                  </a:cubicBezTo>
                  <a:close/>
                </a:path>
              </a:pathLst>
            </a:custGeom>
            <a:solidFill>
              <a:srgbClr val="F59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7125300" y="2681700"/>
              <a:ext cx="197600" cy="632275"/>
            </a:xfrm>
            <a:custGeom>
              <a:rect b="b" l="l" r="r" t="t"/>
              <a:pathLst>
                <a:path extrusionOk="0" h="25291" w="7904">
                  <a:moveTo>
                    <a:pt x="5806" y="1"/>
                  </a:moveTo>
                  <a:lnTo>
                    <a:pt x="1307" y="123"/>
                  </a:lnTo>
                  <a:cubicBezTo>
                    <a:pt x="547" y="153"/>
                    <a:pt x="0" y="761"/>
                    <a:pt x="0" y="1521"/>
                  </a:cubicBezTo>
                  <a:lnTo>
                    <a:pt x="638" y="23983"/>
                  </a:lnTo>
                  <a:cubicBezTo>
                    <a:pt x="669" y="24743"/>
                    <a:pt x="1277" y="25290"/>
                    <a:pt x="2037" y="25290"/>
                  </a:cubicBezTo>
                  <a:lnTo>
                    <a:pt x="6535" y="25168"/>
                  </a:lnTo>
                  <a:cubicBezTo>
                    <a:pt x="7295" y="25168"/>
                    <a:pt x="7903" y="24530"/>
                    <a:pt x="7842" y="23770"/>
                  </a:cubicBezTo>
                  <a:lnTo>
                    <a:pt x="7204" y="1338"/>
                  </a:lnTo>
                  <a:cubicBezTo>
                    <a:pt x="7174" y="578"/>
                    <a:pt x="6566" y="1"/>
                    <a:pt x="5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7237000" y="2598125"/>
              <a:ext cx="959775" cy="772100"/>
            </a:xfrm>
            <a:custGeom>
              <a:rect b="b" l="l" r="r" t="t"/>
              <a:pathLst>
                <a:path extrusionOk="0" h="30884" w="38391">
                  <a:moveTo>
                    <a:pt x="37539" y="0"/>
                  </a:moveTo>
                  <a:lnTo>
                    <a:pt x="1338" y="1003"/>
                  </a:lnTo>
                  <a:cubicBezTo>
                    <a:pt x="608" y="1064"/>
                    <a:pt x="0" y="1672"/>
                    <a:pt x="31" y="2371"/>
                  </a:cubicBezTo>
                  <a:lnTo>
                    <a:pt x="791" y="29575"/>
                  </a:lnTo>
                  <a:cubicBezTo>
                    <a:pt x="850" y="30287"/>
                    <a:pt x="1430" y="30883"/>
                    <a:pt x="2108" y="30883"/>
                  </a:cubicBezTo>
                  <a:cubicBezTo>
                    <a:pt x="2125" y="30883"/>
                    <a:pt x="2142" y="30883"/>
                    <a:pt x="2158" y="30882"/>
                  </a:cubicBezTo>
                  <a:lnTo>
                    <a:pt x="38390" y="29849"/>
                  </a:lnTo>
                  <a:lnTo>
                    <a:pt x="37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6082725" y="3379250"/>
              <a:ext cx="227975" cy="105675"/>
            </a:xfrm>
            <a:custGeom>
              <a:rect b="b" l="l" r="r" t="t"/>
              <a:pathLst>
                <a:path extrusionOk="0" h="4227" w="9119">
                  <a:moveTo>
                    <a:pt x="5650" y="1"/>
                  </a:moveTo>
                  <a:cubicBezTo>
                    <a:pt x="5467" y="1"/>
                    <a:pt x="5284" y="12"/>
                    <a:pt x="5107" y="32"/>
                  </a:cubicBezTo>
                  <a:cubicBezTo>
                    <a:pt x="3283" y="184"/>
                    <a:pt x="1611" y="975"/>
                    <a:pt x="0" y="1795"/>
                  </a:cubicBezTo>
                  <a:cubicBezTo>
                    <a:pt x="619" y="3546"/>
                    <a:pt x="2102" y="4227"/>
                    <a:pt x="4108" y="4227"/>
                  </a:cubicBezTo>
                  <a:cubicBezTo>
                    <a:pt x="5550" y="4227"/>
                    <a:pt x="7263" y="3875"/>
                    <a:pt x="9119" y="3315"/>
                  </a:cubicBezTo>
                  <a:cubicBezTo>
                    <a:pt x="8815" y="2221"/>
                    <a:pt x="8420" y="1066"/>
                    <a:pt x="7447" y="488"/>
                  </a:cubicBezTo>
                  <a:cubicBezTo>
                    <a:pt x="6929" y="135"/>
                    <a:pt x="6282" y="1"/>
                    <a:pt x="5650" y="1"/>
                  </a:cubicBezTo>
                  <a:close/>
                </a:path>
              </a:pathLst>
            </a:custGeom>
            <a:solidFill>
              <a:srgbClr val="FFE4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5812950" y="2595850"/>
              <a:ext cx="163400" cy="115000"/>
            </a:xfrm>
            <a:custGeom>
              <a:rect b="b" l="l" r="r" t="t"/>
              <a:pathLst>
                <a:path extrusionOk="0" h="4600" w="6536">
                  <a:moveTo>
                    <a:pt x="5867" y="0"/>
                  </a:moveTo>
                  <a:cubicBezTo>
                    <a:pt x="2402" y="1277"/>
                    <a:pt x="1" y="2098"/>
                    <a:pt x="578" y="4499"/>
                  </a:cubicBezTo>
                  <a:cubicBezTo>
                    <a:pt x="881" y="4570"/>
                    <a:pt x="1205" y="4600"/>
                    <a:pt x="1531" y="4600"/>
                  </a:cubicBezTo>
                  <a:cubicBezTo>
                    <a:pt x="1761" y="4600"/>
                    <a:pt x="1993" y="4585"/>
                    <a:pt x="2220" y="4560"/>
                  </a:cubicBezTo>
                  <a:cubicBezTo>
                    <a:pt x="3192" y="4468"/>
                    <a:pt x="4135" y="4104"/>
                    <a:pt x="5046" y="3708"/>
                  </a:cubicBezTo>
                  <a:cubicBezTo>
                    <a:pt x="5533" y="3496"/>
                    <a:pt x="5958" y="3253"/>
                    <a:pt x="6232" y="2827"/>
                  </a:cubicBezTo>
                  <a:cubicBezTo>
                    <a:pt x="6536" y="2280"/>
                    <a:pt x="6475" y="1611"/>
                    <a:pt x="6293" y="1034"/>
                  </a:cubicBezTo>
                  <a:cubicBezTo>
                    <a:pt x="6171" y="699"/>
                    <a:pt x="6019" y="365"/>
                    <a:pt x="5867" y="0"/>
                  </a:cubicBezTo>
                  <a:close/>
                </a:path>
              </a:pathLst>
            </a:custGeom>
            <a:solidFill>
              <a:srgbClr val="FFE4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6047000" y="2030100"/>
              <a:ext cx="135300" cy="98425"/>
            </a:xfrm>
            <a:custGeom>
              <a:rect b="b" l="l" r="r" t="t"/>
              <a:pathLst>
                <a:path extrusionOk="0" h="3937" w="5412">
                  <a:moveTo>
                    <a:pt x="1390" y="1"/>
                  </a:moveTo>
                  <a:cubicBezTo>
                    <a:pt x="1309" y="1"/>
                    <a:pt x="1241" y="16"/>
                    <a:pt x="1186" y="46"/>
                  </a:cubicBezTo>
                  <a:cubicBezTo>
                    <a:pt x="669" y="259"/>
                    <a:pt x="274" y="745"/>
                    <a:pt x="1" y="1414"/>
                  </a:cubicBezTo>
                  <a:cubicBezTo>
                    <a:pt x="305" y="1870"/>
                    <a:pt x="609" y="2387"/>
                    <a:pt x="943" y="2843"/>
                  </a:cubicBezTo>
                  <a:cubicBezTo>
                    <a:pt x="1429" y="3420"/>
                    <a:pt x="2098" y="3937"/>
                    <a:pt x="2858" y="3937"/>
                  </a:cubicBezTo>
                  <a:cubicBezTo>
                    <a:pt x="3466" y="3937"/>
                    <a:pt x="4013" y="3603"/>
                    <a:pt x="4560" y="3268"/>
                  </a:cubicBezTo>
                  <a:cubicBezTo>
                    <a:pt x="4864" y="3025"/>
                    <a:pt x="5198" y="2812"/>
                    <a:pt x="5411" y="2539"/>
                  </a:cubicBezTo>
                  <a:cubicBezTo>
                    <a:pt x="3494" y="946"/>
                    <a:pt x="2033" y="1"/>
                    <a:pt x="1390" y="1"/>
                  </a:cubicBezTo>
                  <a:close/>
                </a:path>
              </a:pathLst>
            </a:custGeom>
            <a:solidFill>
              <a:srgbClr val="FFE4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6240775" y="1710100"/>
              <a:ext cx="98050" cy="92725"/>
            </a:xfrm>
            <a:custGeom>
              <a:rect b="b" l="l" r="r" t="t"/>
              <a:pathLst>
                <a:path extrusionOk="0" h="3709" w="3922">
                  <a:moveTo>
                    <a:pt x="1179" y="1"/>
                  </a:moveTo>
                  <a:cubicBezTo>
                    <a:pt x="939" y="1"/>
                    <a:pt x="693" y="46"/>
                    <a:pt x="456" y="141"/>
                  </a:cubicBezTo>
                  <a:cubicBezTo>
                    <a:pt x="305" y="263"/>
                    <a:pt x="153" y="384"/>
                    <a:pt x="1" y="536"/>
                  </a:cubicBezTo>
                  <a:cubicBezTo>
                    <a:pt x="153" y="1144"/>
                    <a:pt x="305" y="1752"/>
                    <a:pt x="608" y="2269"/>
                  </a:cubicBezTo>
                  <a:cubicBezTo>
                    <a:pt x="943" y="2968"/>
                    <a:pt x="1551" y="3515"/>
                    <a:pt x="2311" y="3667"/>
                  </a:cubicBezTo>
                  <a:cubicBezTo>
                    <a:pt x="2437" y="3695"/>
                    <a:pt x="2567" y="3708"/>
                    <a:pt x="2697" y="3708"/>
                  </a:cubicBezTo>
                  <a:cubicBezTo>
                    <a:pt x="3131" y="3708"/>
                    <a:pt x="3571" y="3559"/>
                    <a:pt x="3922" y="3302"/>
                  </a:cubicBezTo>
                  <a:lnTo>
                    <a:pt x="2797" y="1022"/>
                  </a:lnTo>
                  <a:cubicBezTo>
                    <a:pt x="2505" y="370"/>
                    <a:pt x="1862" y="1"/>
                    <a:pt x="1179" y="1"/>
                  </a:cubicBezTo>
                  <a:close/>
                </a:path>
              </a:pathLst>
            </a:custGeom>
            <a:solidFill>
              <a:srgbClr val="FFE4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6529525" y="1794400"/>
              <a:ext cx="68425" cy="92100"/>
            </a:xfrm>
            <a:custGeom>
              <a:rect b="b" l="l" r="r" t="t"/>
              <a:pathLst>
                <a:path extrusionOk="0" h="3684" w="2737">
                  <a:moveTo>
                    <a:pt x="671" y="0"/>
                  </a:moveTo>
                  <a:cubicBezTo>
                    <a:pt x="447" y="0"/>
                    <a:pt x="221" y="48"/>
                    <a:pt x="31" y="143"/>
                  </a:cubicBezTo>
                  <a:cubicBezTo>
                    <a:pt x="1" y="690"/>
                    <a:pt x="1" y="1207"/>
                    <a:pt x="31" y="1754"/>
                  </a:cubicBezTo>
                  <a:cubicBezTo>
                    <a:pt x="62" y="2119"/>
                    <a:pt x="123" y="2544"/>
                    <a:pt x="335" y="2878"/>
                  </a:cubicBezTo>
                  <a:cubicBezTo>
                    <a:pt x="609" y="3304"/>
                    <a:pt x="1095" y="3578"/>
                    <a:pt x="1582" y="3638"/>
                  </a:cubicBezTo>
                  <a:cubicBezTo>
                    <a:pt x="1779" y="3669"/>
                    <a:pt x="1969" y="3684"/>
                    <a:pt x="2159" y="3684"/>
                  </a:cubicBezTo>
                  <a:cubicBezTo>
                    <a:pt x="2349" y="3684"/>
                    <a:pt x="2539" y="3669"/>
                    <a:pt x="2737" y="3638"/>
                  </a:cubicBezTo>
                  <a:lnTo>
                    <a:pt x="1946" y="1024"/>
                  </a:lnTo>
                  <a:cubicBezTo>
                    <a:pt x="1825" y="568"/>
                    <a:pt x="1521" y="204"/>
                    <a:pt x="1065" y="52"/>
                  </a:cubicBezTo>
                  <a:cubicBezTo>
                    <a:pt x="939" y="17"/>
                    <a:pt x="805" y="0"/>
                    <a:pt x="671" y="0"/>
                  </a:cubicBezTo>
                  <a:close/>
                </a:path>
              </a:pathLst>
            </a:custGeom>
            <a:solidFill>
              <a:srgbClr val="FFE4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7317550" y="2671825"/>
              <a:ext cx="74500" cy="74500"/>
            </a:xfrm>
            <a:custGeom>
              <a:rect b="b" l="l" r="r" t="t"/>
              <a:pathLst>
                <a:path extrusionOk="0" h="2980" w="2980">
                  <a:moveTo>
                    <a:pt x="1490" y="1"/>
                  </a:moveTo>
                  <a:cubicBezTo>
                    <a:pt x="669" y="1"/>
                    <a:pt x="0" y="669"/>
                    <a:pt x="0" y="1490"/>
                  </a:cubicBezTo>
                  <a:cubicBezTo>
                    <a:pt x="0" y="2341"/>
                    <a:pt x="669" y="2980"/>
                    <a:pt x="1490" y="2980"/>
                  </a:cubicBezTo>
                  <a:cubicBezTo>
                    <a:pt x="2341" y="2980"/>
                    <a:pt x="2979" y="2280"/>
                    <a:pt x="2979" y="1490"/>
                  </a:cubicBezTo>
                  <a:cubicBezTo>
                    <a:pt x="2979" y="700"/>
                    <a:pt x="2341" y="1"/>
                    <a:pt x="1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7465725" y="2671825"/>
              <a:ext cx="74500" cy="74500"/>
            </a:xfrm>
            <a:custGeom>
              <a:rect b="b" l="l" r="r" t="t"/>
              <a:pathLst>
                <a:path extrusionOk="0" h="2980" w="2980">
                  <a:moveTo>
                    <a:pt x="1490" y="1"/>
                  </a:moveTo>
                  <a:cubicBezTo>
                    <a:pt x="669" y="1"/>
                    <a:pt x="0" y="669"/>
                    <a:pt x="0" y="1490"/>
                  </a:cubicBezTo>
                  <a:cubicBezTo>
                    <a:pt x="0" y="2341"/>
                    <a:pt x="700" y="2980"/>
                    <a:pt x="1490" y="2980"/>
                  </a:cubicBezTo>
                  <a:cubicBezTo>
                    <a:pt x="2341" y="2980"/>
                    <a:pt x="2979" y="2280"/>
                    <a:pt x="2979" y="1490"/>
                  </a:cubicBezTo>
                  <a:cubicBezTo>
                    <a:pt x="2979" y="700"/>
                    <a:pt x="2341" y="1"/>
                    <a:pt x="1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6906450" y="2048925"/>
              <a:ext cx="465825" cy="158650"/>
            </a:xfrm>
            <a:custGeom>
              <a:rect b="b" l="l" r="r" t="t"/>
              <a:pathLst>
                <a:path extrusionOk="0" h="6346" w="18633">
                  <a:moveTo>
                    <a:pt x="15302" y="1"/>
                  </a:moveTo>
                  <a:cubicBezTo>
                    <a:pt x="14879" y="1"/>
                    <a:pt x="14457" y="86"/>
                    <a:pt x="14073" y="266"/>
                  </a:cubicBezTo>
                  <a:cubicBezTo>
                    <a:pt x="13070" y="722"/>
                    <a:pt x="12371" y="1816"/>
                    <a:pt x="12462" y="2880"/>
                  </a:cubicBezTo>
                  <a:cubicBezTo>
                    <a:pt x="11985" y="1554"/>
                    <a:pt x="10605" y="598"/>
                    <a:pt x="9191" y="598"/>
                  </a:cubicBezTo>
                  <a:cubicBezTo>
                    <a:pt x="8984" y="598"/>
                    <a:pt x="8777" y="619"/>
                    <a:pt x="8572" y="661"/>
                  </a:cubicBezTo>
                  <a:cubicBezTo>
                    <a:pt x="6991" y="935"/>
                    <a:pt x="5775" y="2515"/>
                    <a:pt x="5806" y="4126"/>
                  </a:cubicBezTo>
                  <a:cubicBezTo>
                    <a:pt x="5422" y="3454"/>
                    <a:pt x="4640" y="3029"/>
                    <a:pt x="3835" y="3029"/>
                  </a:cubicBezTo>
                  <a:cubicBezTo>
                    <a:pt x="3620" y="3029"/>
                    <a:pt x="3403" y="3059"/>
                    <a:pt x="3192" y="3123"/>
                  </a:cubicBezTo>
                  <a:cubicBezTo>
                    <a:pt x="2249" y="3397"/>
                    <a:pt x="1672" y="4339"/>
                    <a:pt x="1702" y="5372"/>
                  </a:cubicBezTo>
                  <a:cubicBezTo>
                    <a:pt x="1517" y="5187"/>
                    <a:pt x="1265" y="5081"/>
                    <a:pt x="1013" y="5081"/>
                  </a:cubicBezTo>
                  <a:cubicBezTo>
                    <a:pt x="852" y="5081"/>
                    <a:pt x="690" y="5125"/>
                    <a:pt x="547" y="5220"/>
                  </a:cubicBezTo>
                  <a:cubicBezTo>
                    <a:pt x="0" y="5524"/>
                    <a:pt x="274" y="6345"/>
                    <a:pt x="882" y="6345"/>
                  </a:cubicBezTo>
                  <a:lnTo>
                    <a:pt x="15745" y="6345"/>
                  </a:lnTo>
                  <a:cubicBezTo>
                    <a:pt x="17295" y="6345"/>
                    <a:pt x="18572" y="5160"/>
                    <a:pt x="18633" y="3609"/>
                  </a:cubicBezTo>
                  <a:lnTo>
                    <a:pt x="18633" y="3336"/>
                  </a:lnTo>
                  <a:cubicBezTo>
                    <a:pt x="18572" y="2272"/>
                    <a:pt x="18025" y="1178"/>
                    <a:pt x="17143" y="570"/>
                  </a:cubicBezTo>
                  <a:cubicBezTo>
                    <a:pt x="16610" y="202"/>
                    <a:pt x="15953" y="1"/>
                    <a:pt x="15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5728600" y="3083125"/>
              <a:ext cx="73750" cy="72600"/>
            </a:xfrm>
            <a:custGeom>
              <a:rect b="b" l="l" r="r" t="t"/>
              <a:pathLst>
                <a:path extrusionOk="0" h="2904" w="2950">
                  <a:moveTo>
                    <a:pt x="1502" y="0"/>
                  </a:moveTo>
                  <a:cubicBezTo>
                    <a:pt x="1437" y="0"/>
                    <a:pt x="1369" y="38"/>
                    <a:pt x="1338" y="114"/>
                  </a:cubicBezTo>
                  <a:lnTo>
                    <a:pt x="1034" y="935"/>
                  </a:lnTo>
                  <a:cubicBezTo>
                    <a:pt x="1034" y="965"/>
                    <a:pt x="1004" y="996"/>
                    <a:pt x="943" y="996"/>
                  </a:cubicBezTo>
                  <a:lnTo>
                    <a:pt x="153" y="1300"/>
                  </a:lnTo>
                  <a:cubicBezTo>
                    <a:pt x="1" y="1391"/>
                    <a:pt x="1" y="1573"/>
                    <a:pt x="153" y="1604"/>
                  </a:cubicBezTo>
                  <a:lnTo>
                    <a:pt x="943" y="1908"/>
                  </a:lnTo>
                  <a:cubicBezTo>
                    <a:pt x="1004" y="1908"/>
                    <a:pt x="1034" y="1938"/>
                    <a:pt x="1034" y="1999"/>
                  </a:cubicBezTo>
                  <a:lnTo>
                    <a:pt x="1338" y="2789"/>
                  </a:lnTo>
                  <a:cubicBezTo>
                    <a:pt x="1369" y="2865"/>
                    <a:pt x="1429" y="2903"/>
                    <a:pt x="1490" y="2903"/>
                  </a:cubicBezTo>
                  <a:cubicBezTo>
                    <a:pt x="1551" y="2903"/>
                    <a:pt x="1612" y="2865"/>
                    <a:pt x="1642" y="2789"/>
                  </a:cubicBezTo>
                  <a:lnTo>
                    <a:pt x="1946" y="1999"/>
                  </a:lnTo>
                  <a:cubicBezTo>
                    <a:pt x="1946" y="1938"/>
                    <a:pt x="1977" y="1908"/>
                    <a:pt x="2007" y="1908"/>
                  </a:cubicBezTo>
                  <a:lnTo>
                    <a:pt x="2828" y="1604"/>
                  </a:lnTo>
                  <a:cubicBezTo>
                    <a:pt x="2949" y="1543"/>
                    <a:pt x="2949" y="1330"/>
                    <a:pt x="2828" y="1300"/>
                  </a:cubicBezTo>
                  <a:lnTo>
                    <a:pt x="2007" y="996"/>
                  </a:lnTo>
                  <a:cubicBezTo>
                    <a:pt x="1977" y="996"/>
                    <a:pt x="1946" y="965"/>
                    <a:pt x="1946" y="935"/>
                  </a:cubicBezTo>
                  <a:lnTo>
                    <a:pt x="1642" y="114"/>
                  </a:lnTo>
                  <a:cubicBezTo>
                    <a:pt x="1627" y="38"/>
                    <a:pt x="1566" y="0"/>
                    <a:pt x="1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5765075" y="2896950"/>
              <a:ext cx="136825" cy="133375"/>
            </a:xfrm>
            <a:custGeom>
              <a:rect b="b" l="l" r="r" t="t"/>
              <a:pathLst>
                <a:path extrusionOk="0" h="5335" w="5473">
                  <a:moveTo>
                    <a:pt x="2710" y="0"/>
                  </a:moveTo>
                  <a:cubicBezTo>
                    <a:pt x="2600" y="0"/>
                    <a:pt x="2493" y="69"/>
                    <a:pt x="2463" y="206"/>
                  </a:cubicBezTo>
                  <a:lnTo>
                    <a:pt x="1885" y="1695"/>
                  </a:lnTo>
                  <a:cubicBezTo>
                    <a:pt x="1885" y="1756"/>
                    <a:pt x="1825" y="1786"/>
                    <a:pt x="1733" y="1817"/>
                  </a:cubicBezTo>
                  <a:lnTo>
                    <a:pt x="244" y="2394"/>
                  </a:lnTo>
                  <a:cubicBezTo>
                    <a:pt x="1" y="2485"/>
                    <a:pt x="1" y="2850"/>
                    <a:pt x="244" y="2941"/>
                  </a:cubicBezTo>
                  <a:lnTo>
                    <a:pt x="1733" y="3488"/>
                  </a:lnTo>
                  <a:cubicBezTo>
                    <a:pt x="1825" y="3488"/>
                    <a:pt x="1855" y="3580"/>
                    <a:pt x="1885" y="3640"/>
                  </a:cubicBezTo>
                  <a:lnTo>
                    <a:pt x="2463" y="5130"/>
                  </a:lnTo>
                  <a:cubicBezTo>
                    <a:pt x="2493" y="5267"/>
                    <a:pt x="2607" y="5335"/>
                    <a:pt x="2721" y="5335"/>
                  </a:cubicBezTo>
                  <a:cubicBezTo>
                    <a:pt x="2835" y="5335"/>
                    <a:pt x="2949" y="5267"/>
                    <a:pt x="2980" y="5130"/>
                  </a:cubicBezTo>
                  <a:lnTo>
                    <a:pt x="3557" y="3640"/>
                  </a:lnTo>
                  <a:cubicBezTo>
                    <a:pt x="3557" y="3580"/>
                    <a:pt x="3648" y="3549"/>
                    <a:pt x="3709" y="3488"/>
                  </a:cubicBezTo>
                  <a:lnTo>
                    <a:pt x="5199" y="2941"/>
                  </a:lnTo>
                  <a:cubicBezTo>
                    <a:pt x="5472" y="2850"/>
                    <a:pt x="5472" y="2485"/>
                    <a:pt x="5199" y="2394"/>
                  </a:cubicBezTo>
                  <a:lnTo>
                    <a:pt x="3709" y="1817"/>
                  </a:lnTo>
                  <a:cubicBezTo>
                    <a:pt x="3648" y="1817"/>
                    <a:pt x="3588" y="1756"/>
                    <a:pt x="3557" y="1695"/>
                  </a:cubicBezTo>
                  <a:lnTo>
                    <a:pt x="2980" y="206"/>
                  </a:lnTo>
                  <a:cubicBezTo>
                    <a:pt x="2934" y="69"/>
                    <a:pt x="2820" y="0"/>
                    <a:pt x="2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4" name="Google Shape;1224;p37"/>
          <p:cNvSpPr txBox="1"/>
          <p:nvPr>
            <p:ph type="title"/>
          </p:nvPr>
        </p:nvSpPr>
        <p:spPr>
          <a:xfrm>
            <a:off x="484625" y="1030650"/>
            <a:ext cx="7131300" cy="7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Importers</a:t>
            </a:r>
            <a:endParaRPr/>
          </a:p>
        </p:txBody>
      </p:sp>
      <p:sp>
        <p:nvSpPr>
          <p:cNvPr id="1225" name="Google Shape;1225;p37"/>
          <p:cNvSpPr txBox="1"/>
          <p:nvPr>
            <p:ph idx="4294967295" type="subTitle"/>
          </p:nvPr>
        </p:nvSpPr>
        <p:spPr>
          <a:xfrm>
            <a:off x="2505750" y="1881075"/>
            <a:ext cx="45510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●"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Economic Impact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○"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Of Imported goods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●"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Domestic Consumptions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○"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Increasing consumer spending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●"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Competitions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○"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Increasing local goods’ quality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●"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Employment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○"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Providing job opportunities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●"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Vulnerabilities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○"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Proving the dependencies of imported goods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Program</a:t>
            </a:r>
            <a:endParaRPr/>
          </a:p>
        </p:txBody>
      </p:sp>
      <p:sp>
        <p:nvSpPr>
          <p:cNvPr id="1231" name="Google Shape;1231;p38"/>
          <p:cNvSpPr txBox="1"/>
          <p:nvPr>
            <p:ph idx="2" type="subTitle"/>
          </p:nvPr>
        </p:nvSpPr>
        <p:spPr>
          <a:xfrm>
            <a:off x="1093950" y="1284150"/>
            <a:ext cx="27816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csv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chardet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matplotlib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pandas as pd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matplotlib.pyplot as plt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with open('u2010im.csv', 'rb') as file: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result = chardet.detect(file.read())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= pd.read_csv('u2010im.csv', encoding=result['encoding'])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data1 = data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country_index = 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year_index = 273</a:t>
            </a:r>
            <a:endParaRPr sz="1200"/>
          </a:p>
        </p:txBody>
      </p:sp>
      <p:grpSp>
        <p:nvGrpSpPr>
          <p:cNvPr id="1232" name="Google Shape;1232;p38"/>
          <p:cNvGrpSpPr/>
          <p:nvPr/>
        </p:nvGrpSpPr>
        <p:grpSpPr>
          <a:xfrm>
            <a:off x="8178713" y="4252313"/>
            <a:ext cx="759625" cy="712525"/>
            <a:chOff x="2462300" y="1258000"/>
            <a:chExt cx="759625" cy="712525"/>
          </a:xfrm>
        </p:grpSpPr>
        <p:sp>
          <p:nvSpPr>
            <p:cNvPr id="1233" name="Google Shape;1233;p38"/>
            <p:cNvSpPr/>
            <p:nvPr/>
          </p:nvSpPr>
          <p:spPr>
            <a:xfrm>
              <a:off x="2462300" y="1258000"/>
              <a:ext cx="759625" cy="712525"/>
            </a:xfrm>
            <a:custGeom>
              <a:rect b="b" l="l" r="r" t="t"/>
              <a:pathLst>
                <a:path extrusionOk="0" h="28501" w="30385">
                  <a:moveTo>
                    <a:pt x="4669" y="1"/>
                  </a:moveTo>
                  <a:cubicBezTo>
                    <a:pt x="3909" y="1"/>
                    <a:pt x="3271" y="609"/>
                    <a:pt x="3271" y="1429"/>
                  </a:cubicBezTo>
                  <a:lnTo>
                    <a:pt x="3271" y="22463"/>
                  </a:lnTo>
                  <a:lnTo>
                    <a:pt x="171" y="27782"/>
                  </a:lnTo>
                  <a:cubicBezTo>
                    <a:pt x="1" y="28122"/>
                    <a:pt x="257" y="28500"/>
                    <a:pt x="568" y="28500"/>
                  </a:cubicBezTo>
                  <a:cubicBezTo>
                    <a:pt x="647" y="28500"/>
                    <a:pt x="729" y="28476"/>
                    <a:pt x="809" y="28421"/>
                  </a:cubicBezTo>
                  <a:lnTo>
                    <a:pt x="6128" y="25533"/>
                  </a:lnTo>
                  <a:lnTo>
                    <a:pt x="28986" y="25533"/>
                  </a:lnTo>
                  <a:cubicBezTo>
                    <a:pt x="29746" y="25533"/>
                    <a:pt x="30384" y="24925"/>
                    <a:pt x="30384" y="24135"/>
                  </a:cubicBezTo>
                  <a:lnTo>
                    <a:pt x="30384" y="1338"/>
                  </a:lnTo>
                  <a:cubicBezTo>
                    <a:pt x="30384" y="609"/>
                    <a:pt x="29746" y="1"/>
                    <a:pt x="28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2762925" y="1389475"/>
              <a:ext cx="250025" cy="372375"/>
            </a:xfrm>
            <a:custGeom>
              <a:rect b="b" l="l" r="r" t="t"/>
              <a:pathLst>
                <a:path extrusionOk="0" h="14895" w="10001">
                  <a:moveTo>
                    <a:pt x="4073" y="0"/>
                  </a:moveTo>
                  <a:lnTo>
                    <a:pt x="4073" y="1702"/>
                  </a:lnTo>
                  <a:cubicBezTo>
                    <a:pt x="2827" y="1854"/>
                    <a:pt x="1854" y="2310"/>
                    <a:pt x="1186" y="2949"/>
                  </a:cubicBezTo>
                  <a:cubicBezTo>
                    <a:pt x="547" y="3648"/>
                    <a:pt x="182" y="4438"/>
                    <a:pt x="182" y="5350"/>
                  </a:cubicBezTo>
                  <a:cubicBezTo>
                    <a:pt x="182" y="6140"/>
                    <a:pt x="426" y="6809"/>
                    <a:pt x="851" y="7265"/>
                  </a:cubicBezTo>
                  <a:cubicBezTo>
                    <a:pt x="1246" y="7751"/>
                    <a:pt x="1763" y="8085"/>
                    <a:pt x="2310" y="8268"/>
                  </a:cubicBezTo>
                  <a:cubicBezTo>
                    <a:pt x="2888" y="8481"/>
                    <a:pt x="3617" y="8663"/>
                    <a:pt x="4438" y="8845"/>
                  </a:cubicBezTo>
                  <a:cubicBezTo>
                    <a:pt x="5137" y="8997"/>
                    <a:pt x="5593" y="9119"/>
                    <a:pt x="5897" y="9241"/>
                  </a:cubicBezTo>
                  <a:cubicBezTo>
                    <a:pt x="6170" y="9332"/>
                    <a:pt x="6322" y="9544"/>
                    <a:pt x="6322" y="9757"/>
                  </a:cubicBezTo>
                  <a:cubicBezTo>
                    <a:pt x="6322" y="9940"/>
                    <a:pt x="6201" y="10092"/>
                    <a:pt x="5958" y="10213"/>
                  </a:cubicBezTo>
                  <a:cubicBezTo>
                    <a:pt x="5745" y="10335"/>
                    <a:pt x="5411" y="10365"/>
                    <a:pt x="4863" y="10365"/>
                  </a:cubicBezTo>
                  <a:cubicBezTo>
                    <a:pt x="4286" y="10365"/>
                    <a:pt x="3648" y="10304"/>
                    <a:pt x="3009" y="10092"/>
                  </a:cubicBezTo>
                  <a:cubicBezTo>
                    <a:pt x="2341" y="9909"/>
                    <a:pt x="1763" y="9696"/>
                    <a:pt x="1216" y="9392"/>
                  </a:cubicBezTo>
                  <a:lnTo>
                    <a:pt x="0" y="12067"/>
                  </a:lnTo>
                  <a:cubicBezTo>
                    <a:pt x="456" y="12371"/>
                    <a:pt x="1064" y="12645"/>
                    <a:pt x="1793" y="12827"/>
                  </a:cubicBezTo>
                  <a:cubicBezTo>
                    <a:pt x="2523" y="13070"/>
                    <a:pt x="3283" y="13192"/>
                    <a:pt x="4073" y="13222"/>
                  </a:cubicBezTo>
                  <a:lnTo>
                    <a:pt x="4073" y="14894"/>
                  </a:lnTo>
                  <a:lnTo>
                    <a:pt x="6322" y="14894"/>
                  </a:lnTo>
                  <a:lnTo>
                    <a:pt x="6322" y="13131"/>
                  </a:lnTo>
                  <a:cubicBezTo>
                    <a:pt x="7477" y="12949"/>
                    <a:pt x="8420" y="12493"/>
                    <a:pt x="9058" y="11855"/>
                  </a:cubicBezTo>
                  <a:cubicBezTo>
                    <a:pt x="9696" y="11186"/>
                    <a:pt x="10000" y="10426"/>
                    <a:pt x="10000" y="9392"/>
                  </a:cubicBezTo>
                  <a:cubicBezTo>
                    <a:pt x="10000" y="8572"/>
                    <a:pt x="9757" y="7934"/>
                    <a:pt x="9362" y="7478"/>
                  </a:cubicBezTo>
                  <a:cubicBezTo>
                    <a:pt x="8906" y="7022"/>
                    <a:pt x="8389" y="6687"/>
                    <a:pt x="7842" y="6505"/>
                  </a:cubicBezTo>
                  <a:cubicBezTo>
                    <a:pt x="7265" y="6292"/>
                    <a:pt x="6535" y="6110"/>
                    <a:pt x="5714" y="5958"/>
                  </a:cubicBezTo>
                  <a:cubicBezTo>
                    <a:pt x="5046" y="5836"/>
                    <a:pt x="4559" y="5745"/>
                    <a:pt x="4286" y="5623"/>
                  </a:cubicBezTo>
                  <a:cubicBezTo>
                    <a:pt x="4043" y="5502"/>
                    <a:pt x="3891" y="5350"/>
                    <a:pt x="3891" y="5137"/>
                  </a:cubicBezTo>
                  <a:cubicBezTo>
                    <a:pt x="3891" y="4681"/>
                    <a:pt x="4377" y="4438"/>
                    <a:pt x="5319" y="4438"/>
                  </a:cubicBezTo>
                  <a:cubicBezTo>
                    <a:pt x="6262" y="4438"/>
                    <a:pt x="7295" y="4742"/>
                    <a:pt x="8389" y="5289"/>
                  </a:cubicBezTo>
                  <a:lnTo>
                    <a:pt x="9514" y="2584"/>
                  </a:lnTo>
                  <a:cubicBezTo>
                    <a:pt x="8632" y="2098"/>
                    <a:pt x="7569" y="1794"/>
                    <a:pt x="6322" y="1672"/>
                  </a:cubicBezTo>
                  <a:lnTo>
                    <a:pt x="6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5" name="Google Shape;1235;p38"/>
          <p:cNvSpPr/>
          <p:nvPr/>
        </p:nvSpPr>
        <p:spPr>
          <a:xfrm>
            <a:off x="741113" y="1017725"/>
            <a:ext cx="352850" cy="503551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8"/>
          <p:cNvSpPr/>
          <p:nvPr/>
        </p:nvSpPr>
        <p:spPr>
          <a:xfrm>
            <a:off x="881413" y="406090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8"/>
          <p:cNvSpPr txBox="1"/>
          <p:nvPr>
            <p:ph idx="2" type="subTitle"/>
          </p:nvPr>
        </p:nvSpPr>
        <p:spPr>
          <a:xfrm>
            <a:off x="3527450" y="1284150"/>
            <a:ext cx="23868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countries = data.columns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values = data.iloc[year_index]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result = list(zip(countries, values))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item in result: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for i in item: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if '洲' in str(i):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result.remove(item)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sorted_list = sorted(result[2:], key=lambda x: x[1], reverse=True)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topCountries = []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theValues = []</a:t>
            </a:r>
            <a:endParaRPr sz="1200"/>
          </a:p>
        </p:txBody>
      </p:sp>
      <p:sp>
        <p:nvSpPr>
          <p:cNvPr id="1238" name="Google Shape;1238;p38"/>
          <p:cNvSpPr txBox="1"/>
          <p:nvPr>
            <p:ph idx="2" type="subTitle"/>
          </p:nvPr>
        </p:nvSpPr>
        <p:spPr>
          <a:xfrm>
            <a:off x="5914250" y="1284150"/>
            <a:ext cx="27816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n in range(10):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topCountries.append(sorted_list[n][0])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theValues.append(sorted_list[n][1])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fig, ax = plt.subplots(figsize=(10, 6))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plt.title("Import Trade Value")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plt.xlabel("Countries")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plt.ylabel("Imports from Country (Unit : US$ Thousand)")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ax.set_xticklabels(topCountries)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ax.ticklabel_format(style='plain', axis='y')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plt.plot(topCountries, theValues)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plt.show()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39" name="Google Shape;1239;p38"/>
          <p:cNvSpPr txBox="1"/>
          <p:nvPr/>
        </p:nvSpPr>
        <p:spPr>
          <a:xfrm>
            <a:off x="5984300" y="445023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https://github.com/Zocke07/Big-Data-Programming-Final/tree/main/ImportByCountry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39"/>
          <p:cNvSpPr/>
          <p:nvPr/>
        </p:nvSpPr>
        <p:spPr>
          <a:xfrm>
            <a:off x="1212850" y="1229400"/>
            <a:ext cx="6716100" cy="3659700"/>
          </a:xfrm>
          <a:prstGeom prst="roundRect">
            <a:avLst>
              <a:gd fmla="val 120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5" name="Google Shape;1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675" y="1362750"/>
            <a:ext cx="6008450" cy="33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pic>
        <p:nvPicPr>
          <p:cNvPr id="1247" name="Google Shape;1247;p39"/>
          <p:cNvPicPr preferRelativeResize="0"/>
          <p:nvPr/>
        </p:nvPicPr>
        <p:blipFill rotWithShape="1">
          <a:blip r:embed="rId4">
            <a:alphaModFix/>
          </a:blip>
          <a:srcRect b="0" l="1489" r="4233" t="0"/>
          <a:stretch/>
        </p:blipFill>
        <p:spPr>
          <a:xfrm>
            <a:off x="1566675" y="1418892"/>
            <a:ext cx="6008448" cy="3087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0"/>
          <p:cNvSpPr txBox="1"/>
          <p:nvPr>
            <p:ph type="title"/>
          </p:nvPr>
        </p:nvSpPr>
        <p:spPr>
          <a:xfrm>
            <a:off x="713225" y="1132025"/>
            <a:ext cx="4344600" cy="15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Continent Based Import Values</a:t>
            </a:r>
            <a:endParaRPr sz="5300"/>
          </a:p>
        </p:txBody>
      </p:sp>
      <p:grpSp>
        <p:nvGrpSpPr>
          <p:cNvPr id="1253" name="Google Shape;1253;p40"/>
          <p:cNvGrpSpPr/>
          <p:nvPr/>
        </p:nvGrpSpPr>
        <p:grpSpPr>
          <a:xfrm flipH="1">
            <a:off x="4799734" y="476235"/>
            <a:ext cx="4507594" cy="2722929"/>
            <a:chOff x="1346625" y="621900"/>
            <a:chExt cx="4962125" cy="2997500"/>
          </a:xfrm>
        </p:grpSpPr>
        <p:sp>
          <p:nvSpPr>
            <p:cNvPr id="1254" name="Google Shape;1254;p40"/>
            <p:cNvSpPr/>
            <p:nvPr/>
          </p:nvSpPr>
          <p:spPr>
            <a:xfrm>
              <a:off x="1346625" y="621900"/>
              <a:ext cx="3758450" cy="1892150"/>
            </a:xfrm>
            <a:custGeom>
              <a:rect b="b" l="l" r="r" t="t"/>
              <a:pathLst>
                <a:path extrusionOk="0" h="75686" w="150338">
                  <a:moveTo>
                    <a:pt x="150338" y="1"/>
                  </a:moveTo>
                  <a:lnTo>
                    <a:pt x="136386" y="761"/>
                  </a:lnTo>
                  <a:lnTo>
                    <a:pt x="140854" y="5624"/>
                  </a:lnTo>
                  <a:cubicBezTo>
                    <a:pt x="130824" y="13344"/>
                    <a:pt x="120337" y="20396"/>
                    <a:pt x="109425" y="26688"/>
                  </a:cubicBezTo>
                  <a:cubicBezTo>
                    <a:pt x="98209" y="33162"/>
                    <a:pt x="86537" y="38846"/>
                    <a:pt x="74592" y="43649"/>
                  </a:cubicBezTo>
                  <a:cubicBezTo>
                    <a:pt x="62616" y="48482"/>
                    <a:pt x="50336" y="52433"/>
                    <a:pt x="37874" y="55503"/>
                  </a:cubicBezTo>
                  <a:cubicBezTo>
                    <a:pt x="25411" y="58603"/>
                    <a:pt x="12736" y="60792"/>
                    <a:pt x="1" y="62129"/>
                  </a:cubicBezTo>
                  <a:lnTo>
                    <a:pt x="1855" y="75686"/>
                  </a:lnTo>
                  <a:cubicBezTo>
                    <a:pt x="15077" y="73436"/>
                    <a:pt x="28147" y="70366"/>
                    <a:pt x="40913" y="66385"/>
                  </a:cubicBezTo>
                  <a:cubicBezTo>
                    <a:pt x="53679" y="62403"/>
                    <a:pt x="66142" y="57539"/>
                    <a:pt x="78178" y="51825"/>
                  </a:cubicBezTo>
                  <a:cubicBezTo>
                    <a:pt x="90245" y="46080"/>
                    <a:pt x="101826" y="39545"/>
                    <a:pt x="112890" y="32220"/>
                  </a:cubicBezTo>
                  <a:cubicBezTo>
                    <a:pt x="123681" y="25077"/>
                    <a:pt x="133954" y="17174"/>
                    <a:pt x="143681" y="8694"/>
                  </a:cubicBezTo>
                  <a:lnTo>
                    <a:pt x="148392" y="13831"/>
                  </a:lnTo>
                  <a:lnTo>
                    <a:pt x="150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389225" y="924675"/>
              <a:ext cx="422525" cy="807025"/>
            </a:xfrm>
            <a:custGeom>
              <a:rect b="b" l="l" r="r" t="t"/>
              <a:pathLst>
                <a:path extrusionOk="0" h="32281" w="16901">
                  <a:moveTo>
                    <a:pt x="5983" y="1"/>
                  </a:moveTo>
                  <a:cubicBezTo>
                    <a:pt x="5873" y="1"/>
                    <a:pt x="5763" y="7"/>
                    <a:pt x="5655" y="17"/>
                  </a:cubicBezTo>
                  <a:cubicBezTo>
                    <a:pt x="4469" y="109"/>
                    <a:pt x="3375" y="656"/>
                    <a:pt x="2585" y="1537"/>
                  </a:cubicBezTo>
                  <a:cubicBezTo>
                    <a:pt x="1764" y="2388"/>
                    <a:pt x="1430" y="3543"/>
                    <a:pt x="1430" y="4729"/>
                  </a:cubicBezTo>
                  <a:cubicBezTo>
                    <a:pt x="761" y="5002"/>
                    <a:pt x="183" y="5641"/>
                    <a:pt x="92" y="6401"/>
                  </a:cubicBezTo>
                  <a:cubicBezTo>
                    <a:pt x="1" y="7130"/>
                    <a:pt x="335" y="7920"/>
                    <a:pt x="943" y="8376"/>
                  </a:cubicBezTo>
                  <a:cubicBezTo>
                    <a:pt x="3193" y="10018"/>
                    <a:pt x="2737" y="13756"/>
                    <a:pt x="2341" y="16553"/>
                  </a:cubicBezTo>
                  <a:cubicBezTo>
                    <a:pt x="2037" y="18832"/>
                    <a:pt x="1126" y="20960"/>
                    <a:pt x="670" y="23179"/>
                  </a:cubicBezTo>
                  <a:cubicBezTo>
                    <a:pt x="183" y="25428"/>
                    <a:pt x="183" y="27951"/>
                    <a:pt x="1521" y="29805"/>
                  </a:cubicBezTo>
                  <a:cubicBezTo>
                    <a:pt x="2686" y="31462"/>
                    <a:pt x="4732" y="32281"/>
                    <a:pt x="6760" y="32281"/>
                  </a:cubicBezTo>
                  <a:cubicBezTo>
                    <a:pt x="7113" y="32281"/>
                    <a:pt x="7465" y="32256"/>
                    <a:pt x="7813" y="32206"/>
                  </a:cubicBezTo>
                  <a:cubicBezTo>
                    <a:pt x="10184" y="31842"/>
                    <a:pt x="12250" y="30535"/>
                    <a:pt x="13922" y="28863"/>
                  </a:cubicBezTo>
                  <a:cubicBezTo>
                    <a:pt x="15138" y="27677"/>
                    <a:pt x="16202" y="26279"/>
                    <a:pt x="16567" y="24608"/>
                  </a:cubicBezTo>
                  <a:cubicBezTo>
                    <a:pt x="16901" y="23088"/>
                    <a:pt x="14287" y="22085"/>
                    <a:pt x="13892" y="20565"/>
                  </a:cubicBezTo>
                  <a:cubicBezTo>
                    <a:pt x="12706" y="15945"/>
                    <a:pt x="13375" y="10838"/>
                    <a:pt x="11855" y="6279"/>
                  </a:cubicBezTo>
                  <a:cubicBezTo>
                    <a:pt x="11582" y="5519"/>
                    <a:pt x="11491" y="4698"/>
                    <a:pt x="11460" y="3878"/>
                  </a:cubicBezTo>
                  <a:cubicBezTo>
                    <a:pt x="11430" y="3087"/>
                    <a:pt x="11399" y="2297"/>
                    <a:pt x="10943" y="1598"/>
                  </a:cubicBezTo>
                  <a:cubicBezTo>
                    <a:pt x="10548" y="1051"/>
                    <a:pt x="9910" y="747"/>
                    <a:pt x="9272" y="595"/>
                  </a:cubicBezTo>
                  <a:cubicBezTo>
                    <a:pt x="8937" y="504"/>
                    <a:pt x="8633" y="481"/>
                    <a:pt x="8326" y="481"/>
                  </a:cubicBezTo>
                  <a:cubicBezTo>
                    <a:pt x="8018" y="481"/>
                    <a:pt x="7706" y="504"/>
                    <a:pt x="7357" y="504"/>
                  </a:cubicBezTo>
                  <a:cubicBezTo>
                    <a:pt x="7007" y="129"/>
                    <a:pt x="6493" y="1"/>
                    <a:pt x="5983" y="1"/>
                  </a:cubicBezTo>
                  <a:close/>
                </a:path>
              </a:pathLst>
            </a:custGeom>
            <a:solidFill>
              <a:srgbClr val="0F0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717500" y="1324700"/>
              <a:ext cx="497000" cy="648300"/>
            </a:xfrm>
            <a:custGeom>
              <a:rect b="b" l="l" r="r" t="t"/>
              <a:pathLst>
                <a:path extrusionOk="0" h="25932" w="19880">
                  <a:moveTo>
                    <a:pt x="2952" y="1"/>
                  </a:moveTo>
                  <a:cubicBezTo>
                    <a:pt x="2568" y="1"/>
                    <a:pt x="2171" y="90"/>
                    <a:pt x="1794" y="278"/>
                  </a:cubicBezTo>
                  <a:cubicBezTo>
                    <a:pt x="1065" y="643"/>
                    <a:pt x="609" y="1312"/>
                    <a:pt x="457" y="1980"/>
                  </a:cubicBezTo>
                  <a:cubicBezTo>
                    <a:pt x="1" y="3226"/>
                    <a:pt x="1217" y="6114"/>
                    <a:pt x="1946" y="7421"/>
                  </a:cubicBezTo>
                  <a:cubicBezTo>
                    <a:pt x="2615" y="8728"/>
                    <a:pt x="7478" y="15537"/>
                    <a:pt x="7478" y="15537"/>
                  </a:cubicBezTo>
                  <a:lnTo>
                    <a:pt x="17448" y="25932"/>
                  </a:lnTo>
                  <a:lnTo>
                    <a:pt x="19454" y="24747"/>
                  </a:lnTo>
                  <a:cubicBezTo>
                    <a:pt x="19454" y="24747"/>
                    <a:pt x="19880" y="24443"/>
                    <a:pt x="19819" y="24412"/>
                  </a:cubicBezTo>
                  <a:cubicBezTo>
                    <a:pt x="15168" y="17452"/>
                    <a:pt x="11065" y="13683"/>
                    <a:pt x="10639" y="13348"/>
                  </a:cubicBezTo>
                  <a:lnTo>
                    <a:pt x="4986" y="1220"/>
                  </a:lnTo>
                  <a:cubicBezTo>
                    <a:pt x="4608" y="444"/>
                    <a:pt x="3810" y="1"/>
                    <a:pt x="2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4721300" y="1809600"/>
              <a:ext cx="324500" cy="539550"/>
            </a:xfrm>
            <a:custGeom>
              <a:rect b="b" l="l" r="r" t="t"/>
              <a:pathLst>
                <a:path extrusionOk="0" h="21582" w="12980">
                  <a:moveTo>
                    <a:pt x="1" y="1"/>
                  </a:moveTo>
                  <a:lnTo>
                    <a:pt x="1308" y="4408"/>
                  </a:lnTo>
                  <a:lnTo>
                    <a:pt x="6962" y="21582"/>
                  </a:lnTo>
                  <a:lnTo>
                    <a:pt x="12980" y="19788"/>
                  </a:lnTo>
                  <a:cubicBezTo>
                    <a:pt x="10579" y="10487"/>
                    <a:pt x="8329" y="1825"/>
                    <a:pt x="8025" y="45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820075" y="1601550"/>
              <a:ext cx="589700" cy="555350"/>
            </a:xfrm>
            <a:custGeom>
              <a:rect b="b" l="l" r="r" t="t"/>
              <a:pathLst>
                <a:path extrusionOk="0" h="22214" w="23588">
                  <a:moveTo>
                    <a:pt x="3164" y="0"/>
                  </a:moveTo>
                  <a:cubicBezTo>
                    <a:pt x="2854" y="0"/>
                    <a:pt x="2562" y="72"/>
                    <a:pt x="2311" y="238"/>
                  </a:cubicBezTo>
                  <a:cubicBezTo>
                    <a:pt x="1642" y="694"/>
                    <a:pt x="1338" y="602"/>
                    <a:pt x="517" y="1545"/>
                  </a:cubicBezTo>
                  <a:cubicBezTo>
                    <a:pt x="122" y="2335"/>
                    <a:pt x="1" y="3247"/>
                    <a:pt x="335" y="4098"/>
                  </a:cubicBezTo>
                  <a:cubicBezTo>
                    <a:pt x="578" y="4645"/>
                    <a:pt x="912" y="5314"/>
                    <a:pt x="1247" y="5922"/>
                  </a:cubicBezTo>
                  <a:cubicBezTo>
                    <a:pt x="1824" y="6925"/>
                    <a:pt x="2463" y="7958"/>
                    <a:pt x="2858" y="8505"/>
                  </a:cubicBezTo>
                  <a:cubicBezTo>
                    <a:pt x="3253" y="9113"/>
                    <a:pt x="4864" y="10998"/>
                    <a:pt x="6353" y="12730"/>
                  </a:cubicBezTo>
                  <a:cubicBezTo>
                    <a:pt x="7812" y="14432"/>
                    <a:pt x="9241" y="15983"/>
                    <a:pt x="9241" y="15983"/>
                  </a:cubicBezTo>
                  <a:lnTo>
                    <a:pt x="9454" y="16256"/>
                  </a:lnTo>
                  <a:cubicBezTo>
                    <a:pt x="9849" y="16743"/>
                    <a:pt x="10335" y="17077"/>
                    <a:pt x="10913" y="17320"/>
                  </a:cubicBezTo>
                  <a:cubicBezTo>
                    <a:pt x="11004" y="17350"/>
                    <a:pt x="11095" y="17381"/>
                    <a:pt x="11095" y="17381"/>
                  </a:cubicBezTo>
                  <a:lnTo>
                    <a:pt x="18116" y="20572"/>
                  </a:lnTo>
                  <a:lnTo>
                    <a:pt x="21764" y="22214"/>
                  </a:lnTo>
                  <a:lnTo>
                    <a:pt x="23588" y="19326"/>
                  </a:lnTo>
                  <a:cubicBezTo>
                    <a:pt x="17509" y="14767"/>
                    <a:pt x="13679" y="13217"/>
                    <a:pt x="13192" y="13186"/>
                  </a:cubicBezTo>
                  <a:lnTo>
                    <a:pt x="12919" y="12973"/>
                  </a:lnTo>
                  <a:lnTo>
                    <a:pt x="6110" y="1757"/>
                  </a:lnTo>
                  <a:cubicBezTo>
                    <a:pt x="5611" y="925"/>
                    <a:pt x="4275" y="0"/>
                    <a:pt x="3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793475" y="2128775"/>
              <a:ext cx="414925" cy="574500"/>
            </a:xfrm>
            <a:custGeom>
              <a:rect b="b" l="l" r="r" t="t"/>
              <a:pathLst>
                <a:path extrusionOk="0" h="22980" w="16597">
                  <a:moveTo>
                    <a:pt x="8025" y="0"/>
                  </a:moveTo>
                  <a:lnTo>
                    <a:pt x="1" y="669"/>
                  </a:lnTo>
                  <a:lnTo>
                    <a:pt x="1885" y="4863"/>
                  </a:lnTo>
                  <a:lnTo>
                    <a:pt x="10852" y="22979"/>
                  </a:lnTo>
                  <a:lnTo>
                    <a:pt x="16597" y="20608"/>
                  </a:lnTo>
                  <a:cubicBezTo>
                    <a:pt x="12524" y="10973"/>
                    <a:pt x="8512" y="1398"/>
                    <a:pt x="8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2498625" y="2873900"/>
              <a:ext cx="855675" cy="683500"/>
            </a:xfrm>
            <a:custGeom>
              <a:rect b="b" l="l" r="r" t="t"/>
              <a:pathLst>
                <a:path extrusionOk="0" h="27340" w="34227">
                  <a:moveTo>
                    <a:pt x="23307" y="1"/>
                  </a:moveTo>
                  <a:cubicBezTo>
                    <a:pt x="16923" y="1"/>
                    <a:pt x="4214" y="2496"/>
                    <a:pt x="0" y="21503"/>
                  </a:cubicBezTo>
                  <a:cubicBezTo>
                    <a:pt x="6371" y="25812"/>
                    <a:pt x="11933" y="27339"/>
                    <a:pt x="16617" y="27339"/>
                  </a:cubicBezTo>
                  <a:cubicBezTo>
                    <a:pt x="28024" y="27339"/>
                    <a:pt x="34226" y="18281"/>
                    <a:pt x="34226" y="18281"/>
                  </a:cubicBezTo>
                  <a:lnTo>
                    <a:pt x="32645" y="8524"/>
                  </a:lnTo>
                  <a:lnTo>
                    <a:pt x="27053" y="317"/>
                  </a:lnTo>
                  <a:cubicBezTo>
                    <a:pt x="27053" y="317"/>
                    <a:pt x="25581" y="1"/>
                    <a:pt x="23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2784350" y="2948000"/>
              <a:ext cx="556250" cy="444975"/>
            </a:xfrm>
            <a:custGeom>
              <a:rect b="b" l="l" r="r" t="t"/>
              <a:pathLst>
                <a:path extrusionOk="0" h="17799" w="22250">
                  <a:moveTo>
                    <a:pt x="15138" y="1"/>
                  </a:moveTo>
                  <a:cubicBezTo>
                    <a:pt x="10975" y="1"/>
                    <a:pt x="2730" y="1631"/>
                    <a:pt x="0" y="13979"/>
                  </a:cubicBezTo>
                  <a:cubicBezTo>
                    <a:pt x="4150" y="16799"/>
                    <a:pt x="7773" y="17798"/>
                    <a:pt x="10822" y="17798"/>
                  </a:cubicBezTo>
                  <a:cubicBezTo>
                    <a:pt x="18225" y="17798"/>
                    <a:pt x="22250" y="11913"/>
                    <a:pt x="22250" y="11913"/>
                  </a:cubicBezTo>
                  <a:lnTo>
                    <a:pt x="21216" y="5530"/>
                  </a:lnTo>
                  <a:lnTo>
                    <a:pt x="17599" y="210"/>
                  </a:lnTo>
                  <a:cubicBezTo>
                    <a:pt x="17599" y="210"/>
                    <a:pt x="16631" y="1"/>
                    <a:pt x="15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2986650" y="2369925"/>
              <a:ext cx="788625" cy="435175"/>
            </a:xfrm>
            <a:custGeom>
              <a:rect b="b" l="l" r="r" t="t"/>
              <a:pathLst>
                <a:path extrusionOk="0" h="17407" w="31545">
                  <a:moveTo>
                    <a:pt x="21443" y="1"/>
                  </a:moveTo>
                  <a:cubicBezTo>
                    <a:pt x="15517" y="1"/>
                    <a:pt x="7776" y="2383"/>
                    <a:pt x="449" y="11874"/>
                  </a:cubicBezTo>
                  <a:cubicBezTo>
                    <a:pt x="1" y="12463"/>
                    <a:pt x="458" y="13259"/>
                    <a:pt x="1128" y="13259"/>
                  </a:cubicBezTo>
                  <a:cubicBezTo>
                    <a:pt x="1184" y="13259"/>
                    <a:pt x="1242" y="13254"/>
                    <a:pt x="1301" y="13242"/>
                  </a:cubicBezTo>
                  <a:cubicBezTo>
                    <a:pt x="2206" y="13059"/>
                    <a:pt x="3320" y="12911"/>
                    <a:pt x="4555" y="12911"/>
                  </a:cubicBezTo>
                  <a:cubicBezTo>
                    <a:pt x="7632" y="12911"/>
                    <a:pt x="11470" y="13828"/>
                    <a:pt x="14766" y="17406"/>
                  </a:cubicBezTo>
                  <a:lnTo>
                    <a:pt x="31544" y="2421"/>
                  </a:lnTo>
                  <a:cubicBezTo>
                    <a:pt x="31544" y="2421"/>
                    <a:pt x="27416" y="1"/>
                    <a:pt x="21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3348950" y="3244275"/>
              <a:ext cx="751550" cy="375125"/>
            </a:xfrm>
            <a:custGeom>
              <a:rect b="b" l="l" r="r" t="t"/>
              <a:pathLst>
                <a:path extrusionOk="0" h="15005" w="30062">
                  <a:moveTo>
                    <a:pt x="30062" y="1"/>
                  </a:moveTo>
                  <a:lnTo>
                    <a:pt x="7538" y="700"/>
                  </a:lnTo>
                  <a:cubicBezTo>
                    <a:pt x="7660" y="7539"/>
                    <a:pt x="3374" y="11247"/>
                    <a:pt x="639" y="12919"/>
                  </a:cubicBezTo>
                  <a:cubicBezTo>
                    <a:pt x="0" y="13344"/>
                    <a:pt x="183" y="14378"/>
                    <a:pt x="973" y="14499"/>
                  </a:cubicBezTo>
                  <a:cubicBezTo>
                    <a:pt x="3188" y="14847"/>
                    <a:pt x="5243" y="15005"/>
                    <a:pt x="7149" y="15005"/>
                  </a:cubicBezTo>
                  <a:cubicBezTo>
                    <a:pt x="25735" y="15005"/>
                    <a:pt x="30062" y="1"/>
                    <a:pt x="30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3135425" y="2837750"/>
              <a:ext cx="351075" cy="552450"/>
            </a:xfrm>
            <a:custGeom>
              <a:rect b="b" l="l" r="r" t="t"/>
              <a:pathLst>
                <a:path extrusionOk="0" h="22098" w="14043">
                  <a:moveTo>
                    <a:pt x="0" y="0"/>
                  </a:moveTo>
                  <a:lnTo>
                    <a:pt x="4407" y="11034"/>
                  </a:lnTo>
                  <a:lnTo>
                    <a:pt x="8815" y="22098"/>
                  </a:lnTo>
                  <a:lnTo>
                    <a:pt x="13435" y="17082"/>
                  </a:lnTo>
                  <a:lnTo>
                    <a:pt x="14043" y="7204"/>
                  </a:lnTo>
                  <a:lnTo>
                    <a:pt x="6839" y="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3279800" y="1892675"/>
              <a:ext cx="2636075" cy="1396000"/>
            </a:xfrm>
            <a:custGeom>
              <a:rect b="b" l="l" r="r" t="t"/>
              <a:pathLst>
                <a:path extrusionOk="0" h="55840" w="105443">
                  <a:moveTo>
                    <a:pt x="76819" y="0"/>
                  </a:moveTo>
                  <a:cubicBezTo>
                    <a:pt x="57000" y="0"/>
                    <a:pt x="29247" y="7376"/>
                    <a:pt x="0" y="38259"/>
                  </a:cubicBezTo>
                  <a:lnTo>
                    <a:pt x="6900" y="55585"/>
                  </a:lnTo>
                  <a:cubicBezTo>
                    <a:pt x="10075" y="55757"/>
                    <a:pt x="13153" y="55840"/>
                    <a:pt x="16138" y="55840"/>
                  </a:cubicBezTo>
                  <a:cubicBezTo>
                    <a:pt x="57334" y="55840"/>
                    <a:pt x="80697" y="40053"/>
                    <a:pt x="93224" y="26222"/>
                  </a:cubicBezTo>
                  <a:cubicBezTo>
                    <a:pt x="98969" y="19931"/>
                    <a:pt x="102464" y="14003"/>
                    <a:pt x="104318" y="10234"/>
                  </a:cubicBezTo>
                  <a:cubicBezTo>
                    <a:pt x="105443" y="7894"/>
                    <a:pt x="104349" y="5098"/>
                    <a:pt x="101917" y="4216"/>
                  </a:cubicBezTo>
                  <a:cubicBezTo>
                    <a:pt x="98057" y="2818"/>
                    <a:pt x="91583" y="964"/>
                    <a:pt x="83284" y="265"/>
                  </a:cubicBezTo>
                  <a:cubicBezTo>
                    <a:pt x="81239" y="96"/>
                    <a:pt x="79081" y="0"/>
                    <a:pt x="76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3125525" y="2812600"/>
              <a:ext cx="868600" cy="350775"/>
            </a:xfrm>
            <a:custGeom>
              <a:rect b="b" l="l" r="r" t="t"/>
              <a:pathLst>
                <a:path extrusionOk="0" h="14031" w="34744">
                  <a:moveTo>
                    <a:pt x="33516" y="1"/>
                  </a:moveTo>
                  <a:cubicBezTo>
                    <a:pt x="31225" y="1"/>
                    <a:pt x="24408" y="2016"/>
                    <a:pt x="16597" y="5110"/>
                  </a:cubicBezTo>
                  <a:cubicBezTo>
                    <a:pt x="7266" y="8848"/>
                    <a:pt x="1" y="12708"/>
                    <a:pt x="426" y="13772"/>
                  </a:cubicBezTo>
                  <a:cubicBezTo>
                    <a:pt x="498" y="13947"/>
                    <a:pt x="785" y="14031"/>
                    <a:pt x="1257" y="14031"/>
                  </a:cubicBezTo>
                  <a:cubicBezTo>
                    <a:pt x="3575" y="14031"/>
                    <a:pt x="10363" y="12015"/>
                    <a:pt x="18117" y="8909"/>
                  </a:cubicBezTo>
                  <a:cubicBezTo>
                    <a:pt x="27509" y="5201"/>
                    <a:pt x="34743" y="1310"/>
                    <a:pt x="34318" y="246"/>
                  </a:cubicBezTo>
                  <a:cubicBezTo>
                    <a:pt x="34247" y="80"/>
                    <a:pt x="33971" y="1"/>
                    <a:pt x="335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4652925" y="2235550"/>
              <a:ext cx="478750" cy="443025"/>
            </a:xfrm>
            <a:custGeom>
              <a:rect b="b" l="l" r="r" t="t"/>
              <a:pathLst>
                <a:path extrusionOk="0" h="17721" w="19150">
                  <a:moveTo>
                    <a:pt x="9602" y="0"/>
                  </a:moveTo>
                  <a:cubicBezTo>
                    <a:pt x="5374" y="0"/>
                    <a:pt x="1641" y="3026"/>
                    <a:pt x="882" y="7310"/>
                  </a:cubicBezTo>
                  <a:cubicBezTo>
                    <a:pt x="0" y="12112"/>
                    <a:pt x="3222" y="16732"/>
                    <a:pt x="8025" y="17584"/>
                  </a:cubicBezTo>
                  <a:cubicBezTo>
                    <a:pt x="8550" y="17676"/>
                    <a:pt x="9073" y="17721"/>
                    <a:pt x="9589" y="17721"/>
                  </a:cubicBezTo>
                  <a:cubicBezTo>
                    <a:pt x="13812" y="17721"/>
                    <a:pt x="17540" y="14717"/>
                    <a:pt x="18299" y="10410"/>
                  </a:cubicBezTo>
                  <a:cubicBezTo>
                    <a:pt x="19150" y="5608"/>
                    <a:pt x="15958" y="1018"/>
                    <a:pt x="11156" y="136"/>
                  </a:cubicBezTo>
                  <a:cubicBezTo>
                    <a:pt x="10633" y="44"/>
                    <a:pt x="10114" y="0"/>
                    <a:pt x="9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4642275" y="2235900"/>
              <a:ext cx="503075" cy="443800"/>
            </a:xfrm>
            <a:custGeom>
              <a:rect b="b" l="l" r="r" t="t"/>
              <a:pathLst>
                <a:path extrusionOk="0" h="17752" w="20123">
                  <a:moveTo>
                    <a:pt x="10031" y="1521"/>
                  </a:moveTo>
                  <a:cubicBezTo>
                    <a:pt x="13071" y="1521"/>
                    <a:pt x="15746" y="3344"/>
                    <a:pt x="16870" y="6141"/>
                  </a:cubicBezTo>
                  <a:cubicBezTo>
                    <a:pt x="18360" y="9910"/>
                    <a:pt x="16536" y="14196"/>
                    <a:pt x="12767" y="15685"/>
                  </a:cubicBezTo>
                  <a:cubicBezTo>
                    <a:pt x="11916" y="16019"/>
                    <a:pt x="11004" y="16232"/>
                    <a:pt x="10031" y="16232"/>
                  </a:cubicBezTo>
                  <a:cubicBezTo>
                    <a:pt x="6992" y="16232"/>
                    <a:pt x="4347" y="14408"/>
                    <a:pt x="3192" y="11582"/>
                  </a:cubicBezTo>
                  <a:cubicBezTo>
                    <a:pt x="1733" y="7813"/>
                    <a:pt x="3557" y="3527"/>
                    <a:pt x="7296" y="2037"/>
                  </a:cubicBezTo>
                  <a:cubicBezTo>
                    <a:pt x="8177" y="1703"/>
                    <a:pt x="9089" y="1521"/>
                    <a:pt x="10031" y="1521"/>
                  </a:cubicBezTo>
                  <a:close/>
                  <a:moveTo>
                    <a:pt x="10031" y="1"/>
                  </a:moveTo>
                  <a:cubicBezTo>
                    <a:pt x="8937" y="1"/>
                    <a:pt x="7843" y="183"/>
                    <a:pt x="6779" y="639"/>
                  </a:cubicBezTo>
                  <a:cubicBezTo>
                    <a:pt x="2220" y="2463"/>
                    <a:pt x="1" y="7600"/>
                    <a:pt x="1824" y="12159"/>
                  </a:cubicBezTo>
                  <a:cubicBezTo>
                    <a:pt x="3192" y="15624"/>
                    <a:pt x="6536" y="17752"/>
                    <a:pt x="10092" y="17752"/>
                  </a:cubicBezTo>
                  <a:cubicBezTo>
                    <a:pt x="11186" y="17752"/>
                    <a:pt x="12281" y="17539"/>
                    <a:pt x="13344" y="17083"/>
                  </a:cubicBezTo>
                  <a:cubicBezTo>
                    <a:pt x="17904" y="15259"/>
                    <a:pt x="20123" y="10153"/>
                    <a:pt x="18299" y="5594"/>
                  </a:cubicBezTo>
                  <a:cubicBezTo>
                    <a:pt x="16870" y="2098"/>
                    <a:pt x="13527" y="1"/>
                    <a:pt x="10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5361900" y="1899275"/>
              <a:ext cx="553975" cy="648975"/>
            </a:xfrm>
            <a:custGeom>
              <a:rect b="b" l="l" r="r" t="t"/>
              <a:pathLst>
                <a:path extrusionOk="0" h="25959" w="22159">
                  <a:moveTo>
                    <a:pt x="0" y="1"/>
                  </a:moveTo>
                  <a:lnTo>
                    <a:pt x="0" y="1"/>
                  </a:lnTo>
                  <a:cubicBezTo>
                    <a:pt x="61" y="4955"/>
                    <a:pt x="1399" y="15442"/>
                    <a:pt x="9940" y="25958"/>
                  </a:cubicBezTo>
                  <a:cubicBezTo>
                    <a:pt x="15685" y="19606"/>
                    <a:pt x="19119" y="13739"/>
                    <a:pt x="21034" y="9970"/>
                  </a:cubicBezTo>
                  <a:cubicBezTo>
                    <a:pt x="22159" y="7630"/>
                    <a:pt x="21065" y="4834"/>
                    <a:pt x="18633" y="3952"/>
                  </a:cubicBezTo>
                  <a:cubicBezTo>
                    <a:pt x="14773" y="2554"/>
                    <a:pt x="8299" y="70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3513850" y="1291400"/>
              <a:ext cx="241650" cy="250525"/>
            </a:xfrm>
            <a:custGeom>
              <a:rect b="b" l="l" r="r" t="t"/>
              <a:pathLst>
                <a:path extrusionOk="0" h="10021" w="9666">
                  <a:moveTo>
                    <a:pt x="5405" y="1"/>
                  </a:moveTo>
                  <a:cubicBezTo>
                    <a:pt x="4217" y="1"/>
                    <a:pt x="2775" y="116"/>
                    <a:pt x="1824" y="637"/>
                  </a:cubicBezTo>
                  <a:cubicBezTo>
                    <a:pt x="0" y="1671"/>
                    <a:pt x="699" y="3829"/>
                    <a:pt x="699" y="3829"/>
                  </a:cubicBezTo>
                  <a:lnTo>
                    <a:pt x="1520" y="6656"/>
                  </a:lnTo>
                  <a:cubicBezTo>
                    <a:pt x="2127" y="8654"/>
                    <a:pt x="4018" y="10020"/>
                    <a:pt x="6019" y="10020"/>
                  </a:cubicBezTo>
                  <a:cubicBezTo>
                    <a:pt x="6423" y="10020"/>
                    <a:pt x="6831" y="9965"/>
                    <a:pt x="7234" y="9847"/>
                  </a:cubicBezTo>
                  <a:lnTo>
                    <a:pt x="7417" y="9817"/>
                  </a:lnTo>
                  <a:cubicBezTo>
                    <a:pt x="8815" y="9361"/>
                    <a:pt x="9666" y="7902"/>
                    <a:pt x="9301" y="6504"/>
                  </a:cubicBezTo>
                  <a:cubicBezTo>
                    <a:pt x="9301" y="6443"/>
                    <a:pt x="9271" y="6321"/>
                    <a:pt x="9240" y="6230"/>
                  </a:cubicBezTo>
                  <a:cubicBezTo>
                    <a:pt x="9240" y="6200"/>
                    <a:pt x="9210" y="6169"/>
                    <a:pt x="9210" y="6169"/>
                  </a:cubicBezTo>
                  <a:lnTo>
                    <a:pt x="7660" y="941"/>
                  </a:lnTo>
                  <a:cubicBezTo>
                    <a:pt x="7508" y="425"/>
                    <a:pt x="7022" y="90"/>
                    <a:pt x="6505" y="30"/>
                  </a:cubicBezTo>
                  <a:cubicBezTo>
                    <a:pt x="6188" y="14"/>
                    <a:pt x="5811" y="1"/>
                    <a:pt x="5405" y="1"/>
                  </a:cubicBezTo>
                  <a:close/>
                </a:path>
              </a:pathLst>
            </a:custGeom>
            <a:solidFill>
              <a:srgbClr val="F59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3582225" y="1427375"/>
              <a:ext cx="161900" cy="215075"/>
            </a:xfrm>
            <a:custGeom>
              <a:rect b="b" l="l" r="r" t="t"/>
              <a:pathLst>
                <a:path extrusionOk="0" h="8603" w="6476">
                  <a:moveTo>
                    <a:pt x="4287" y="1"/>
                  </a:moveTo>
                  <a:lnTo>
                    <a:pt x="1" y="1308"/>
                  </a:lnTo>
                  <a:lnTo>
                    <a:pt x="2159" y="8603"/>
                  </a:lnTo>
                  <a:lnTo>
                    <a:pt x="6475" y="7326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F59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3510050" y="1432575"/>
              <a:ext cx="76000" cy="81275"/>
            </a:xfrm>
            <a:custGeom>
              <a:rect b="b" l="l" r="r" t="t"/>
              <a:pathLst>
                <a:path extrusionOk="0" h="3251" w="3040">
                  <a:moveTo>
                    <a:pt x="1025" y="1"/>
                  </a:moveTo>
                  <a:cubicBezTo>
                    <a:pt x="779" y="1"/>
                    <a:pt x="522" y="92"/>
                    <a:pt x="365" y="249"/>
                  </a:cubicBezTo>
                  <a:cubicBezTo>
                    <a:pt x="91" y="522"/>
                    <a:pt x="0" y="948"/>
                    <a:pt x="91" y="1313"/>
                  </a:cubicBezTo>
                  <a:cubicBezTo>
                    <a:pt x="152" y="1708"/>
                    <a:pt x="365" y="2042"/>
                    <a:pt x="608" y="2346"/>
                  </a:cubicBezTo>
                  <a:cubicBezTo>
                    <a:pt x="821" y="2620"/>
                    <a:pt x="1034" y="2863"/>
                    <a:pt x="1338" y="3015"/>
                  </a:cubicBezTo>
                  <a:cubicBezTo>
                    <a:pt x="1545" y="3176"/>
                    <a:pt x="1804" y="3250"/>
                    <a:pt x="2050" y="3250"/>
                  </a:cubicBezTo>
                  <a:cubicBezTo>
                    <a:pt x="2129" y="3250"/>
                    <a:pt x="2206" y="3242"/>
                    <a:pt x="2280" y="3228"/>
                  </a:cubicBezTo>
                  <a:cubicBezTo>
                    <a:pt x="2614" y="3136"/>
                    <a:pt x="2888" y="2863"/>
                    <a:pt x="2979" y="2559"/>
                  </a:cubicBezTo>
                  <a:cubicBezTo>
                    <a:pt x="3040" y="2194"/>
                    <a:pt x="2827" y="1799"/>
                    <a:pt x="2675" y="1465"/>
                  </a:cubicBezTo>
                  <a:cubicBezTo>
                    <a:pt x="2493" y="1130"/>
                    <a:pt x="2219" y="887"/>
                    <a:pt x="1915" y="674"/>
                  </a:cubicBezTo>
                  <a:cubicBezTo>
                    <a:pt x="1824" y="370"/>
                    <a:pt x="1581" y="97"/>
                    <a:pt x="1277" y="36"/>
                  </a:cubicBezTo>
                  <a:cubicBezTo>
                    <a:pt x="1197" y="12"/>
                    <a:pt x="1112" y="1"/>
                    <a:pt x="1025" y="1"/>
                  </a:cubicBezTo>
                  <a:close/>
                </a:path>
              </a:pathLst>
            </a:custGeom>
            <a:solidFill>
              <a:srgbClr val="F59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3540675" y="1457325"/>
              <a:ext cx="20300" cy="24675"/>
            </a:xfrm>
            <a:custGeom>
              <a:rect b="b" l="l" r="r" t="t"/>
              <a:pathLst>
                <a:path extrusionOk="0" h="987" w="812">
                  <a:moveTo>
                    <a:pt x="313" y="1"/>
                  </a:moveTo>
                  <a:cubicBezTo>
                    <a:pt x="41" y="1"/>
                    <a:pt x="0" y="436"/>
                    <a:pt x="82" y="627"/>
                  </a:cubicBezTo>
                  <a:cubicBezTo>
                    <a:pt x="113" y="748"/>
                    <a:pt x="143" y="809"/>
                    <a:pt x="265" y="900"/>
                  </a:cubicBezTo>
                  <a:cubicBezTo>
                    <a:pt x="308" y="943"/>
                    <a:pt x="381" y="986"/>
                    <a:pt x="463" y="986"/>
                  </a:cubicBezTo>
                  <a:cubicBezTo>
                    <a:pt x="497" y="986"/>
                    <a:pt x="533" y="979"/>
                    <a:pt x="569" y="961"/>
                  </a:cubicBezTo>
                  <a:cubicBezTo>
                    <a:pt x="720" y="931"/>
                    <a:pt x="812" y="779"/>
                    <a:pt x="812" y="627"/>
                  </a:cubicBezTo>
                  <a:cubicBezTo>
                    <a:pt x="812" y="475"/>
                    <a:pt x="720" y="323"/>
                    <a:pt x="660" y="201"/>
                  </a:cubicBezTo>
                  <a:cubicBezTo>
                    <a:pt x="569" y="140"/>
                    <a:pt x="508" y="49"/>
                    <a:pt x="417" y="19"/>
                  </a:cubicBezTo>
                  <a:cubicBezTo>
                    <a:pt x="379" y="6"/>
                    <a:pt x="345" y="1"/>
                    <a:pt x="313" y="1"/>
                  </a:cubicBezTo>
                  <a:close/>
                </a:path>
              </a:pathLst>
            </a:custGeom>
            <a:solidFill>
              <a:srgbClr val="E474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3519925" y="1445625"/>
              <a:ext cx="34975" cy="42575"/>
            </a:xfrm>
            <a:custGeom>
              <a:rect b="b" l="l" r="r" t="t"/>
              <a:pathLst>
                <a:path extrusionOk="0" fill="none" h="1703" w="1399">
                  <a:moveTo>
                    <a:pt x="1399" y="730"/>
                  </a:moveTo>
                  <a:cubicBezTo>
                    <a:pt x="1277" y="517"/>
                    <a:pt x="1125" y="335"/>
                    <a:pt x="943" y="183"/>
                  </a:cubicBezTo>
                  <a:cubicBezTo>
                    <a:pt x="760" y="61"/>
                    <a:pt x="487" y="0"/>
                    <a:pt x="304" y="122"/>
                  </a:cubicBezTo>
                  <a:cubicBezTo>
                    <a:pt x="122" y="213"/>
                    <a:pt x="31" y="426"/>
                    <a:pt x="0" y="608"/>
                  </a:cubicBezTo>
                  <a:cubicBezTo>
                    <a:pt x="0" y="791"/>
                    <a:pt x="61" y="1034"/>
                    <a:pt x="152" y="1186"/>
                  </a:cubicBezTo>
                  <a:cubicBezTo>
                    <a:pt x="274" y="1368"/>
                    <a:pt x="365" y="1551"/>
                    <a:pt x="517" y="1703"/>
                  </a:cubicBezTo>
                </a:path>
              </a:pathLst>
            </a:custGeom>
            <a:noFill/>
            <a:ln cap="rnd" cmpd="sng" w="2275">
              <a:solidFill>
                <a:srgbClr val="E474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3623275" y="1526925"/>
              <a:ext cx="103350" cy="32850"/>
            </a:xfrm>
            <a:custGeom>
              <a:rect b="b" l="l" r="r" t="t"/>
              <a:pathLst>
                <a:path extrusionOk="0" h="1314" w="4134">
                  <a:moveTo>
                    <a:pt x="3800" y="1"/>
                  </a:moveTo>
                  <a:cubicBezTo>
                    <a:pt x="3587" y="153"/>
                    <a:pt x="3313" y="274"/>
                    <a:pt x="3040" y="366"/>
                  </a:cubicBezTo>
                  <a:lnTo>
                    <a:pt x="2857" y="396"/>
                  </a:lnTo>
                  <a:cubicBezTo>
                    <a:pt x="2438" y="523"/>
                    <a:pt x="2024" y="581"/>
                    <a:pt x="1619" y="581"/>
                  </a:cubicBezTo>
                  <a:cubicBezTo>
                    <a:pt x="1057" y="581"/>
                    <a:pt x="513" y="469"/>
                    <a:pt x="0" y="274"/>
                  </a:cubicBezTo>
                  <a:lnTo>
                    <a:pt x="0" y="274"/>
                  </a:lnTo>
                  <a:cubicBezTo>
                    <a:pt x="799" y="940"/>
                    <a:pt x="1824" y="1314"/>
                    <a:pt x="2898" y="1314"/>
                  </a:cubicBezTo>
                  <a:cubicBezTo>
                    <a:pt x="3296" y="1314"/>
                    <a:pt x="3701" y="1263"/>
                    <a:pt x="4104" y="1156"/>
                  </a:cubicBezTo>
                  <a:lnTo>
                    <a:pt x="4134" y="1156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E474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3459125" y="1585450"/>
              <a:ext cx="522075" cy="232550"/>
            </a:xfrm>
            <a:custGeom>
              <a:rect b="b" l="l" r="r" t="t"/>
              <a:pathLst>
                <a:path extrusionOk="0" h="9302" w="20883">
                  <a:moveTo>
                    <a:pt x="10730" y="0"/>
                  </a:moveTo>
                  <a:lnTo>
                    <a:pt x="7022" y="1094"/>
                  </a:lnTo>
                  <a:lnTo>
                    <a:pt x="6992" y="1094"/>
                  </a:lnTo>
                  <a:cubicBezTo>
                    <a:pt x="6232" y="2158"/>
                    <a:pt x="5229" y="3070"/>
                    <a:pt x="4104" y="3739"/>
                  </a:cubicBezTo>
                  <a:cubicBezTo>
                    <a:pt x="3283" y="4256"/>
                    <a:pt x="2432" y="4620"/>
                    <a:pt x="1703" y="5259"/>
                  </a:cubicBezTo>
                  <a:cubicBezTo>
                    <a:pt x="548" y="6262"/>
                    <a:pt x="1" y="7842"/>
                    <a:pt x="305" y="9301"/>
                  </a:cubicBezTo>
                  <a:lnTo>
                    <a:pt x="2797" y="8541"/>
                  </a:lnTo>
                  <a:lnTo>
                    <a:pt x="18390" y="3891"/>
                  </a:lnTo>
                  <a:lnTo>
                    <a:pt x="20882" y="3131"/>
                  </a:lnTo>
                  <a:cubicBezTo>
                    <a:pt x="20366" y="1824"/>
                    <a:pt x="19028" y="821"/>
                    <a:pt x="17509" y="608"/>
                  </a:cubicBezTo>
                  <a:cubicBezTo>
                    <a:pt x="17231" y="563"/>
                    <a:pt x="16954" y="548"/>
                    <a:pt x="16676" y="548"/>
                  </a:cubicBezTo>
                  <a:cubicBezTo>
                    <a:pt x="16009" y="548"/>
                    <a:pt x="15338" y="639"/>
                    <a:pt x="14651" y="639"/>
                  </a:cubicBezTo>
                  <a:cubicBezTo>
                    <a:pt x="14570" y="640"/>
                    <a:pt x="14488" y="641"/>
                    <a:pt x="14406" y="641"/>
                  </a:cubicBezTo>
                  <a:cubicBezTo>
                    <a:pt x="13178" y="641"/>
                    <a:pt x="11931" y="428"/>
                    <a:pt x="10791" y="0"/>
                  </a:cubicBezTo>
                  <a:close/>
                </a:path>
              </a:pathLst>
            </a:custGeom>
            <a:solidFill>
              <a:srgbClr val="F59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3551825" y="1670550"/>
              <a:ext cx="435450" cy="496225"/>
            </a:xfrm>
            <a:custGeom>
              <a:rect b="b" l="l" r="r" t="t"/>
              <a:pathLst>
                <a:path extrusionOk="0" h="19849" w="17418">
                  <a:moveTo>
                    <a:pt x="13436" y="1"/>
                  </a:moveTo>
                  <a:lnTo>
                    <a:pt x="1" y="4378"/>
                  </a:lnTo>
                  <a:lnTo>
                    <a:pt x="5381" y="19849"/>
                  </a:lnTo>
                  <a:lnTo>
                    <a:pt x="17418" y="16262"/>
                  </a:lnTo>
                  <a:lnTo>
                    <a:pt x="134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3686325" y="2071775"/>
              <a:ext cx="335900" cy="218400"/>
            </a:xfrm>
            <a:custGeom>
              <a:rect b="b" l="l" r="r" t="t"/>
              <a:pathLst>
                <a:path extrusionOk="0" h="8736" w="13436">
                  <a:moveTo>
                    <a:pt x="11734" y="0"/>
                  </a:moveTo>
                  <a:lnTo>
                    <a:pt x="275" y="3405"/>
                  </a:lnTo>
                  <a:lnTo>
                    <a:pt x="1" y="3800"/>
                  </a:lnTo>
                  <a:cubicBezTo>
                    <a:pt x="1" y="3800"/>
                    <a:pt x="943" y="8207"/>
                    <a:pt x="1430" y="8663"/>
                  </a:cubicBezTo>
                  <a:cubicBezTo>
                    <a:pt x="1482" y="8712"/>
                    <a:pt x="1639" y="8735"/>
                    <a:pt x="1881" y="8735"/>
                  </a:cubicBezTo>
                  <a:cubicBezTo>
                    <a:pt x="3897" y="8735"/>
                    <a:pt x="11780" y="7112"/>
                    <a:pt x="13436" y="5076"/>
                  </a:cubicBezTo>
                  <a:cubicBezTo>
                    <a:pt x="13436" y="5076"/>
                    <a:pt x="12706" y="1277"/>
                    <a:pt x="12007" y="213"/>
                  </a:cubicBezTo>
                  <a:cubicBezTo>
                    <a:pt x="11946" y="92"/>
                    <a:pt x="11886" y="31"/>
                    <a:pt x="1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3486475" y="1231850"/>
              <a:ext cx="250800" cy="208500"/>
            </a:xfrm>
            <a:custGeom>
              <a:rect b="b" l="l" r="r" t="t"/>
              <a:pathLst>
                <a:path extrusionOk="0" h="8340" w="10032">
                  <a:moveTo>
                    <a:pt x="8514" y="1"/>
                  </a:moveTo>
                  <a:cubicBezTo>
                    <a:pt x="8442" y="1"/>
                    <a:pt x="8369" y="14"/>
                    <a:pt x="8299" y="41"/>
                  </a:cubicBezTo>
                  <a:cubicBezTo>
                    <a:pt x="8056" y="101"/>
                    <a:pt x="7873" y="345"/>
                    <a:pt x="7691" y="527"/>
                  </a:cubicBezTo>
                  <a:cubicBezTo>
                    <a:pt x="7113" y="1074"/>
                    <a:pt x="6232" y="1165"/>
                    <a:pt x="5472" y="1226"/>
                  </a:cubicBezTo>
                  <a:cubicBezTo>
                    <a:pt x="5156" y="1226"/>
                    <a:pt x="4840" y="1212"/>
                    <a:pt x="4526" y="1212"/>
                  </a:cubicBezTo>
                  <a:cubicBezTo>
                    <a:pt x="4054" y="1212"/>
                    <a:pt x="3588" y="1244"/>
                    <a:pt x="3132" y="1408"/>
                  </a:cubicBezTo>
                  <a:cubicBezTo>
                    <a:pt x="2372" y="1621"/>
                    <a:pt x="1733" y="2320"/>
                    <a:pt x="1794" y="3080"/>
                  </a:cubicBezTo>
                  <a:cubicBezTo>
                    <a:pt x="1278" y="3080"/>
                    <a:pt x="761" y="3354"/>
                    <a:pt x="518" y="3810"/>
                  </a:cubicBezTo>
                  <a:cubicBezTo>
                    <a:pt x="305" y="4266"/>
                    <a:pt x="396" y="4813"/>
                    <a:pt x="670" y="5238"/>
                  </a:cubicBezTo>
                  <a:cubicBezTo>
                    <a:pt x="366" y="5238"/>
                    <a:pt x="153" y="5482"/>
                    <a:pt x="62" y="5725"/>
                  </a:cubicBezTo>
                  <a:cubicBezTo>
                    <a:pt x="1" y="5998"/>
                    <a:pt x="62" y="6302"/>
                    <a:pt x="214" y="6576"/>
                  </a:cubicBezTo>
                  <a:cubicBezTo>
                    <a:pt x="578" y="7184"/>
                    <a:pt x="1186" y="7609"/>
                    <a:pt x="1673" y="8096"/>
                  </a:cubicBezTo>
                  <a:cubicBezTo>
                    <a:pt x="1773" y="8045"/>
                    <a:pt x="1873" y="8023"/>
                    <a:pt x="1979" y="8023"/>
                  </a:cubicBezTo>
                  <a:cubicBezTo>
                    <a:pt x="2065" y="8023"/>
                    <a:pt x="2155" y="8038"/>
                    <a:pt x="2250" y="8065"/>
                  </a:cubicBezTo>
                  <a:cubicBezTo>
                    <a:pt x="2281" y="8065"/>
                    <a:pt x="2341" y="8096"/>
                    <a:pt x="2402" y="8126"/>
                  </a:cubicBezTo>
                  <a:cubicBezTo>
                    <a:pt x="2541" y="8242"/>
                    <a:pt x="2680" y="8340"/>
                    <a:pt x="2819" y="8340"/>
                  </a:cubicBezTo>
                  <a:cubicBezTo>
                    <a:pt x="2862" y="8340"/>
                    <a:pt x="2906" y="8330"/>
                    <a:pt x="2949" y="8308"/>
                  </a:cubicBezTo>
                  <a:cubicBezTo>
                    <a:pt x="3192" y="8248"/>
                    <a:pt x="3405" y="7822"/>
                    <a:pt x="3527" y="7640"/>
                  </a:cubicBezTo>
                  <a:cubicBezTo>
                    <a:pt x="4074" y="6789"/>
                    <a:pt x="4104" y="5633"/>
                    <a:pt x="3496" y="4813"/>
                  </a:cubicBezTo>
                  <a:cubicBezTo>
                    <a:pt x="3861" y="4448"/>
                    <a:pt x="4408" y="4326"/>
                    <a:pt x="4925" y="4326"/>
                  </a:cubicBezTo>
                  <a:cubicBezTo>
                    <a:pt x="5472" y="4326"/>
                    <a:pt x="5958" y="4478"/>
                    <a:pt x="6445" y="4630"/>
                  </a:cubicBezTo>
                  <a:cubicBezTo>
                    <a:pt x="6838" y="4746"/>
                    <a:pt x="7232" y="4844"/>
                    <a:pt x="7612" y="4844"/>
                  </a:cubicBezTo>
                  <a:cubicBezTo>
                    <a:pt x="7731" y="4844"/>
                    <a:pt x="7848" y="4835"/>
                    <a:pt x="7965" y="4813"/>
                  </a:cubicBezTo>
                  <a:cubicBezTo>
                    <a:pt x="8360" y="4782"/>
                    <a:pt x="8785" y="4630"/>
                    <a:pt x="9028" y="4357"/>
                  </a:cubicBezTo>
                  <a:lnTo>
                    <a:pt x="9545" y="5998"/>
                  </a:lnTo>
                  <a:cubicBezTo>
                    <a:pt x="9697" y="5390"/>
                    <a:pt x="9758" y="4752"/>
                    <a:pt x="9697" y="4114"/>
                  </a:cubicBezTo>
                  <a:cubicBezTo>
                    <a:pt x="9910" y="3749"/>
                    <a:pt x="10031" y="3354"/>
                    <a:pt x="9940" y="2959"/>
                  </a:cubicBezTo>
                  <a:cubicBezTo>
                    <a:pt x="9879" y="2533"/>
                    <a:pt x="9728" y="2168"/>
                    <a:pt x="9332" y="1925"/>
                  </a:cubicBezTo>
                  <a:cubicBezTo>
                    <a:pt x="9424" y="1469"/>
                    <a:pt x="9454" y="1013"/>
                    <a:pt x="9302" y="618"/>
                  </a:cubicBezTo>
                  <a:cubicBezTo>
                    <a:pt x="9177" y="269"/>
                    <a:pt x="8847" y="1"/>
                    <a:pt x="8514" y="1"/>
                  </a:cubicBezTo>
                  <a:close/>
                </a:path>
              </a:pathLst>
            </a:custGeom>
            <a:solidFill>
              <a:srgbClr val="0F0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3622500" y="1412825"/>
              <a:ext cx="22825" cy="19825"/>
            </a:xfrm>
            <a:custGeom>
              <a:rect b="b" l="l" r="r" t="t"/>
              <a:pathLst>
                <a:path extrusionOk="0" h="793" w="913">
                  <a:moveTo>
                    <a:pt x="394" y="1"/>
                  </a:moveTo>
                  <a:cubicBezTo>
                    <a:pt x="374" y="1"/>
                    <a:pt x="354" y="2"/>
                    <a:pt x="335" y="5"/>
                  </a:cubicBezTo>
                  <a:cubicBezTo>
                    <a:pt x="153" y="66"/>
                    <a:pt x="1" y="279"/>
                    <a:pt x="62" y="522"/>
                  </a:cubicBezTo>
                  <a:cubicBezTo>
                    <a:pt x="110" y="667"/>
                    <a:pt x="254" y="793"/>
                    <a:pt x="433" y="793"/>
                  </a:cubicBezTo>
                  <a:cubicBezTo>
                    <a:pt x="479" y="793"/>
                    <a:pt x="528" y="784"/>
                    <a:pt x="578" y="765"/>
                  </a:cubicBezTo>
                  <a:cubicBezTo>
                    <a:pt x="761" y="735"/>
                    <a:pt x="913" y="522"/>
                    <a:pt x="821" y="279"/>
                  </a:cubicBezTo>
                  <a:cubicBezTo>
                    <a:pt x="794" y="115"/>
                    <a:pt x="571" y="1"/>
                    <a:pt x="394" y="1"/>
                  </a:cubicBezTo>
                  <a:close/>
                </a:path>
              </a:pathLst>
            </a:custGeom>
            <a:solidFill>
              <a:srgbClr val="130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3697725" y="1390900"/>
              <a:ext cx="22075" cy="20125"/>
            </a:xfrm>
            <a:custGeom>
              <a:rect b="b" l="l" r="r" t="t"/>
              <a:pathLst>
                <a:path extrusionOk="0" h="805" w="883">
                  <a:moveTo>
                    <a:pt x="483" y="1"/>
                  </a:moveTo>
                  <a:cubicBezTo>
                    <a:pt x="434" y="1"/>
                    <a:pt x="384" y="10"/>
                    <a:pt x="335" y="31"/>
                  </a:cubicBezTo>
                  <a:cubicBezTo>
                    <a:pt x="122" y="62"/>
                    <a:pt x="1" y="275"/>
                    <a:pt x="62" y="518"/>
                  </a:cubicBezTo>
                  <a:cubicBezTo>
                    <a:pt x="87" y="672"/>
                    <a:pt x="266" y="805"/>
                    <a:pt x="449" y="805"/>
                  </a:cubicBezTo>
                  <a:cubicBezTo>
                    <a:pt x="482" y="805"/>
                    <a:pt x="515" y="801"/>
                    <a:pt x="548" y="791"/>
                  </a:cubicBezTo>
                  <a:cubicBezTo>
                    <a:pt x="761" y="730"/>
                    <a:pt x="882" y="518"/>
                    <a:pt x="822" y="275"/>
                  </a:cubicBezTo>
                  <a:cubicBezTo>
                    <a:pt x="798" y="111"/>
                    <a:pt x="648" y="1"/>
                    <a:pt x="483" y="1"/>
                  </a:cubicBezTo>
                  <a:close/>
                </a:path>
              </a:pathLst>
            </a:custGeom>
            <a:solidFill>
              <a:srgbClr val="130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3599700" y="1379825"/>
              <a:ext cx="37275" cy="24600"/>
            </a:xfrm>
            <a:custGeom>
              <a:rect b="b" l="l" r="r" t="t"/>
              <a:pathLst>
                <a:path extrusionOk="0" h="984" w="1491">
                  <a:moveTo>
                    <a:pt x="1192" y="1"/>
                  </a:moveTo>
                  <a:cubicBezTo>
                    <a:pt x="1102" y="1"/>
                    <a:pt x="1017" y="30"/>
                    <a:pt x="943" y="49"/>
                  </a:cubicBezTo>
                  <a:cubicBezTo>
                    <a:pt x="791" y="79"/>
                    <a:pt x="670" y="170"/>
                    <a:pt x="548" y="231"/>
                  </a:cubicBezTo>
                  <a:cubicBezTo>
                    <a:pt x="335" y="383"/>
                    <a:pt x="153" y="626"/>
                    <a:pt x="31" y="839"/>
                  </a:cubicBezTo>
                  <a:cubicBezTo>
                    <a:pt x="1" y="870"/>
                    <a:pt x="31" y="870"/>
                    <a:pt x="31" y="961"/>
                  </a:cubicBezTo>
                  <a:cubicBezTo>
                    <a:pt x="31" y="976"/>
                    <a:pt x="39" y="984"/>
                    <a:pt x="54" y="984"/>
                  </a:cubicBezTo>
                  <a:cubicBezTo>
                    <a:pt x="69" y="984"/>
                    <a:pt x="92" y="976"/>
                    <a:pt x="122" y="961"/>
                  </a:cubicBezTo>
                  <a:cubicBezTo>
                    <a:pt x="274" y="778"/>
                    <a:pt x="457" y="626"/>
                    <a:pt x="670" y="535"/>
                  </a:cubicBezTo>
                  <a:lnTo>
                    <a:pt x="1034" y="414"/>
                  </a:lnTo>
                  <a:cubicBezTo>
                    <a:pt x="1125" y="383"/>
                    <a:pt x="1247" y="383"/>
                    <a:pt x="1369" y="322"/>
                  </a:cubicBezTo>
                  <a:cubicBezTo>
                    <a:pt x="1399" y="322"/>
                    <a:pt x="1429" y="262"/>
                    <a:pt x="1429" y="231"/>
                  </a:cubicBezTo>
                  <a:cubicBezTo>
                    <a:pt x="1490" y="170"/>
                    <a:pt x="1429" y="79"/>
                    <a:pt x="1369" y="49"/>
                  </a:cubicBezTo>
                  <a:cubicBezTo>
                    <a:pt x="1309" y="13"/>
                    <a:pt x="1249" y="1"/>
                    <a:pt x="1192" y="1"/>
                  </a:cubicBezTo>
                  <a:close/>
                </a:path>
              </a:pathLst>
            </a:custGeom>
            <a:solidFill>
              <a:srgbClr val="130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3682525" y="1359000"/>
              <a:ext cx="40300" cy="11425"/>
            </a:xfrm>
            <a:custGeom>
              <a:rect b="b" l="l" r="r" t="t"/>
              <a:pathLst>
                <a:path extrusionOk="0" h="457" w="1612">
                  <a:moveTo>
                    <a:pt x="822" y="0"/>
                  </a:moveTo>
                  <a:cubicBezTo>
                    <a:pt x="670" y="0"/>
                    <a:pt x="548" y="0"/>
                    <a:pt x="396" y="31"/>
                  </a:cubicBezTo>
                  <a:cubicBezTo>
                    <a:pt x="244" y="31"/>
                    <a:pt x="153" y="122"/>
                    <a:pt x="31" y="244"/>
                  </a:cubicBezTo>
                  <a:cubicBezTo>
                    <a:pt x="1" y="244"/>
                    <a:pt x="1" y="274"/>
                    <a:pt x="1" y="304"/>
                  </a:cubicBezTo>
                  <a:cubicBezTo>
                    <a:pt x="1" y="396"/>
                    <a:pt x="62" y="456"/>
                    <a:pt x="153" y="456"/>
                  </a:cubicBezTo>
                  <a:cubicBezTo>
                    <a:pt x="244" y="456"/>
                    <a:pt x="366" y="426"/>
                    <a:pt x="487" y="396"/>
                  </a:cubicBezTo>
                  <a:cubicBezTo>
                    <a:pt x="609" y="335"/>
                    <a:pt x="700" y="304"/>
                    <a:pt x="822" y="304"/>
                  </a:cubicBezTo>
                  <a:cubicBezTo>
                    <a:pt x="1034" y="304"/>
                    <a:pt x="1308" y="304"/>
                    <a:pt x="1551" y="396"/>
                  </a:cubicBezTo>
                  <a:cubicBezTo>
                    <a:pt x="1582" y="396"/>
                    <a:pt x="1612" y="396"/>
                    <a:pt x="1582" y="335"/>
                  </a:cubicBezTo>
                  <a:cubicBezTo>
                    <a:pt x="1612" y="335"/>
                    <a:pt x="1612" y="304"/>
                    <a:pt x="1582" y="274"/>
                  </a:cubicBezTo>
                  <a:cubicBezTo>
                    <a:pt x="1369" y="122"/>
                    <a:pt x="1095" y="31"/>
                    <a:pt x="822" y="0"/>
                  </a:cubicBezTo>
                  <a:close/>
                </a:path>
              </a:pathLst>
            </a:custGeom>
            <a:solidFill>
              <a:srgbClr val="130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3677225" y="1405350"/>
              <a:ext cx="20525" cy="44100"/>
            </a:xfrm>
            <a:custGeom>
              <a:rect b="b" l="l" r="r" t="t"/>
              <a:pathLst>
                <a:path extrusionOk="0" fill="none" h="1764" w="821">
                  <a:moveTo>
                    <a:pt x="0" y="0"/>
                  </a:moveTo>
                  <a:cubicBezTo>
                    <a:pt x="0" y="244"/>
                    <a:pt x="243" y="426"/>
                    <a:pt x="426" y="578"/>
                  </a:cubicBezTo>
                  <a:cubicBezTo>
                    <a:pt x="608" y="730"/>
                    <a:pt x="821" y="912"/>
                    <a:pt x="821" y="1186"/>
                  </a:cubicBezTo>
                  <a:cubicBezTo>
                    <a:pt x="821" y="1429"/>
                    <a:pt x="669" y="1611"/>
                    <a:pt x="456" y="1763"/>
                  </a:cubicBezTo>
                </a:path>
              </a:pathLst>
            </a:custGeom>
            <a:noFill/>
            <a:ln cap="rnd" cmpd="sng" w="4550">
              <a:solidFill>
                <a:srgbClr val="E474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3584500" y="1452100"/>
              <a:ext cx="47900" cy="43225"/>
            </a:xfrm>
            <a:custGeom>
              <a:rect b="b" l="l" r="r" t="t"/>
              <a:pathLst>
                <a:path extrusionOk="0" h="1729" w="1916">
                  <a:moveTo>
                    <a:pt x="990" y="0"/>
                  </a:moveTo>
                  <a:cubicBezTo>
                    <a:pt x="903" y="0"/>
                    <a:pt x="816" y="15"/>
                    <a:pt x="730" y="45"/>
                  </a:cubicBezTo>
                  <a:cubicBezTo>
                    <a:pt x="274" y="197"/>
                    <a:pt x="1" y="653"/>
                    <a:pt x="153" y="1109"/>
                  </a:cubicBezTo>
                  <a:cubicBezTo>
                    <a:pt x="276" y="1479"/>
                    <a:pt x="600" y="1729"/>
                    <a:pt x="961" y="1729"/>
                  </a:cubicBezTo>
                  <a:cubicBezTo>
                    <a:pt x="1045" y="1729"/>
                    <a:pt x="1131" y="1715"/>
                    <a:pt x="1217" y="1687"/>
                  </a:cubicBezTo>
                  <a:cubicBezTo>
                    <a:pt x="1673" y="1535"/>
                    <a:pt x="1916" y="1079"/>
                    <a:pt x="1794" y="623"/>
                  </a:cubicBezTo>
                  <a:cubicBezTo>
                    <a:pt x="1673" y="234"/>
                    <a:pt x="1337" y="0"/>
                    <a:pt x="990" y="0"/>
                  </a:cubicBezTo>
                  <a:close/>
                </a:path>
              </a:pathLst>
            </a:custGeom>
            <a:solidFill>
              <a:srgbClr val="F87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3712925" y="1414475"/>
              <a:ext cx="33475" cy="42475"/>
            </a:xfrm>
            <a:custGeom>
              <a:rect b="b" l="l" r="r" t="t"/>
              <a:pathLst>
                <a:path extrusionOk="0" h="1699" w="1339">
                  <a:moveTo>
                    <a:pt x="852" y="0"/>
                  </a:moveTo>
                  <a:cubicBezTo>
                    <a:pt x="821" y="0"/>
                    <a:pt x="761" y="31"/>
                    <a:pt x="700" y="31"/>
                  </a:cubicBezTo>
                  <a:cubicBezTo>
                    <a:pt x="244" y="183"/>
                    <a:pt x="1" y="639"/>
                    <a:pt x="153" y="1094"/>
                  </a:cubicBezTo>
                  <a:cubicBezTo>
                    <a:pt x="272" y="1453"/>
                    <a:pt x="580" y="1699"/>
                    <a:pt x="927" y="1699"/>
                  </a:cubicBezTo>
                  <a:cubicBezTo>
                    <a:pt x="1022" y="1699"/>
                    <a:pt x="1119" y="1681"/>
                    <a:pt x="1217" y="1642"/>
                  </a:cubicBezTo>
                  <a:cubicBezTo>
                    <a:pt x="1277" y="1611"/>
                    <a:pt x="1308" y="1611"/>
                    <a:pt x="1338" y="1581"/>
                  </a:cubicBezTo>
                  <a:cubicBezTo>
                    <a:pt x="1338" y="1520"/>
                    <a:pt x="1308" y="1398"/>
                    <a:pt x="1277" y="1307"/>
                  </a:cubicBezTo>
                  <a:cubicBezTo>
                    <a:pt x="1277" y="1277"/>
                    <a:pt x="1247" y="1246"/>
                    <a:pt x="1247" y="1246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F87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3652900" y="1453975"/>
              <a:ext cx="41050" cy="22850"/>
            </a:xfrm>
            <a:custGeom>
              <a:rect b="b" l="l" r="r" t="t"/>
              <a:pathLst>
                <a:path extrusionOk="0" h="914" w="1642">
                  <a:moveTo>
                    <a:pt x="1" y="1"/>
                  </a:moveTo>
                  <a:cubicBezTo>
                    <a:pt x="1" y="1"/>
                    <a:pt x="61" y="821"/>
                    <a:pt x="730" y="913"/>
                  </a:cubicBezTo>
                  <a:cubicBezTo>
                    <a:pt x="744" y="913"/>
                    <a:pt x="759" y="914"/>
                    <a:pt x="772" y="914"/>
                  </a:cubicBezTo>
                  <a:cubicBezTo>
                    <a:pt x="1496" y="914"/>
                    <a:pt x="1642" y="153"/>
                    <a:pt x="1642" y="153"/>
                  </a:cubicBezTo>
                  <a:lnTo>
                    <a:pt x="1642" y="153"/>
                  </a:lnTo>
                  <a:cubicBezTo>
                    <a:pt x="1531" y="175"/>
                    <a:pt x="1407" y="184"/>
                    <a:pt x="1277" y="184"/>
                  </a:cubicBezTo>
                  <a:cubicBezTo>
                    <a:pt x="692" y="1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3661250" y="1479825"/>
              <a:ext cx="10675" cy="1550"/>
            </a:xfrm>
            <a:custGeom>
              <a:rect b="b" l="l" r="r" t="t"/>
              <a:pathLst>
                <a:path extrusionOk="0" fill="none" h="62" w="427">
                  <a:moveTo>
                    <a:pt x="1" y="0"/>
                  </a:moveTo>
                  <a:cubicBezTo>
                    <a:pt x="122" y="31"/>
                    <a:pt x="274" y="61"/>
                    <a:pt x="426" y="61"/>
                  </a:cubicBezTo>
                </a:path>
              </a:pathLst>
            </a:custGeom>
            <a:noFill/>
            <a:ln cap="rnd" cmpd="sng" w="2275">
              <a:solidFill>
                <a:srgbClr val="E474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3287400" y="1183450"/>
              <a:ext cx="120650" cy="171000"/>
            </a:xfrm>
            <a:custGeom>
              <a:rect b="b" l="l" r="r" t="t"/>
              <a:pathLst>
                <a:path extrusionOk="0" h="6840" w="4826">
                  <a:moveTo>
                    <a:pt x="2827" y="1"/>
                  </a:moveTo>
                  <a:cubicBezTo>
                    <a:pt x="2614" y="1"/>
                    <a:pt x="2189" y="2159"/>
                    <a:pt x="2189" y="2159"/>
                  </a:cubicBezTo>
                  <a:cubicBezTo>
                    <a:pt x="2189" y="2159"/>
                    <a:pt x="2217" y="300"/>
                    <a:pt x="2052" y="300"/>
                  </a:cubicBezTo>
                  <a:cubicBezTo>
                    <a:pt x="2047" y="300"/>
                    <a:pt x="2042" y="301"/>
                    <a:pt x="2037" y="305"/>
                  </a:cubicBezTo>
                  <a:cubicBezTo>
                    <a:pt x="1854" y="396"/>
                    <a:pt x="1459" y="2341"/>
                    <a:pt x="1459" y="2341"/>
                  </a:cubicBezTo>
                  <a:cubicBezTo>
                    <a:pt x="1459" y="2341"/>
                    <a:pt x="1400" y="821"/>
                    <a:pt x="1251" y="821"/>
                  </a:cubicBezTo>
                  <a:cubicBezTo>
                    <a:pt x="1249" y="821"/>
                    <a:pt x="1248" y="821"/>
                    <a:pt x="1246" y="822"/>
                  </a:cubicBezTo>
                  <a:cubicBezTo>
                    <a:pt x="942" y="943"/>
                    <a:pt x="760" y="3101"/>
                    <a:pt x="669" y="4013"/>
                  </a:cubicBezTo>
                  <a:cubicBezTo>
                    <a:pt x="608" y="4287"/>
                    <a:pt x="456" y="4712"/>
                    <a:pt x="456" y="4743"/>
                  </a:cubicBezTo>
                  <a:cubicBezTo>
                    <a:pt x="304" y="5229"/>
                    <a:pt x="122" y="5746"/>
                    <a:pt x="0" y="6202"/>
                  </a:cubicBezTo>
                  <a:lnTo>
                    <a:pt x="3344" y="6840"/>
                  </a:lnTo>
                  <a:cubicBezTo>
                    <a:pt x="3374" y="5746"/>
                    <a:pt x="3405" y="4986"/>
                    <a:pt x="3405" y="4986"/>
                  </a:cubicBezTo>
                  <a:cubicBezTo>
                    <a:pt x="4164" y="4287"/>
                    <a:pt x="4651" y="3375"/>
                    <a:pt x="4742" y="3193"/>
                  </a:cubicBezTo>
                  <a:cubicBezTo>
                    <a:pt x="4825" y="2922"/>
                    <a:pt x="4681" y="2879"/>
                    <a:pt x="4581" y="2879"/>
                  </a:cubicBezTo>
                  <a:cubicBezTo>
                    <a:pt x="4535" y="2879"/>
                    <a:pt x="4499" y="2889"/>
                    <a:pt x="4499" y="2889"/>
                  </a:cubicBezTo>
                  <a:lnTo>
                    <a:pt x="3617" y="3466"/>
                  </a:lnTo>
                  <a:cubicBezTo>
                    <a:pt x="3617" y="3466"/>
                    <a:pt x="3708" y="730"/>
                    <a:pt x="3557" y="730"/>
                  </a:cubicBezTo>
                  <a:cubicBezTo>
                    <a:pt x="3405" y="730"/>
                    <a:pt x="2827" y="2463"/>
                    <a:pt x="2827" y="2463"/>
                  </a:cubicBezTo>
                  <a:cubicBezTo>
                    <a:pt x="2827" y="2463"/>
                    <a:pt x="3070" y="1"/>
                    <a:pt x="2827" y="1"/>
                  </a:cubicBezTo>
                  <a:close/>
                </a:path>
              </a:pathLst>
            </a:custGeom>
            <a:solidFill>
              <a:srgbClr val="F59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3231150" y="1337725"/>
              <a:ext cx="407350" cy="525150"/>
            </a:xfrm>
            <a:custGeom>
              <a:rect b="b" l="l" r="r" t="t"/>
              <a:pathLst>
                <a:path extrusionOk="0" h="21006" w="16294">
                  <a:moveTo>
                    <a:pt x="2189" y="0"/>
                  </a:moveTo>
                  <a:cubicBezTo>
                    <a:pt x="1278" y="2979"/>
                    <a:pt x="730" y="5289"/>
                    <a:pt x="426" y="7052"/>
                  </a:cubicBezTo>
                  <a:cubicBezTo>
                    <a:pt x="183" y="8329"/>
                    <a:pt x="1" y="9636"/>
                    <a:pt x="31" y="10973"/>
                  </a:cubicBezTo>
                  <a:cubicBezTo>
                    <a:pt x="31" y="11368"/>
                    <a:pt x="62" y="11824"/>
                    <a:pt x="153" y="12219"/>
                  </a:cubicBezTo>
                  <a:cubicBezTo>
                    <a:pt x="183" y="12371"/>
                    <a:pt x="335" y="12493"/>
                    <a:pt x="457" y="12554"/>
                  </a:cubicBezTo>
                  <a:cubicBezTo>
                    <a:pt x="1186" y="13010"/>
                    <a:pt x="1825" y="13557"/>
                    <a:pt x="2493" y="14073"/>
                  </a:cubicBezTo>
                  <a:cubicBezTo>
                    <a:pt x="3223" y="14621"/>
                    <a:pt x="3892" y="15137"/>
                    <a:pt x="4621" y="15624"/>
                  </a:cubicBezTo>
                  <a:cubicBezTo>
                    <a:pt x="4682" y="15684"/>
                    <a:pt x="4743" y="15715"/>
                    <a:pt x="4773" y="15745"/>
                  </a:cubicBezTo>
                  <a:lnTo>
                    <a:pt x="10852" y="20305"/>
                  </a:lnTo>
                  <a:cubicBezTo>
                    <a:pt x="11398" y="20718"/>
                    <a:pt x="12339" y="21005"/>
                    <a:pt x="13207" y="21005"/>
                  </a:cubicBezTo>
                  <a:cubicBezTo>
                    <a:pt x="13934" y="21005"/>
                    <a:pt x="14609" y="20803"/>
                    <a:pt x="14956" y="20305"/>
                  </a:cubicBezTo>
                  <a:cubicBezTo>
                    <a:pt x="15412" y="19666"/>
                    <a:pt x="15776" y="19636"/>
                    <a:pt x="16141" y="18450"/>
                  </a:cubicBezTo>
                  <a:cubicBezTo>
                    <a:pt x="16293" y="17539"/>
                    <a:pt x="16019" y="16657"/>
                    <a:pt x="15412" y="16019"/>
                  </a:cubicBezTo>
                  <a:cubicBezTo>
                    <a:pt x="14287" y="14803"/>
                    <a:pt x="12311" y="13466"/>
                    <a:pt x="11430" y="12858"/>
                  </a:cubicBezTo>
                  <a:cubicBezTo>
                    <a:pt x="10822" y="12432"/>
                    <a:pt x="8633" y="11307"/>
                    <a:pt x="6597" y="10274"/>
                  </a:cubicBezTo>
                  <a:cubicBezTo>
                    <a:pt x="6080" y="10000"/>
                    <a:pt x="5503" y="9727"/>
                    <a:pt x="5016" y="9484"/>
                  </a:cubicBezTo>
                  <a:cubicBezTo>
                    <a:pt x="5016" y="9484"/>
                    <a:pt x="5351" y="3709"/>
                    <a:pt x="5533" y="669"/>
                  </a:cubicBezTo>
                  <a:lnTo>
                    <a:pt x="2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3434050" y="2730600"/>
              <a:ext cx="168725" cy="148950"/>
            </a:xfrm>
            <a:custGeom>
              <a:rect b="b" l="l" r="r" t="t"/>
              <a:pathLst>
                <a:path extrusionOk="0" h="5958" w="6749">
                  <a:moveTo>
                    <a:pt x="4985" y="0"/>
                  </a:moveTo>
                  <a:lnTo>
                    <a:pt x="1" y="2554"/>
                  </a:lnTo>
                  <a:lnTo>
                    <a:pt x="1338" y="5958"/>
                  </a:lnTo>
                  <a:lnTo>
                    <a:pt x="6748" y="3891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rgbClr val="F59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3555625" y="2176650"/>
              <a:ext cx="439250" cy="652750"/>
            </a:xfrm>
            <a:custGeom>
              <a:rect b="b" l="l" r="r" t="t"/>
              <a:pathLst>
                <a:path extrusionOk="0" h="26110" w="17570">
                  <a:moveTo>
                    <a:pt x="5290" y="0"/>
                  </a:moveTo>
                  <a:lnTo>
                    <a:pt x="6475" y="4407"/>
                  </a:lnTo>
                  <a:lnTo>
                    <a:pt x="10244" y="16930"/>
                  </a:lnTo>
                  <a:lnTo>
                    <a:pt x="1" y="21976"/>
                  </a:lnTo>
                  <a:lnTo>
                    <a:pt x="1885" y="26110"/>
                  </a:lnTo>
                  <a:lnTo>
                    <a:pt x="15442" y="20669"/>
                  </a:lnTo>
                  <a:cubicBezTo>
                    <a:pt x="16840" y="20183"/>
                    <a:pt x="17570" y="18693"/>
                    <a:pt x="17174" y="17265"/>
                  </a:cubicBezTo>
                  <a:cubicBezTo>
                    <a:pt x="16962" y="16414"/>
                    <a:pt x="16779" y="15745"/>
                    <a:pt x="16415" y="14286"/>
                  </a:cubicBezTo>
                  <a:cubicBezTo>
                    <a:pt x="14743" y="7143"/>
                    <a:pt x="13375" y="1246"/>
                    <a:pt x="13162" y="152"/>
                  </a:cubicBezTo>
                  <a:lnTo>
                    <a:pt x="5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3364900" y="2755550"/>
              <a:ext cx="209000" cy="336500"/>
            </a:xfrm>
            <a:custGeom>
              <a:rect b="b" l="l" r="r" t="t"/>
              <a:pathLst>
                <a:path extrusionOk="0" h="13460" w="8360">
                  <a:moveTo>
                    <a:pt x="5446" y="0"/>
                  </a:moveTo>
                  <a:cubicBezTo>
                    <a:pt x="5195" y="0"/>
                    <a:pt x="4702" y="117"/>
                    <a:pt x="4104" y="309"/>
                  </a:cubicBezTo>
                  <a:cubicBezTo>
                    <a:pt x="3861" y="370"/>
                    <a:pt x="3618" y="461"/>
                    <a:pt x="3344" y="522"/>
                  </a:cubicBezTo>
                  <a:cubicBezTo>
                    <a:pt x="3192" y="553"/>
                    <a:pt x="3040" y="644"/>
                    <a:pt x="2858" y="674"/>
                  </a:cubicBezTo>
                  <a:cubicBezTo>
                    <a:pt x="2615" y="765"/>
                    <a:pt x="2402" y="826"/>
                    <a:pt x="2159" y="948"/>
                  </a:cubicBezTo>
                  <a:cubicBezTo>
                    <a:pt x="1672" y="1130"/>
                    <a:pt x="1216" y="1312"/>
                    <a:pt x="882" y="1434"/>
                  </a:cubicBezTo>
                  <a:cubicBezTo>
                    <a:pt x="335" y="1616"/>
                    <a:pt x="1" y="1768"/>
                    <a:pt x="1" y="1768"/>
                  </a:cubicBezTo>
                  <a:lnTo>
                    <a:pt x="3223" y="13410"/>
                  </a:lnTo>
                  <a:cubicBezTo>
                    <a:pt x="3223" y="13410"/>
                    <a:pt x="3329" y="13459"/>
                    <a:pt x="3487" y="13459"/>
                  </a:cubicBezTo>
                  <a:cubicBezTo>
                    <a:pt x="3656" y="13459"/>
                    <a:pt x="3884" y="13403"/>
                    <a:pt x="4104" y="13167"/>
                  </a:cubicBezTo>
                  <a:cubicBezTo>
                    <a:pt x="4712" y="12498"/>
                    <a:pt x="5472" y="11313"/>
                    <a:pt x="5563" y="9671"/>
                  </a:cubicBezTo>
                  <a:cubicBezTo>
                    <a:pt x="5624" y="7908"/>
                    <a:pt x="6080" y="6723"/>
                    <a:pt x="6627" y="5872"/>
                  </a:cubicBezTo>
                  <a:cubicBezTo>
                    <a:pt x="6627" y="5841"/>
                    <a:pt x="6657" y="5841"/>
                    <a:pt x="6657" y="5811"/>
                  </a:cubicBezTo>
                  <a:cubicBezTo>
                    <a:pt x="6809" y="5537"/>
                    <a:pt x="6992" y="5325"/>
                    <a:pt x="7144" y="5112"/>
                  </a:cubicBezTo>
                  <a:cubicBezTo>
                    <a:pt x="7144" y="5081"/>
                    <a:pt x="7174" y="5081"/>
                    <a:pt x="7235" y="5051"/>
                  </a:cubicBezTo>
                  <a:cubicBezTo>
                    <a:pt x="7296" y="4930"/>
                    <a:pt x="7417" y="4869"/>
                    <a:pt x="7478" y="4747"/>
                  </a:cubicBezTo>
                  <a:cubicBezTo>
                    <a:pt x="8359" y="3835"/>
                    <a:pt x="5107" y="3075"/>
                    <a:pt x="5107" y="3075"/>
                  </a:cubicBezTo>
                  <a:cubicBezTo>
                    <a:pt x="5107" y="3075"/>
                    <a:pt x="5958" y="613"/>
                    <a:pt x="5624" y="66"/>
                  </a:cubicBezTo>
                  <a:cubicBezTo>
                    <a:pt x="5615" y="21"/>
                    <a:pt x="5552" y="0"/>
                    <a:pt x="5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3364900" y="2791400"/>
              <a:ext cx="103375" cy="301800"/>
            </a:xfrm>
            <a:custGeom>
              <a:rect b="b" l="l" r="r" t="t"/>
              <a:pathLst>
                <a:path extrusionOk="0" h="12072" w="4135">
                  <a:moveTo>
                    <a:pt x="912" y="0"/>
                  </a:moveTo>
                  <a:cubicBezTo>
                    <a:pt x="396" y="122"/>
                    <a:pt x="1" y="243"/>
                    <a:pt x="1" y="243"/>
                  </a:cubicBezTo>
                  <a:lnTo>
                    <a:pt x="3283" y="12006"/>
                  </a:lnTo>
                  <a:cubicBezTo>
                    <a:pt x="3283" y="12006"/>
                    <a:pt x="3405" y="12071"/>
                    <a:pt x="3577" y="12071"/>
                  </a:cubicBezTo>
                  <a:cubicBezTo>
                    <a:pt x="3738" y="12071"/>
                    <a:pt x="3943" y="12014"/>
                    <a:pt x="4134" y="11794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3509275" y="2864900"/>
              <a:ext cx="38775" cy="36700"/>
            </a:xfrm>
            <a:custGeom>
              <a:rect b="b" l="l" r="r" t="t"/>
              <a:pathLst>
                <a:path extrusionOk="0" h="1468" w="1551">
                  <a:moveTo>
                    <a:pt x="529" y="1"/>
                  </a:moveTo>
                  <a:cubicBezTo>
                    <a:pt x="479" y="1"/>
                    <a:pt x="441" y="24"/>
                    <a:pt x="426" y="69"/>
                  </a:cubicBezTo>
                  <a:lnTo>
                    <a:pt x="92" y="556"/>
                  </a:lnTo>
                  <a:cubicBezTo>
                    <a:pt x="1" y="647"/>
                    <a:pt x="31" y="738"/>
                    <a:pt x="122" y="829"/>
                  </a:cubicBezTo>
                  <a:lnTo>
                    <a:pt x="1004" y="1467"/>
                  </a:lnTo>
                  <a:cubicBezTo>
                    <a:pt x="1156" y="1194"/>
                    <a:pt x="1338" y="981"/>
                    <a:pt x="1490" y="768"/>
                  </a:cubicBezTo>
                  <a:cubicBezTo>
                    <a:pt x="1490" y="738"/>
                    <a:pt x="1521" y="738"/>
                    <a:pt x="1551" y="707"/>
                  </a:cubicBezTo>
                  <a:lnTo>
                    <a:pt x="700" y="69"/>
                  </a:lnTo>
                  <a:cubicBezTo>
                    <a:pt x="639" y="24"/>
                    <a:pt x="578" y="1"/>
                    <a:pt x="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3584500" y="1587725"/>
              <a:ext cx="217375" cy="186200"/>
            </a:xfrm>
            <a:custGeom>
              <a:rect b="b" l="l" r="r" t="t"/>
              <a:pathLst>
                <a:path extrusionOk="0" h="7448" w="8695">
                  <a:moveTo>
                    <a:pt x="6050" y="0"/>
                  </a:moveTo>
                  <a:lnTo>
                    <a:pt x="4955" y="2949"/>
                  </a:lnTo>
                  <a:lnTo>
                    <a:pt x="1794" y="1307"/>
                  </a:lnTo>
                  <a:cubicBezTo>
                    <a:pt x="1156" y="2189"/>
                    <a:pt x="1" y="3070"/>
                    <a:pt x="1" y="3131"/>
                  </a:cubicBezTo>
                  <a:lnTo>
                    <a:pt x="6566" y="7447"/>
                  </a:lnTo>
                  <a:lnTo>
                    <a:pt x="8694" y="548"/>
                  </a:lnTo>
                  <a:cubicBezTo>
                    <a:pt x="7296" y="426"/>
                    <a:pt x="6050" y="0"/>
                    <a:pt x="6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3521450" y="1639400"/>
              <a:ext cx="332850" cy="669000"/>
            </a:xfrm>
            <a:custGeom>
              <a:rect b="b" l="l" r="r" t="t"/>
              <a:pathLst>
                <a:path extrusionOk="0" h="26760" w="13314">
                  <a:moveTo>
                    <a:pt x="3708" y="0"/>
                  </a:moveTo>
                  <a:cubicBezTo>
                    <a:pt x="2553" y="1095"/>
                    <a:pt x="760" y="1763"/>
                    <a:pt x="760" y="1763"/>
                  </a:cubicBezTo>
                  <a:lnTo>
                    <a:pt x="0" y="7964"/>
                  </a:lnTo>
                  <a:cubicBezTo>
                    <a:pt x="0" y="7964"/>
                    <a:pt x="5289" y="17265"/>
                    <a:pt x="6170" y="24590"/>
                  </a:cubicBezTo>
                  <a:cubicBezTo>
                    <a:pt x="6368" y="26223"/>
                    <a:pt x="7266" y="26760"/>
                    <a:pt x="8362" y="26760"/>
                  </a:cubicBezTo>
                  <a:cubicBezTo>
                    <a:pt x="10471" y="26760"/>
                    <a:pt x="13313" y="24773"/>
                    <a:pt x="13313" y="24773"/>
                  </a:cubicBezTo>
                  <a:lnTo>
                    <a:pt x="8906" y="9453"/>
                  </a:lnTo>
                  <a:lnTo>
                    <a:pt x="7234" y="3465"/>
                  </a:lnTo>
                  <a:lnTo>
                    <a:pt x="6900" y="161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4493350" y="1100625"/>
              <a:ext cx="152000" cy="212050"/>
            </a:xfrm>
            <a:custGeom>
              <a:rect b="b" l="l" r="r" t="t"/>
              <a:pathLst>
                <a:path extrusionOk="0" h="8482" w="6080">
                  <a:moveTo>
                    <a:pt x="4195" y="1"/>
                  </a:moveTo>
                  <a:lnTo>
                    <a:pt x="0" y="1065"/>
                  </a:lnTo>
                  <a:lnTo>
                    <a:pt x="1885" y="8481"/>
                  </a:lnTo>
                  <a:lnTo>
                    <a:pt x="6079" y="7387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F59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4421925" y="1097900"/>
              <a:ext cx="74475" cy="82250"/>
            </a:xfrm>
            <a:custGeom>
              <a:rect b="b" l="l" r="r" t="t"/>
              <a:pathLst>
                <a:path extrusionOk="0" h="3290" w="2979">
                  <a:moveTo>
                    <a:pt x="1037" y="0"/>
                  </a:moveTo>
                  <a:cubicBezTo>
                    <a:pt x="797" y="0"/>
                    <a:pt x="549" y="100"/>
                    <a:pt x="395" y="231"/>
                  </a:cubicBezTo>
                  <a:cubicBezTo>
                    <a:pt x="122" y="505"/>
                    <a:pt x="0" y="900"/>
                    <a:pt x="91" y="1295"/>
                  </a:cubicBezTo>
                  <a:cubicBezTo>
                    <a:pt x="152" y="1660"/>
                    <a:pt x="365" y="2025"/>
                    <a:pt x="547" y="2329"/>
                  </a:cubicBezTo>
                  <a:cubicBezTo>
                    <a:pt x="729" y="2572"/>
                    <a:pt x="973" y="2845"/>
                    <a:pt x="1216" y="3028"/>
                  </a:cubicBezTo>
                  <a:cubicBezTo>
                    <a:pt x="1434" y="3197"/>
                    <a:pt x="1690" y="3289"/>
                    <a:pt x="1969" y="3289"/>
                  </a:cubicBezTo>
                  <a:cubicBezTo>
                    <a:pt x="2041" y="3289"/>
                    <a:pt x="2114" y="3283"/>
                    <a:pt x="2188" y="3271"/>
                  </a:cubicBezTo>
                  <a:cubicBezTo>
                    <a:pt x="2523" y="3241"/>
                    <a:pt x="2827" y="2967"/>
                    <a:pt x="2888" y="2663"/>
                  </a:cubicBezTo>
                  <a:cubicBezTo>
                    <a:pt x="2979" y="2268"/>
                    <a:pt x="2736" y="1903"/>
                    <a:pt x="2644" y="1569"/>
                  </a:cubicBezTo>
                  <a:cubicBezTo>
                    <a:pt x="2492" y="1204"/>
                    <a:pt x="2249" y="961"/>
                    <a:pt x="1915" y="718"/>
                  </a:cubicBezTo>
                  <a:cubicBezTo>
                    <a:pt x="1824" y="414"/>
                    <a:pt x="1611" y="140"/>
                    <a:pt x="1307" y="49"/>
                  </a:cubicBezTo>
                  <a:cubicBezTo>
                    <a:pt x="1222" y="15"/>
                    <a:pt x="1130" y="0"/>
                    <a:pt x="1037" y="0"/>
                  </a:cubicBezTo>
                  <a:close/>
                </a:path>
              </a:pathLst>
            </a:custGeom>
            <a:solidFill>
              <a:srgbClr val="F59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4452550" y="1122975"/>
              <a:ext cx="19550" cy="24675"/>
            </a:xfrm>
            <a:custGeom>
              <a:rect b="b" l="l" r="r" t="t"/>
              <a:pathLst>
                <a:path extrusionOk="0" h="987" w="782">
                  <a:moveTo>
                    <a:pt x="313" y="0"/>
                  </a:moveTo>
                  <a:cubicBezTo>
                    <a:pt x="41" y="0"/>
                    <a:pt x="0" y="436"/>
                    <a:pt x="82" y="627"/>
                  </a:cubicBezTo>
                  <a:cubicBezTo>
                    <a:pt x="112" y="748"/>
                    <a:pt x="143" y="870"/>
                    <a:pt x="234" y="900"/>
                  </a:cubicBezTo>
                  <a:cubicBezTo>
                    <a:pt x="277" y="943"/>
                    <a:pt x="350" y="986"/>
                    <a:pt x="433" y="986"/>
                  </a:cubicBezTo>
                  <a:cubicBezTo>
                    <a:pt x="467" y="986"/>
                    <a:pt x="502" y="979"/>
                    <a:pt x="538" y="961"/>
                  </a:cubicBezTo>
                  <a:cubicBezTo>
                    <a:pt x="690" y="931"/>
                    <a:pt x="751" y="779"/>
                    <a:pt x="781" y="627"/>
                  </a:cubicBezTo>
                  <a:cubicBezTo>
                    <a:pt x="781" y="475"/>
                    <a:pt x="720" y="323"/>
                    <a:pt x="660" y="201"/>
                  </a:cubicBezTo>
                  <a:cubicBezTo>
                    <a:pt x="568" y="140"/>
                    <a:pt x="508" y="49"/>
                    <a:pt x="416" y="19"/>
                  </a:cubicBezTo>
                  <a:cubicBezTo>
                    <a:pt x="379" y="6"/>
                    <a:pt x="344" y="0"/>
                    <a:pt x="313" y="0"/>
                  </a:cubicBezTo>
                  <a:close/>
                </a:path>
              </a:pathLst>
            </a:custGeom>
            <a:solidFill>
              <a:srgbClr val="E474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4432550" y="1112025"/>
              <a:ext cx="34225" cy="42575"/>
            </a:xfrm>
            <a:custGeom>
              <a:rect b="b" l="l" r="r" t="t"/>
              <a:pathLst>
                <a:path extrusionOk="0" fill="none" h="1703" w="1369">
                  <a:moveTo>
                    <a:pt x="1368" y="730"/>
                  </a:moveTo>
                  <a:cubicBezTo>
                    <a:pt x="1247" y="548"/>
                    <a:pt x="1156" y="335"/>
                    <a:pt x="943" y="183"/>
                  </a:cubicBezTo>
                  <a:cubicBezTo>
                    <a:pt x="760" y="31"/>
                    <a:pt x="517" y="1"/>
                    <a:pt x="304" y="92"/>
                  </a:cubicBezTo>
                  <a:cubicBezTo>
                    <a:pt x="122" y="153"/>
                    <a:pt x="1" y="396"/>
                    <a:pt x="1" y="578"/>
                  </a:cubicBezTo>
                  <a:cubicBezTo>
                    <a:pt x="1" y="761"/>
                    <a:pt x="31" y="1004"/>
                    <a:pt x="153" y="1156"/>
                  </a:cubicBezTo>
                  <a:cubicBezTo>
                    <a:pt x="274" y="1338"/>
                    <a:pt x="396" y="1521"/>
                    <a:pt x="517" y="1703"/>
                  </a:cubicBezTo>
                </a:path>
              </a:pathLst>
            </a:custGeom>
            <a:noFill/>
            <a:ln cap="rnd" cmpd="sng" w="2275">
              <a:solidFill>
                <a:srgbClr val="E474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4435600" y="945650"/>
              <a:ext cx="235575" cy="264725"/>
            </a:xfrm>
            <a:custGeom>
              <a:rect b="b" l="l" r="r" t="t"/>
              <a:pathLst>
                <a:path extrusionOk="0" h="10589" w="9423">
                  <a:moveTo>
                    <a:pt x="4689" y="0"/>
                  </a:moveTo>
                  <a:cubicBezTo>
                    <a:pt x="4449" y="0"/>
                    <a:pt x="4213" y="11"/>
                    <a:pt x="3982" y="30"/>
                  </a:cubicBezTo>
                  <a:cubicBezTo>
                    <a:pt x="1581" y="303"/>
                    <a:pt x="0" y="2583"/>
                    <a:pt x="578" y="4802"/>
                  </a:cubicBezTo>
                  <a:lnTo>
                    <a:pt x="1094" y="6838"/>
                  </a:lnTo>
                  <a:cubicBezTo>
                    <a:pt x="1965" y="9607"/>
                    <a:pt x="3919" y="10588"/>
                    <a:pt x="5787" y="10588"/>
                  </a:cubicBezTo>
                  <a:cubicBezTo>
                    <a:pt x="6461" y="10588"/>
                    <a:pt x="7124" y="10460"/>
                    <a:pt x="7721" y="10242"/>
                  </a:cubicBezTo>
                  <a:cubicBezTo>
                    <a:pt x="8997" y="9726"/>
                    <a:pt x="9332" y="8662"/>
                    <a:pt x="9423" y="7689"/>
                  </a:cubicBezTo>
                  <a:lnTo>
                    <a:pt x="9423" y="7203"/>
                  </a:lnTo>
                  <a:cubicBezTo>
                    <a:pt x="9423" y="6656"/>
                    <a:pt x="9301" y="6139"/>
                    <a:pt x="9180" y="5622"/>
                  </a:cubicBezTo>
                  <a:lnTo>
                    <a:pt x="9149" y="5562"/>
                  </a:lnTo>
                  <a:lnTo>
                    <a:pt x="7721" y="759"/>
                  </a:lnTo>
                  <a:cubicBezTo>
                    <a:pt x="6675" y="175"/>
                    <a:pt x="5649" y="0"/>
                    <a:pt x="4689" y="0"/>
                  </a:cubicBezTo>
                  <a:close/>
                </a:path>
              </a:pathLst>
            </a:custGeom>
            <a:solidFill>
              <a:srgbClr val="F59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4534375" y="1201700"/>
              <a:ext cx="95775" cy="24725"/>
            </a:xfrm>
            <a:custGeom>
              <a:rect b="b" l="l" r="r" t="t"/>
              <a:pathLst>
                <a:path extrusionOk="0" h="989" w="3831">
                  <a:moveTo>
                    <a:pt x="1" y="0"/>
                  </a:moveTo>
                  <a:lnTo>
                    <a:pt x="1" y="0"/>
                  </a:lnTo>
                  <a:cubicBezTo>
                    <a:pt x="864" y="700"/>
                    <a:pt x="1906" y="988"/>
                    <a:pt x="2921" y="988"/>
                  </a:cubicBezTo>
                  <a:cubicBezTo>
                    <a:pt x="3228" y="988"/>
                    <a:pt x="3533" y="962"/>
                    <a:pt x="3830" y="912"/>
                  </a:cubicBezTo>
                  <a:lnTo>
                    <a:pt x="3618" y="31"/>
                  </a:lnTo>
                  <a:cubicBezTo>
                    <a:pt x="3020" y="220"/>
                    <a:pt x="2373" y="335"/>
                    <a:pt x="1732" y="335"/>
                  </a:cubicBezTo>
                  <a:cubicBezTo>
                    <a:pt x="1135" y="335"/>
                    <a:pt x="543" y="235"/>
                    <a:pt x="1" y="0"/>
                  </a:cubicBezTo>
                  <a:close/>
                </a:path>
              </a:pathLst>
            </a:custGeom>
            <a:solidFill>
              <a:srgbClr val="E474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4439400" y="1258700"/>
              <a:ext cx="293325" cy="205950"/>
            </a:xfrm>
            <a:custGeom>
              <a:rect b="b" l="l" r="r" t="t"/>
              <a:pathLst>
                <a:path extrusionOk="0" h="8238" w="11733">
                  <a:moveTo>
                    <a:pt x="7508" y="0"/>
                  </a:moveTo>
                  <a:lnTo>
                    <a:pt x="6566" y="213"/>
                  </a:lnTo>
                  <a:lnTo>
                    <a:pt x="5015" y="608"/>
                  </a:lnTo>
                  <a:lnTo>
                    <a:pt x="4073" y="851"/>
                  </a:lnTo>
                  <a:cubicBezTo>
                    <a:pt x="3921" y="2310"/>
                    <a:pt x="3222" y="3678"/>
                    <a:pt x="2189" y="4499"/>
                  </a:cubicBezTo>
                  <a:cubicBezTo>
                    <a:pt x="2158" y="4559"/>
                    <a:pt x="2097" y="4590"/>
                    <a:pt x="2037" y="4620"/>
                  </a:cubicBezTo>
                  <a:cubicBezTo>
                    <a:pt x="1885" y="4742"/>
                    <a:pt x="1702" y="4833"/>
                    <a:pt x="1520" y="4955"/>
                  </a:cubicBezTo>
                  <a:cubicBezTo>
                    <a:pt x="973" y="5380"/>
                    <a:pt x="517" y="5836"/>
                    <a:pt x="365" y="6262"/>
                  </a:cubicBezTo>
                  <a:cubicBezTo>
                    <a:pt x="61" y="6839"/>
                    <a:pt x="0" y="7538"/>
                    <a:pt x="213" y="8237"/>
                  </a:cubicBezTo>
                  <a:lnTo>
                    <a:pt x="5471" y="6900"/>
                  </a:lnTo>
                  <a:lnTo>
                    <a:pt x="9240" y="5958"/>
                  </a:lnTo>
                  <a:lnTo>
                    <a:pt x="11307" y="5411"/>
                  </a:lnTo>
                  <a:cubicBezTo>
                    <a:pt x="11398" y="4438"/>
                    <a:pt x="11550" y="3374"/>
                    <a:pt x="11733" y="2371"/>
                  </a:cubicBezTo>
                  <a:cubicBezTo>
                    <a:pt x="11520" y="2371"/>
                    <a:pt x="11307" y="2341"/>
                    <a:pt x="11125" y="2341"/>
                  </a:cubicBezTo>
                  <a:cubicBezTo>
                    <a:pt x="10547" y="2280"/>
                    <a:pt x="9939" y="2037"/>
                    <a:pt x="9423" y="1733"/>
                  </a:cubicBezTo>
                  <a:cubicBezTo>
                    <a:pt x="8693" y="1307"/>
                    <a:pt x="8025" y="699"/>
                    <a:pt x="7508" y="0"/>
                  </a:cubicBezTo>
                  <a:close/>
                </a:path>
              </a:pathLst>
            </a:custGeom>
            <a:solidFill>
              <a:srgbClr val="F59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4488775" y="1357475"/>
              <a:ext cx="326025" cy="349575"/>
            </a:xfrm>
            <a:custGeom>
              <a:rect b="b" l="l" r="r" t="t"/>
              <a:pathLst>
                <a:path extrusionOk="0" h="13983" w="13041">
                  <a:moveTo>
                    <a:pt x="11065" y="1"/>
                  </a:moveTo>
                  <a:lnTo>
                    <a:pt x="1" y="2767"/>
                  </a:lnTo>
                  <a:lnTo>
                    <a:pt x="4104" y="13983"/>
                  </a:lnTo>
                  <a:lnTo>
                    <a:pt x="13041" y="11733"/>
                  </a:lnTo>
                  <a:lnTo>
                    <a:pt x="11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4552625" y="1629525"/>
              <a:ext cx="375400" cy="305500"/>
            </a:xfrm>
            <a:custGeom>
              <a:rect b="b" l="l" r="r" t="t"/>
              <a:pathLst>
                <a:path extrusionOk="0" h="12220" w="15016">
                  <a:moveTo>
                    <a:pt x="10274" y="0"/>
                  </a:moveTo>
                  <a:lnTo>
                    <a:pt x="1398" y="2797"/>
                  </a:lnTo>
                  <a:cubicBezTo>
                    <a:pt x="1398" y="2797"/>
                    <a:pt x="0" y="8663"/>
                    <a:pt x="1003" y="12219"/>
                  </a:cubicBezTo>
                  <a:lnTo>
                    <a:pt x="15016" y="8876"/>
                  </a:lnTo>
                  <a:cubicBezTo>
                    <a:pt x="15016" y="8876"/>
                    <a:pt x="14681" y="4468"/>
                    <a:pt x="10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4389275" y="924675"/>
              <a:ext cx="287225" cy="208675"/>
            </a:xfrm>
            <a:custGeom>
              <a:rect b="b" l="l" r="r" t="t"/>
              <a:pathLst>
                <a:path extrusionOk="0" h="8347" w="11489">
                  <a:moveTo>
                    <a:pt x="5981" y="1"/>
                  </a:moveTo>
                  <a:cubicBezTo>
                    <a:pt x="5871" y="1"/>
                    <a:pt x="5761" y="7"/>
                    <a:pt x="5653" y="17"/>
                  </a:cubicBezTo>
                  <a:cubicBezTo>
                    <a:pt x="4467" y="109"/>
                    <a:pt x="3373" y="656"/>
                    <a:pt x="2583" y="1537"/>
                  </a:cubicBezTo>
                  <a:cubicBezTo>
                    <a:pt x="1762" y="2388"/>
                    <a:pt x="1428" y="3543"/>
                    <a:pt x="1428" y="4729"/>
                  </a:cubicBezTo>
                  <a:cubicBezTo>
                    <a:pt x="759" y="5002"/>
                    <a:pt x="181" y="5641"/>
                    <a:pt x="90" y="6401"/>
                  </a:cubicBezTo>
                  <a:cubicBezTo>
                    <a:pt x="0" y="7121"/>
                    <a:pt x="1245" y="8346"/>
                    <a:pt x="1422" y="8346"/>
                  </a:cubicBezTo>
                  <a:cubicBezTo>
                    <a:pt x="1424" y="8346"/>
                    <a:pt x="1426" y="8346"/>
                    <a:pt x="1428" y="8346"/>
                  </a:cubicBezTo>
                  <a:cubicBezTo>
                    <a:pt x="1428" y="8285"/>
                    <a:pt x="1397" y="8255"/>
                    <a:pt x="1397" y="8224"/>
                  </a:cubicBezTo>
                  <a:cubicBezTo>
                    <a:pt x="1306" y="7829"/>
                    <a:pt x="1428" y="7434"/>
                    <a:pt x="1701" y="7160"/>
                  </a:cubicBezTo>
                  <a:cubicBezTo>
                    <a:pt x="1860" y="7001"/>
                    <a:pt x="2112" y="6912"/>
                    <a:pt x="2356" y="6912"/>
                  </a:cubicBezTo>
                  <a:cubicBezTo>
                    <a:pt x="2391" y="6912"/>
                    <a:pt x="2426" y="6913"/>
                    <a:pt x="2461" y="6917"/>
                  </a:cubicBezTo>
                  <a:cubicBezTo>
                    <a:pt x="2491" y="6917"/>
                    <a:pt x="2522" y="6978"/>
                    <a:pt x="2583" y="6978"/>
                  </a:cubicBezTo>
                  <a:cubicBezTo>
                    <a:pt x="2795" y="7160"/>
                    <a:pt x="3039" y="7343"/>
                    <a:pt x="3282" y="7343"/>
                  </a:cubicBezTo>
                  <a:cubicBezTo>
                    <a:pt x="3646" y="7343"/>
                    <a:pt x="3859" y="7069"/>
                    <a:pt x="4011" y="6765"/>
                  </a:cubicBezTo>
                  <a:cubicBezTo>
                    <a:pt x="4315" y="6157"/>
                    <a:pt x="4406" y="5458"/>
                    <a:pt x="4163" y="4790"/>
                  </a:cubicBezTo>
                  <a:cubicBezTo>
                    <a:pt x="4011" y="4334"/>
                    <a:pt x="4315" y="3847"/>
                    <a:pt x="4771" y="3787"/>
                  </a:cubicBezTo>
                  <a:cubicBezTo>
                    <a:pt x="4853" y="3768"/>
                    <a:pt x="4933" y="3759"/>
                    <a:pt x="5012" y="3759"/>
                  </a:cubicBezTo>
                  <a:cubicBezTo>
                    <a:pt x="5315" y="3759"/>
                    <a:pt x="5600" y="3885"/>
                    <a:pt x="5865" y="4030"/>
                  </a:cubicBezTo>
                  <a:cubicBezTo>
                    <a:pt x="6200" y="4242"/>
                    <a:pt x="6504" y="4486"/>
                    <a:pt x="6868" y="4638"/>
                  </a:cubicBezTo>
                  <a:cubicBezTo>
                    <a:pt x="7202" y="4816"/>
                    <a:pt x="7552" y="4928"/>
                    <a:pt x="7907" y="4928"/>
                  </a:cubicBezTo>
                  <a:cubicBezTo>
                    <a:pt x="8036" y="4928"/>
                    <a:pt x="8167" y="4913"/>
                    <a:pt x="8297" y="4881"/>
                  </a:cubicBezTo>
                  <a:cubicBezTo>
                    <a:pt x="8780" y="4767"/>
                    <a:pt x="9766" y="4389"/>
                    <a:pt x="10092" y="4389"/>
                  </a:cubicBezTo>
                  <a:cubicBezTo>
                    <a:pt x="10115" y="4389"/>
                    <a:pt x="10135" y="4390"/>
                    <a:pt x="10151" y="4394"/>
                  </a:cubicBezTo>
                  <a:lnTo>
                    <a:pt x="10364" y="4394"/>
                  </a:lnTo>
                  <a:lnTo>
                    <a:pt x="10668" y="5337"/>
                  </a:lnTo>
                  <a:lnTo>
                    <a:pt x="11458" y="4546"/>
                  </a:lnTo>
                  <a:cubicBezTo>
                    <a:pt x="11489" y="4334"/>
                    <a:pt x="11458" y="4121"/>
                    <a:pt x="11458" y="3878"/>
                  </a:cubicBezTo>
                  <a:cubicBezTo>
                    <a:pt x="11428" y="3087"/>
                    <a:pt x="11397" y="2297"/>
                    <a:pt x="10941" y="1598"/>
                  </a:cubicBezTo>
                  <a:cubicBezTo>
                    <a:pt x="10546" y="1051"/>
                    <a:pt x="9908" y="747"/>
                    <a:pt x="9270" y="595"/>
                  </a:cubicBezTo>
                  <a:cubicBezTo>
                    <a:pt x="8935" y="504"/>
                    <a:pt x="8631" y="481"/>
                    <a:pt x="8324" y="481"/>
                  </a:cubicBezTo>
                  <a:cubicBezTo>
                    <a:pt x="8016" y="481"/>
                    <a:pt x="7704" y="504"/>
                    <a:pt x="7355" y="504"/>
                  </a:cubicBezTo>
                  <a:cubicBezTo>
                    <a:pt x="7005" y="129"/>
                    <a:pt x="6491" y="1"/>
                    <a:pt x="5981" y="1"/>
                  </a:cubicBezTo>
                  <a:close/>
                </a:path>
              </a:pathLst>
            </a:custGeom>
            <a:solidFill>
              <a:srgbClr val="0F0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4549575" y="1079450"/>
              <a:ext cx="22050" cy="20775"/>
            </a:xfrm>
            <a:custGeom>
              <a:rect b="b" l="l" r="r" t="t"/>
              <a:pathLst>
                <a:path extrusionOk="0" h="831" w="882">
                  <a:moveTo>
                    <a:pt x="476" y="0"/>
                  </a:moveTo>
                  <a:cubicBezTo>
                    <a:pt x="431" y="0"/>
                    <a:pt x="383" y="9"/>
                    <a:pt x="335" y="27"/>
                  </a:cubicBezTo>
                  <a:cubicBezTo>
                    <a:pt x="122" y="88"/>
                    <a:pt x="0" y="270"/>
                    <a:pt x="31" y="514"/>
                  </a:cubicBezTo>
                  <a:cubicBezTo>
                    <a:pt x="108" y="694"/>
                    <a:pt x="251" y="831"/>
                    <a:pt x="423" y="831"/>
                  </a:cubicBezTo>
                  <a:cubicBezTo>
                    <a:pt x="454" y="831"/>
                    <a:pt x="485" y="827"/>
                    <a:pt x="517" y="817"/>
                  </a:cubicBezTo>
                  <a:cubicBezTo>
                    <a:pt x="760" y="726"/>
                    <a:pt x="882" y="544"/>
                    <a:pt x="821" y="331"/>
                  </a:cubicBezTo>
                  <a:cubicBezTo>
                    <a:pt x="797" y="137"/>
                    <a:pt x="656" y="0"/>
                    <a:pt x="476" y="0"/>
                  </a:cubicBezTo>
                  <a:close/>
                </a:path>
              </a:pathLst>
            </a:custGeom>
            <a:solidFill>
              <a:srgbClr val="130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4625575" y="1059500"/>
              <a:ext cx="22050" cy="20750"/>
            </a:xfrm>
            <a:custGeom>
              <a:rect b="b" l="l" r="r" t="t"/>
              <a:pathLst>
                <a:path extrusionOk="0" h="830" w="882">
                  <a:moveTo>
                    <a:pt x="397" y="1"/>
                  </a:moveTo>
                  <a:cubicBezTo>
                    <a:pt x="376" y="1"/>
                    <a:pt x="355" y="2"/>
                    <a:pt x="334" y="5"/>
                  </a:cubicBezTo>
                  <a:cubicBezTo>
                    <a:pt x="122" y="96"/>
                    <a:pt x="0" y="278"/>
                    <a:pt x="30" y="521"/>
                  </a:cubicBezTo>
                  <a:cubicBezTo>
                    <a:pt x="112" y="712"/>
                    <a:pt x="268" y="830"/>
                    <a:pt x="453" y="830"/>
                  </a:cubicBezTo>
                  <a:cubicBezTo>
                    <a:pt x="474" y="830"/>
                    <a:pt x="495" y="828"/>
                    <a:pt x="517" y="825"/>
                  </a:cubicBezTo>
                  <a:cubicBezTo>
                    <a:pt x="760" y="734"/>
                    <a:pt x="882" y="552"/>
                    <a:pt x="821" y="308"/>
                  </a:cubicBezTo>
                  <a:cubicBezTo>
                    <a:pt x="793" y="142"/>
                    <a:pt x="613" y="1"/>
                    <a:pt x="397" y="1"/>
                  </a:cubicBezTo>
                  <a:close/>
                </a:path>
              </a:pathLst>
            </a:custGeom>
            <a:solidFill>
              <a:srgbClr val="130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4527550" y="1046875"/>
              <a:ext cx="37250" cy="22450"/>
            </a:xfrm>
            <a:custGeom>
              <a:rect b="b" l="l" r="r" t="t"/>
              <a:pathLst>
                <a:path extrusionOk="0" h="898" w="1490">
                  <a:moveTo>
                    <a:pt x="1155" y="0"/>
                  </a:moveTo>
                  <a:cubicBezTo>
                    <a:pt x="1087" y="0"/>
                    <a:pt x="1018" y="8"/>
                    <a:pt x="942" y="23"/>
                  </a:cubicBezTo>
                  <a:cubicBezTo>
                    <a:pt x="851" y="54"/>
                    <a:pt x="699" y="114"/>
                    <a:pt x="578" y="175"/>
                  </a:cubicBezTo>
                  <a:cubicBezTo>
                    <a:pt x="304" y="297"/>
                    <a:pt x="122" y="510"/>
                    <a:pt x="0" y="753"/>
                  </a:cubicBezTo>
                  <a:lnTo>
                    <a:pt x="0" y="874"/>
                  </a:lnTo>
                  <a:cubicBezTo>
                    <a:pt x="0" y="889"/>
                    <a:pt x="8" y="897"/>
                    <a:pt x="23" y="897"/>
                  </a:cubicBezTo>
                  <a:cubicBezTo>
                    <a:pt x="38" y="897"/>
                    <a:pt x="61" y="889"/>
                    <a:pt x="91" y="874"/>
                  </a:cubicBezTo>
                  <a:cubicBezTo>
                    <a:pt x="274" y="692"/>
                    <a:pt x="456" y="570"/>
                    <a:pt x="699" y="479"/>
                  </a:cubicBezTo>
                  <a:cubicBezTo>
                    <a:pt x="790" y="449"/>
                    <a:pt x="912" y="388"/>
                    <a:pt x="1033" y="388"/>
                  </a:cubicBezTo>
                  <a:cubicBezTo>
                    <a:pt x="1155" y="358"/>
                    <a:pt x="1246" y="358"/>
                    <a:pt x="1368" y="297"/>
                  </a:cubicBezTo>
                  <a:cubicBezTo>
                    <a:pt x="1398" y="236"/>
                    <a:pt x="1459" y="236"/>
                    <a:pt x="1459" y="206"/>
                  </a:cubicBezTo>
                  <a:cubicBezTo>
                    <a:pt x="1489" y="145"/>
                    <a:pt x="1459" y="54"/>
                    <a:pt x="1368" y="23"/>
                  </a:cubicBezTo>
                  <a:cubicBezTo>
                    <a:pt x="1292" y="8"/>
                    <a:pt x="1223" y="0"/>
                    <a:pt x="1155" y="0"/>
                  </a:cubicBezTo>
                  <a:close/>
                </a:path>
              </a:pathLst>
            </a:custGeom>
            <a:solidFill>
              <a:srgbClr val="130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4611125" y="1028450"/>
              <a:ext cx="41050" cy="10650"/>
            </a:xfrm>
            <a:custGeom>
              <a:rect b="b" l="l" r="r" t="t"/>
              <a:pathLst>
                <a:path extrusionOk="0" h="426" w="1642">
                  <a:moveTo>
                    <a:pt x="426" y="0"/>
                  </a:moveTo>
                  <a:cubicBezTo>
                    <a:pt x="274" y="31"/>
                    <a:pt x="153" y="61"/>
                    <a:pt x="31" y="183"/>
                  </a:cubicBezTo>
                  <a:cubicBezTo>
                    <a:pt x="1" y="183"/>
                    <a:pt x="1" y="213"/>
                    <a:pt x="1" y="274"/>
                  </a:cubicBezTo>
                  <a:cubicBezTo>
                    <a:pt x="1" y="335"/>
                    <a:pt x="92" y="426"/>
                    <a:pt x="153" y="426"/>
                  </a:cubicBezTo>
                  <a:cubicBezTo>
                    <a:pt x="274" y="426"/>
                    <a:pt x="396" y="426"/>
                    <a:pt x="487" y="365"/>
                  </a:cubicBezTo>
                  <a:cubicBezTo>
                    <a:pt x="608" y="365"/>
                    <a:pt x="730" y="335"/>
                    <a:pt x="852" y="335"/>
                  </a:cubicBezTo>
                  <a:cubicBezTo>
                    <a:pt x="912" y="327"/>
                    <a:pt x="973" y="323"/>
                    <a:pt x="1034" y="323"/>
                  </a:cubicBezTo>
                  <a:cubicBezTo>
                    <a:pt x="1214" y="323"/>
                    <a:pt x="1391" y="357"/>
                    <a:pt x="1551" y="426"/>
                  </a:cubicBezTo>
                  <a:cubicBezTo>
                    <a:pt x="1612" y="426"/>
                    <a:pt x="1612" y="426"/>
                    <a:pt x="1612" y="365"/>
                  </a:cubicBezTo>
                  <a:cubicBezTo>
                    <a:pt x="1642" y="365"/>
                    <a:pt x="1642" y="335"/>
                    <a:pt x="1612" y="304"/>
                  </a:cubicBezTo>
                  <a:cubicBezTo>
                    <a:pt x="1368" y="152"/>
                    <a:pt x="1095" y="31"/>
                    <a:pt x="852" y="0"/>
                  </a:cubicBezTo>
                  <a:close/>
                </a:path>
              </a:pathLst>
            </a:custGeom>
            <a:solidFill>
              <a:srgbClr val="130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4604275" y="1074050"/>
              <a:ext cx="19025" cy="44850"/>
            </a:xfrm>
            <a:custGeom>
              <a:rect b="b" l="l" r="r" t="t"/>
              <a:pathLst>
                <a:path extrusionOk="0" fill="none" h="1794" w="761">
                  <a:moveTo>
                    <a:pt x="1" y="0"/>
                  </a:moveTo>
                  <a:cubicBezTo>
                    <a:pt x="1" y="243"/>
                    <a:pt x="214" y="426"/>
                    <a:pt x="396" y="608"/>
                  </a:cubicBezTo>
                  <a:cubicBezTo>
                    <a:pt x="578" y="790"/>
                    <a:pt x="761" y="1003"/>
                    <a:pt x="730" y="1216"/>
                  </a:cubicBezTo>
                  <a:cubicBezTo>
                    <a:pt x="730" y="1429"/>
                    <a:pt x="548" y="1641"/>
                    <a:pt x="366" y="1793"/>
                  </a:cubicBezTo>
                </a:path>
              </a:pathLst>
            </a:custGeom>
            <a:noFill/>
            <a:ln cap="rnd" cmpd="sng" w="4550">
              <a:solidFill>
                <a:srgbClr val="E474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4571600" y="1133300"/>
              <a:ext cx="45625" cy="9925"/>
            </a:xfrm>
            <a:custGeom>
              <a:rect b="b" l="l" r="r" t="t"/>
              <a:pathLst>
                <a:path extrusionOk="0" fill="none" h="397" w="1825">
                  <a:moveTo>
                    <a:pt x="1" y="1"/>
                  </a:moveTo>
                  <a:cubicBezTo>
                    <a:pt x="518" y="335"/>
                    <a:pt x="1217" y="396"/>
                    <a:pt x="1825" y="214"/>
                  </a:cubicBezTo>
                </a:path>
              </a:pathLst>
            </a:custGeom>
            <a:noFill/>
            <a:ln cap="rnd" cmpd="sng" w="4550">
              <a:solidFill>
                <a:srgbClr val="E474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4567800" y="1129500"/>
              <a:ext cx="5350" cy="8400"/>
            </a:xfrm>
            <a:custGeom>
              <a:rect b="b" l="l" r="r" t="t"/>
              <a:pathLst>
                <a:path extrusionOk="0" fill="none" h="336" w="214">
                  <a:moveTo>
                    <a:pt x="1" y="335"/>
                  </a:moveTo>
                  <a:cubicBezTo>
                    <a:pt x="31" y="214"/>
                    <a:pt x="92" y="92"/>
                    <a:pt x="214" y="1"/>
                  </a:cubicBezTo>
                </a:path>
              </a:pathLst>
            </a:custGeom>
            <a:noFill/>
            <a:ln cap="rnd" cmpd="sng" w="4550">
              <a:solidFill>
                <a:srgbClr val="E474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4509300" y="1117425"/>
              <a:ext cx="47150" cy="41700"/>
            </a:xfrm>
            <a:custGeom>
              <a:rect b="b" l="l" r="r" t="t"/>
              <a:pathLst>
                <a:path extrusionOk="0" h="1668" w="1886">
                  <a:moveTo>
                    <a:pt x="935" y="1"/>
                  </a:moveTo>
                  <a:cubicBezTo>
                    <a:pt x="868" y="1"/>
                    <a:pt x="799" y="10"/>
                    <a:pt x="730" y="28"/>
                  </a:cubicBezTo>
                  <a:cubicBezTo>
                    <a:pt x="274" y="119"/>
                    <a:pt x="1" y="575"/>
                    <a:pt x="122" y="1031"/>
                  </a:cubicBezTo>
                  <a:cubicBezTo>
                    <a:pt x="224" y="1414"/>
                    <a:pt x="562" y="1668"/>
                    <a:pt x="937" y="1668"/>
                  </a:cubicBezTo>
                  <a:cubicBezTo>
                    <a:pt x="1009" y="1668"/>
                    <a:pt x="1082" y="1658"/>
                    <a:pt x="1156" y="1639"/>
                  </a:cubicBezTo>
                  <a:cubicBezTo>
                    <a:pt x="1611" y="1548"/>
                    <a:pt x="1885" y="1092"/>
                    <a:pt x="1763" y="636"/>
                  </a:cubicBezTo>
                  <a:cubicBezTo>
                    <a:pt x="1660" y="275"/>
                    <a:pt x="1316" y="1"/>
                    <a:pt x="935" y="1"/>
                  </a:cubicBezTo>
                  <a:close/>
                </a:path>
              </a:pathLst>
            </a:custGeom>
            <a:solidFill>
              <a:srgbClr val="F87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4640750" y="1084675"/>
              <a:ext cx="30425" cy="42550"/>
            </a:xfrm>
            <a:custGeom>
              <a:rect b="b" l="l" r="r" t="t"/>
              <a:pathLst>
                <a:path extrusionOk="0" h="1702" w="1217">
                  <a:moveTo>
                    <a:pt x="943" y="1"/>
                  </a:moveTo>
                  <a:cubicBezTo>
                    <a:pt x="882" y="1"/>
                    <a:pt x="791" y="1"/>
                    <a:pt x="730" y="31"/>
                  </a:cubicBezTo>
                  <a:cubicBezTo>
                    <a:pt x="275" y="153"/>
                    <a:pt x="1" y="608"/>
                    <a:pt x="123" y="1064"/>
                  </a:cubicBezTo>
                  <a:cubicBezTo>
                    <a:pt x="199" y="1447"/>
                    <a:pt x="532" y="1701"/>
                    <a:pt x="907" y="1701"/>
                  </a:cubicBezTo>
                  <a:cubicBezTo>
                    <a:pt x="979" y="1701"/>
                    <a:pt x="1052" y="1692"/>
                    <a:pt x="1126" y="1672"/>
                  </a:cubicBezTo>
                  <a:cubicBezTo>
                    <a:pt x="1126" y="1672"/>
                    <a:pt x="1186" y="1642"/>
                    <a:pt x="1217" y="1642"/>
                  </a:cubicBezTo>
                  <a:cubicBezTo>
                    <a:pt x="1217" y="1095"/>
                    <a:pt x="1095" y="578"/>
                    <a:pt x="974" y="61"/>
                  </a:cubicBezTo>
                  <a:lnTo>
                    <a:pt x="943" y="1"/>
                  </a:lnTo>
                  <a:close/>
                </a:path>
              </a:pathLst>
            </a:custGeom>
            <a:solidFill>
              <a:srgbClr val="F87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4352000" y="1855850"/>
              <a:ext cx="489400" cy="722800"/>
            </a:xfrm>
            <a:custGeom>
              <a:rect b="b" l="l" r="r" t="t"/>
              <a:pathLst>
                <a:path extrusionOk="0" h="28912" w="19576">
                  <a:moveTo>
                    <a:pt x="11018" y="1"/>
                  </a:moveTo>
                  <a:cubicBezTo>
                    <a:pt x="9654" y="1"/>
                    <a:pt x="8582" y="1297"/>
                    <a:pt x="8876" y="2649"/>
                  </a:cubicBezTo>
                  <a:lnTo>
                    <a:pt x="9271" y="4291"/>
                  </a:lnTo>
                  <a:lnTo>
                    <a:pt x="12463" y="16723"/>
                  </a:lnTo>
                  <a:lnTo>
                    <a:pt x="1" y="24808"/>
                  </a:lnTo>
                  <a:lnTo>
                    <a:pt x="2219" y="28911"/>
                  </a:lnTo>
                  <a:cubicBezTo>
                    <a:pt x="5259" y="27483"/>
                    <a:pt x="9362" y="25294"/>
                    <a:pt x="14013" y="22832"/>
                  </a:cubicBezTo>
                  <a:cubicBezTo>
                    <a:pt x="15107" y="22255"/>
                    <a:pt x="16202" y="21647"/>
                    <a:pt x="17326" y="21100"/>
                  </a:cubicBezTo>
                  <a:cubicBezTo>
                    <a:pt x="18816" y="20340"/>
                    <a:pt x="19575" y="18698"/>
                    <a:pt x="19271" y="17057"/>
                  </a:cubicBezTo>
                  <a:cubicBezTo>
                    <a:pt x="18998" y="15689"/>
                    <a:pt x="18724" y="14321"/>
                    <a:pt x="18512" y="13045"/>
                  </a:cubicBezTo>
                  <a:cubicBezTo>
                    <a:pt x="17235" y="6540"/>
                    <a:pt x="16262" y="1342"/>
                    <a:pt x="16110" y="309"/>
                  </a:cubicBezTo>
                  <a:lnTo>
                    <a:pt x="11156" y="5"/>
                  </a:lnTo>
                  <a:cubicBezTo>
                    <a:pt x="11110" y="2"/>
                    <a:pt x="11063" y="1"/>
                    <a:pt x="1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4234225" y="2478325"/>
              <a:ext cx="172525" cy="156550"/>
            </a:xfrm>
            <a:custGeom>
              <a:rect b="b" l="l" r="r" t="t"/>
              <a:pathLst>
                <a:path extrusionOk="0" h="6262" w="6901">
                  <a:moveTo>
                    <a:pt x="4772" y="0"/>
                  </a:moveTo>
                  <a:lnTo>
                    <a:pt x="0" y="3131"/>
                  </a:lnTo>
                  <a:lnTo>
                    <a:pt x="1885" y="6262"/>
                  </a:lnTo>
                  <a:cubicBezTo>
                    <a:pt x="1885" y="6262"/>
                    <a:pt x="3800" y="5380"/>
                    <a:pt x="6900" y="3891"/>
                  </a:cubicBezTo>
                  <a:lnTo>
                    <a:pt x="4772" y="0"/>
                  </a:lnTo>
                  <a:close/>
                </a:path>
              </a:pathLst>
            </a:custGeom>
            <a:solidFill>
              <a:srgbClr val="F59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4153675" y="2510700"/>
              <a:ext cx="214300" cy="339550"/>
            </a:xfrm>
            <a:custGeom>
              <a:rect b="b" l="l" r="r" t="t"/>
              <a:pathLst>
                <a:path extrusionOk="0" h="13582" w="8572">
                  <a:moveTo>
                    <a:pt x="5419" y="0"/>
                  </a:moveTo>
                  <a:cubicBezTo>
                    <a:pt x="5182" y="0"/>
                    <a:pt x="4606" y="173"/>
                    <a:pt x="3891" y="438"/>
                  </a:cubicBezTo>
                  <a:cubicBezTo>
                    <a:pt x="3678" y="529"/>
                    <a:pt x="3405" y="620"/>
                    <a:pt x="3192" y="742"/>
                  </a:cubicBezTo>
                  <a:cubicBezTo>
                    <a:pt x="3040" y="833"/>
                    <a:pt x="2888" y="894"/>
                    <a:pt x="2736" y="924"/>
                  </a:cubicBezTo>
                  <a:cubicBezTo>
                    <a:pt x="2493" y="1046"/>
                    <a:pt x="2280" y="1137"/>
                    <a:pt x="2067" y="1228"/>
                  </a:cubicBezTo>
                  <a:cubicBezTo>
                    <a:pt x="1611" y="1471"/>
                    <a:pt x="1155" y="1684"/>
                    <a:pt x="821" y="1836"/>
                  </a:cubicBezTo>
                  <a:cubicBezTo>
                    <a:pt x="335" y="2109"/>
                    <a:pt x="0" y="2261"/>
                    <a:pt x="0" y="2261"/>
                  </a:cubicBezTo>
                  <a:lnTo>
                    <a:pt x="4256" y="13538"/>
                  </a:lnTo>
                  <a:cubicBezTo>
                    <a:pt x="4256" y="13538"/>
                    <a:pt x="4355" y="13581"/>
                    <a:pt x="4497" y="13581"/>
                  </a:cubicBezTo>
                  <a:cubicBezTo>
                    <a:pt x="4670" y="13581"/>
                    <a:pt x="4907" y="13517"/>
                    <a:pt x="5107" y="13234"/>
                  </a:cubicBezTo>
                  <a:cubicBezTo>
                    <a:pt x="5654" y="12535"/>
                    <a:pt x="6323" y="11258"/>
                    <a:pt x="6262" y="9647"/>
                  </a:cubicBezTo>
                  <a:cubicBezTo>
                    <a:pt x="6171" y="7854"/>
                    <a:pt x="6535" y="6638"/>
                    <a:pt x="6991" y="5726"/>
                  </a:cubicBezTo>
                  <a:cubicBezTo>
                    <a:pt x="6991" y="5696"/>
                    <a:pt x="7022" y="5696"/>
                    <a:pt x="7022" y="5635"/>
                  </a:cubicBezTo>
                  <a:cubicBezTo>
                    <a:pt x="7174" y="5392"/>
                    <a:pt x="7326" y="5119"/>
                    <a:pt x="7478" y="4936"/>
                  </a:cubicBezTo>
                  <a:cubicBezTo>
                    <a:pt x="7478" y="4875"/>
                    <a:pt x="7508" y="4875"/>
                    <a:pt x="7508" y="4845"/>
                  </a:cubicBezTo>
                  <a:cubicBezTo>
                    <a:pt x="7599" y="4723"/>
                    <a:pt x="7660" y="4632"/>
                    <a:pt x="7782" y="4511"/>
                  </a:cubicBezTo>
                  <a:cubicBezTo>
                    <a:pt x="8572" y="3508"/>
                    <a:pt x="5228" y="3052"/>
                    <a:pt x="5228" y="3052"/>
                  </a:cubicBezTo>
                  <a:cubicBezTo>
                    <a:pt x="5228" y="3052"/>
                    <a:pt x="5927" y="529"/>
                    <a:pt x="5502" y="12"/>
                  </a:cubicBezTo>
                  <a:cubicBezTo>
                    <a:pt x="5482" y="4"/>
                    <a:pt x="5455" y="0"/>
                    <a:pt x="5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4152150" y="2558100"/>
              <a:ext cx="128450" cy="294175"/>
            </a:xfrm>
            <a:custGeom>
              <a:rect b="b" l="l" r="r" t="t"/>
              <a:pathLst>
                <a:path extrusionOk="0" h="11767" w="5138">
                  <a:moveTo>
                    <a:pt x="882" y="1"/>
                  </a:moveTo>
                  <a:cubicBezTo>
                    <a:pt x="365" y="153"/>
                    <a:pt x="1" y="305"/>
                    <a:pt x="1" y="305"/>
                  </a:cubicBezTo>
                  <a:lnTo>
                    <a:pt x="4317" y="11733"/>
                  </a:lnTo>
                  <a:cubicBezTo>
                    <a:pt x="4317" y="11733"/>
                    <a:pt x="4406" y="11767"/>
                    <a:pt x="4534" y="11767"/>
                  </a:cubicBezTo>
                  <a:cubicBezTo>
                    <a:pt x="4706" y="11767"/>
                    <a:pt x="4946" y="11707"/>
                    <a:pt x="5137" y="11429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4303375" y="2619350"/>
              <a:ext cx="38775" cy="35275"/>
            </a:xfrm>
            <a:custGeom>
              <a:rect b="b" l="l" r="r" t="t"/>
              <a:pathLst>
                <a:path extrusionOk="0" h="1411" w="1551">
                  <a:moveTo>
                    <a:pt x="463" y="1"/>
                  </a:moveTo>
                  <a:cubicBezTo>
                    <a:pt x="411" y="1"/>
                    <a:pt x="368" y="23"/>
                    <a:pt x="335" y="73"/>
                  </a:cubicBezTo>
                  <a:lnTo>
                    <a:pt x="31" y="590"/>
                  </a:lnTo>
                  <a:cubicBezTo>
                    <a:pt x="0" y="651"/>
                    <a:pt x="0" y="773"/>
                    <a:pt x="122" y="833"/>
                  </a:cubicBezTo>
                  <a:lnTo>
                    <a:pt x="1064" y="1411"/>
                  </a:lnTo>
                  <a:cubicBezTo>
                    <a:pt x="1216" y="1137"/>
                    <a:pt x="1368" y="864"/>
                    <a:pt x="1520" y="681"/>
                  </a:cubicBezTo>
                  <a:cubicBezTo>
                    <a:pt x="1520" y="651"/>
                    <a:pt x="1550" y="651"/>
                    <a:pt x="1550" y="621"/>
                  </a:cubicBezTo>
                  <a:lnTo>
                    <a:pt x="608" y="43"/>
                  </a:lnTo>
                  <a:cubicBezTo>
                    <a:pt x="554" y="16"/>
                    <a:pt x="505" y="1"/>
                    <a:pt x="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5029825" y="1082400"/>
              <a:ext cx="219625" cy="163400"/>
            </a:xfrm>
            <a:custGeom>
              <a:rect b="b" l="l" r="r" t="t"/>
              <a:pathLst>
                <a:path extrusionOk="0" h="6536" w="8785">
                  <a:moveTo>
                    <a:pt x="5624" y="0"/>
                  </a:moveTo>
                  <a:cubicBezTo>
                    <a:pt x="5077" y="456"/>
                    <a:pt x="4530" y="1003"/>
                    <a:pt x="4043" y="1490"/>
                  </a:cubicBezTo>
                  <a:cubicBezTo>
                    <a:pt x="3435" y="2098"/>
                    <a:pt x="3405" y="2402"/>
                    <a:pt x="3253" y="2766"/>
                  </a:cubicBezTo>
                  <a:lnTo>
                    <a:pt x="1" y="3982"/>
                  </a:lnTo>
                  <a:lnTo>
                    <a:pt x="1125" y="6535"/>
                  </a:lnTo>
                  <a:cubicBezTo>
                    <a:pt x="2797" y="5654"/>
                    <a:pt x="4043" y="4985"/>
                    <a:pt x="4195" y="4894"/>
                  </a:cubicBezTo>
                  <a:cubicBezTo>
                    <a:pt x="4334" y="4927"/>
                    <a:pt x="4488" y="4943"/>
                    <a:pt x="4649" y="4943"/>
                  </a:cubicBezTo>
                  <a:cubicBezTo>
                    <a:pt x="5226" y="4943"/>
                    <a:pt x="5895" y="4740"/>
                    <a:pt x="6323" y="4408"/>
                  </a:cubicBezTo>
                  <a:cubicBezTo>
                    <a:pt x="6475" y="4408"/>
                    <a:pt x="6657" y="4377"/>
                    <a:pt x="6779" y="4256"/>
                  </a:cubicBezTo>
                  <a:cubicBezTo>
                    <a:pt x="6900" y="4134"/>
                    <a:pt x="6961" y="3921"/>
                    <a:pt x="6840" y="3769"/>
                  </a:cubicBezTo>
                  <a:cubicBezTo>
                    <a:pt x="6992" y="3648"/>
                    <a:pt x="7113" y="3374"/>
                    <a:pt x="7113" y="3162"/>
                  </a:cubicBezTo>
                  <a:cubicBezTo>
                    <a:pt x="7113" y="3070"/>
                    <a:pt x="7113" y="3040"/>
                    <a:pt x="7083" y="2979"/>
                  </a:cubicBezTo>
                  <a:cubicBezTo>
                    <a:pt x="7052" y="2949"/>
                    <a:pt x="6992" y="2858"/>
                    <a:pt x="6931" y="2858"/>
                  </a:cubicBezTo>
                  <a:cubicBezTo>
                    <a:pt x="6992" y="2706"/>
                    <a:pt x="7052" y="2523"/>
                    <a:pt x="6961" y="2371"/>
                  </a:cubicBezTo>
                  <a:cubicBezTo>
                    <a:pt x="6900" y="2219"/>
                    <a:pt x="6748" y="2098"/>
                    <a:pt x="6536" y="2067"/>
                  </a:cubicBezTo>
                  <a:cubicBezTo>
                    <a:pt x="7235" y="1885"/>
                    <a:pt x="7964" y="1733"/>
                    <a:pt x="8572" y="1368"/>
                  </a:cubicBezTo>
                  <a:cubicBezTo>
                    <a:pt x="8663" y="1307"/>
                    <a:pt x="8785" y="1216"/>
                    <a:pt x="8785" y="1064"/>
                  </a:cubicBezTo>
                  <a:cubicBezTo>
                    <a:pt x="8785" y="1003"/>
                    <a:pt x="8724" y="943"/>
                    <a:pt x="8633" y="943"/>
                  </a:cubicBezTo>
                  <a:cubicBezTo>
                    <a:pt x="8542" y="943"/>
                    <a:pt x="8481" y="1003"/>
                    <a:pt x="8420" y="1003"/>
                  </a:cubicBezTo>
                  <a:cubicBezTo>
                    <a:pt x="7387" y="1216"/>
                    <a:pt x="6384" y="1399"/>
                    <a:pt x="5381" y="1520"/>
                  </a:cubicBezTo>
                  <a:cubicBezTo>
                    <a:pt x="5259" y="1551"/>
                    <a:pt x="5137" y="1551"/>
                    <a:pt x="5016" y="1642"/>
                  </a:cubicBezTo>
                  <a:cubicBezTo>
                    <a:pt x="5168" y="1459"/>
                    <a:pt x="5320" y="1216"/>
                    <a:pt x="5472" y="1034"/>
                  </a:cubicBezTo>
                  <a:cubicBezTo>
                    <a:pt x="5593" y="882"/>
                    <a:pt x="5745" y="730"/>
                    <a:pt x="5776" y="547"/>
                  </a:cubicBezTo>
                  <a:cubicBezTo>
                    <a:pt x="5867" y="335"/>
                    <a:pt x="5776" y="122"/>
                    <a:pt x="5624" y="0"/>
                  </a:cubicBezTo>
                  <a:close/>
                </a:path>
              </a:pathLst>
            </a:custGeom>
            <a:solidFill>
              <a:srgbClr val="F59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4484975" y="1324800"/>
              <a:ext cx="228000" cy="520425"/>
            </a:xfrm>
            <a:custGeom>
              <a:rect b="b" l="l" r="r" t="t"/>
              <a:pathLst>
                <a:path extrusionOk="0" h="20817" w="9120">
                  <a:moveTo>
                    <a:pt x="1703" y="1"/>
                  </a:moveTo>
                  <a:cubicBezTo>
                    <a:pt x="1065" y="1247"/>
                    <a:pt x="1" y="2128"/>
                    <a:pt x="1" y="2128"/>
                  </a:cubicBezTo>
                  <a:lnTo>
                    <a:pt x="761" y="6262"/>
                  </a:lnTo>
                  <a:lnTo>
                    <a:pt x="4104" y="14986"/>
                  </a:lnTo>
                  <a:cubicBezTo>
                    <a:pt x="3375" y="17417"/>
                    <a:pt x="3192" y="19393"/>
                    <a:pt x="3192" y="20791"/>
                  </a:cubicBezTo>
                  <a:cubicBezTo>
                    <a:pt x="3396" y="20808"/>
                    <a:pt x="3598" y="20816"/>
                    <a:pt x="3798" y="20816"/>
                  </a:cubicBezTo>
                  <a:cubicBezTo>
                    <a:pt x="5747" y="20816"/>
                    <a:pt x="7521" y="20031"/>
                    <a:pt x="9120" y="18846"/>
                  </a:cubicBezTo>
                  <a:lnTo>
                    <a:pt x="4773" y="2919"/>
                  </a:lnTo>
                  <a:lnTo>
                    <a:pt x="17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4637725" y="1293650"/>
              <a:ext cx="266750" cy="484025"/>
            </a:xfrm>
            <a:custGeom>
              <a:rect b="b" l="l" r="r" t="t"/>
              <a:pathLst>
                <a:path extrusionOk="0" h="19361" w="10670">
                  <a:moveTo>
                    <a:pt x="1003" y="0"/>
                  </a:moveTo>
                  <a:lnTo>
                    <a:pt x="0" y="3435"/>
                  </a:lnTo>
                  <a:lnTo>
                    <a:pt x="4590" y="19302"/>
                  </a:lnTo>
                  <a:cubicBezTo>
                    <a:pt x="4988" y="19340"/>
                    <a:pt x="5383" y="19361"/>
                    <a:pt x="5775" y="19361"/>
                  </a:cubicBezTo>
                  <a:cubicBezTo>
                    <a:pt x="7539" y="19361"/>
                    <a:pt x="9227" y="18943"/>
                    <a:pt x="10669" y="17873"/>
                  </a:cubicBezTo>
                  <a:cubicBezTo>
                    <a:pt x="9970" y="16657"/>
                    <a:pt x="8815" y="15107"/>
                    <a:pt x="6931" y="13405"/>
                  </a:cubicBezTo>
                  <a:lnTo>
                    <a:pt x="5350" y="3709"/>
                  </a:lnTo>
                  <a:lnTo>
                    <a:pt x="3921" y="639"/>
                  </a:lnTo>
                  <a:cubicBezTo>
                    <a:pt x="3921" y="639"/>
                    <a:pt x="2250" y="608"/>
                    <a:pt x="1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4438625" y="1177375"/>
              <a:ext cx="617825" cy="329875"/>
            </a:xfrm>
            <a:custGeom>
              <a:rect b="b" l="l" r="r" t="t"/>
              <a:pathLst>
                <a:path extrusionOk="0" h="13195" w="24713">
                  <a:moveTo>
                    <a:pt x="23557" y="1"/>
                  </a:moveTo>
                  <a:lnTo>
                    <a:pt x="14499" y="3587"/>
                  </a:lnTo>
                  <a:cubicBezTo>
                    <a:pt x="14499" y="3587"/>
                    <a:pt x="11916" y="4226"/>
                    <a:pt x="9454" y="4895"/>
                  </a:cubicBezTo>
                  <a:cubicBezTo>
                    <a:pt x="7508" y="5442"/>
                    <a:pt x="5624" y="5958"/>
                    <a:pt x="5016" y="6232"/>
                  </a:cubicBezTo>
                  <a:cubicBezTo>
                    <a:pt x="4287" y="6566"/>
                    <a:pt x="3131" y="7113"/>
                    <a:pt x="2189" y="7721"/>
                  </a:cubicBezTo>
                  <a:cubicBezTo>
                    <a:pt x="1976" y="7873"/>
                    <a:pt x="1733" y="8056"/>
                    <a:pt x="1520" y="8208"/>
                  </a:cubicBezTo>
                  <a:cubicBezTo>
                    <a:pt x="943" y="8633"/>
                    <a:pt x="517" y="9089"/>
                    <a:pt x="365" y="9515"/>
                  </a:cubicBezTo>
                  <a:cubicBezTo>
                    <a:pt x="61" y="10092"/>
                    <a:pt x="1" y="10791"/>
                    <a:pt x="213" y="11490"/>
                  </a:cubicBezTo>
                  <a:cubicBezTo>
                    <a:pt x="244" y="11521"/>
                    <a:pt x="244" y="11612"/>
                    <a:pt x="305" y="11673"/>
                  </a:cubicBezTo>
                  <a:cubicBezTo>
                    <a:pt x="696" y="12617"/>
                    <a:pt x="1576" y="13195"/>
                    <a:pt x="2482" y="13195"/>
                  </a:cubicBezTo>
                  <a:cubicBezTo>
                    <a:pt x="2772" y="13195"/>
                    <a:pt x="3064" y="13135"/>
                    <a:pt x="3344" y="13010"/>
                  </a:cubicBezTo>
                  <a:lnTo>
                    <a:pt x="14287" y="7964"/>
                  </a:lnTo>
                  <a:lnTo>
                    <a:pt x="15442" y="7387"/>
                  </a:lnTo>
                  <a:cubicBezTo>
                    <a:pt x="15533" y="7387"/>
                    <a:pt x="15746" y="7296"/>
                    <a:pt x="16110" y="7144"/>
                  </a:cubicBezTo>
                  <a:cubicBezTo>
                    <a:pt x="17691" y="6445"/>
                    <a:pt x="21825" y="4347"/>
                    <a:pt x="24712" y="2828"/>
                  </a:cubicBezTo>
                  <a:lnTo>
                    <a:pt x="235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3730400" y="1596850"/>
              <a:ext cx="348075" cy="632250"/>
            </a:xfrm>
            <a:custGeom>
              <a:rect b="b" l="l" r="r" t="t"/>
              <a:pathLst>
                <a:path extrusionOk="0" h="25290" w="13923">
                  <a:moveTo>
                    <a:pt x="1581" y="0"/>
                  </a:moveTo>
                  <a:cubicBezTo>
                    <a:pt x="1581" y="0"/>
                    <a:pt x="1576" y="2"/>
                    <a:pt x="1578" y="5"/>
                  </a:cubicBezTo>
                  <a:lnTo>
                    <a:pt x="1578" y="5"/>
                  </a:lnTo>
                  <a:lnTo>
                    <a:pt x="1581" y="0"/>
                  </a:lnTo>
                  <a:close/>
                  <a:moveTo>
                    <a:pt x="1578" y="5"/>
                  </a:moveTo>
                  <a:lnTo>
                    <a:pt x="1" y="2584"/>
                  </a:lnTo>
                  <a:lnTo>
                    <a:pt x="1156" y="4560"/>
                  </a:lnTo>
                  <a:lnTo>
                    <a:pt x="6627" y="25289"/>
                  </a:lnTo>
                  <a:cubicBezTo>
                    <a:pt x="6627" y="25289"/>
                    <a:pt x="13922" y="23648"/>
                    <a:pt x="12646" y="22402"/>
                  </a:cubicBezTo>
                  <a:cubicBezTo>
                    <a:pt x="11095" y="20852"/>
                    <a:pt x="8177" y="11155"/>
                    <a:pt x="8360" y="11155"/>
                  </a:cubicBezTo>
                  <a:lnTo>
                    <a:pt x="10123" y="2797"/>
                  </a:lnTo>
                  <a:cubicBezTo>
                    <a:pt x="10123" y="2797"/>
                    <a:pt x="9423" y="27"/>
                    <a:pt x="5596" y="27"/>
                  </a:cubicBezTo>
                  <a:cubicBezTo>
                    <a:pt x="5516" y="27"/>
                    <a:pt x="5434" y="28"/>
                    <a:pt x="5351" y="31"/>
                  </a:cubicBezTo>
                  <a:cubicBezTo>
                    <a:pt x="4340" y="46"/>
                    <a:pt x="3599" y="51"/>
                    <a:pt x="3056" y="51"/>
                  </a:cubicBezTo>
                  <a:cubicBezTo>
                    <a:pt x="1747" y="51"/>
                    <a:pt x="1590" y="18"/>
                    <a:pt x="1578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4465975" y="1466150"/>
              <a:ext cx="68425" cy="77525"/>
            </a:xfrm>
            <a:custGeom>
              <a:rect b="b" l="l" r="r" t="t"/>
              <a:pathLst>
                <a:path extrusionOk="0" h="3101" w="2737">
                  <a:moveTo>
                    <a:pt x="335" y="0"/>
                  </a:moveTo>
                  <a:lnTo>
                    <a:pt x="1" y="1155"/>
                  </a:lnTo>
                  <a:cubicBezTo>
                    <a:pt x="1" y="1155"/>
                    <a:pt x="1521" y="2432"/>
                    <a:pt x="2463" y="3100"/>
                  </a:cubicBezTo>
                  <a:lnTo>
                    <a:pt x="2737" y="51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5415850" y="881025"/>
              <a:ext cx="892900" cy="48650"/>
            </a:xfrm>
            <a:custGeom>
              <a:rect b="b" l="l" r="r" t="t"/>
              <a:pathLst>
                <a:path extrusionOk="0" h="1946" w="35716">
                  <a:moveTo>
                    <a:pt x="1520" y="1"/>
                  </a:moveTo>
                  <a:cubicBezTo>
                    <a:pt x="669" y="1"/>
                    <a:pt x="1" y="700"/>
                    <a:pt x="1" y="1520"/>
                  </a:cubicBezTo>
                  <a:lnTo>
                    <a:pt x="1" y="1946"/>
                  </a:lnTo>
                  <a:lnTo>
                    <a:pt x="35716" y="1946"/>
                  </a:lnTo>
                  <a:lnTo>
                    <a:pt x="35716" y="1520"/>
                  </a:lnTo>
                  <a:cubicBezTo>
                    <a:pt x="35716" y="700"/>
                    <a:pt x="35016" y="1"/>
                    <a:pt x="34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5325100" y="929650"/>
              <a:ext cx="983650" cy="642800"/>
            </a:xfrm>
            <a:custGeom>
              <a:rect b="b" l="l" r="r" t="t"/>
              <a:pathLst>
                <a:path extrusionOk="0" h="25712" w="39346">
                  <a:moveTo>
                    <a:pt x="3631" y="1"/>
                  </a:moveTo>
                  <a:lnTo>
                    <a:pt x="3631" y="16658"/>
                  </a:lnTo>
                  <a:lnTo>
                    <a:pt x="165" y="24834"/>
                  </a:lnTo>
                  <a:cubicBezTo>
                    <a:pt x="0" y="25282"/>
                    <a:pt x="329" y="25712"/>
                    <a:pt x="726" y="25712"/>
                  </a:cubicBezTo>
                  <a:cubicBezTo>
                    <a:pt x="841" y="25712"/>
                    <a:pt x="961" y="25676"/>
                    <a:pt x="1077" y="25594"/>
                  </a:cubicBezTo>
                  <a:lnTo>
                    <a:pt x="7126" y="21764"/>
                  </a:lnTo>
                  <a:lnTo>
                    <a:pt x="37826" y="21764"/>
                  </a:lnTo>
                  <a:cubicBezTo>
                    <a:pt x="38646" y="21764"/>
                    <a:pt x="39346" y="21095"/>
                    <a:pt x="39346" y="20244"/>
                  </a:cubicBezTo>
                  <a:lnTo>
                    <a:pt x="39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6255525" y="894700"/>
              <a:ext cx="20550" cy="20550"/>
            </a:xfrm>
            <a:custGeom>
              <a:rect b="b" l="l" r="r" t="t"/>
              <a:pathLst>
                <a:path extrusionOk="0" h="822" w="822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426" y="821"/>
                  </a:cubicBezTo>
                  <a:cubicBezTo>
                    <a:pt x="639" y="821"/>
                    <a:pt x="822" y="639"/>
                    <a:pt x="822" y="426"/>
                  </a:cubicBezTo>
                  <a:cubicBezTo>
                    <a:pt x="82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6216775" y="894700"/>
              <a:ext cx="20550" cy="20550"/>
            </a:xfrm>
            <a:custGeom>
              <a:rect b="b" l="l" r="r" t="t"/>
              <a:pathLst>
                <a:path extrusionOk="0" h="822" w="822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6177275" y="894700"/>
              <a:ext cx="21300" cy="20550"/>
            </a:xfrm>
            <a:custGeom>
              <a:rect b="b" l="l" r="r" t="t"/>
              <a:pathLst>
                <a:path extrusionOk="0" h="822" w="852">
                  <a:moveTo>
                    <a:pt x="426" y="1"/>
                  </a:moveTo>
                  <a:cubicBezTo>
                    <a:pt x="182" y="1"/>
                    <a:pt x="0" y="183"/>
                    <a:pt x="0" y="426"/>
                  </a:cubicBezTo>
                  <a:cubicBezTo>
                    <a:pt x="0" y="639"/>
                    <a:pt x="182" y="821"/>
                    <a:pt x="426" y="821"/>
                  </a:cubicBezTo>
                  <a:cubicBezTo>
                    <a:pt x="669" y="821"/>
                    <a:pt x="851" y="63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5510075" y="1296675"/>
              <a:ext cx="116300" cy="106425"/>
            </a:xfrm>
            <a:custGeom>
              <a:rect b="b" l="l" r="r" t="t"/>
              <a:pathLst>
                <a:path extrusionOk="0" h="4257" w="4652">
                  <a:moveTo>
                    <a:pt x="1" y="1"/>
                  </a:moveTo>
                  <a:lnTo>
                    <a:pt x="1" y="4256"/>
                  </a:lnTo>
                  <a:lnTo>
                    <a:pt x="4651" y="4256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5700800" y="1241975"/>
              <a:ext cx="116300" cy="159600"/>
            </a:xfrm>
            <a:custGeom>
              <a:rect b="b" l="l" r="r" t="t"/>
              <a:pathLst>
                <a:path extrusionOk="0" h="6384" w="4652">
                  <a:moveTo>
                    <a:pt x="1" y="0"/>
                  </a:moveTo>
                  <a:lnTo>
                    <a:pt x="1" y="6384"/>
                  </a:lnTo>
                  <a:lnTo>
                    <a:pt x="4652" y="6384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5891550" y="1165975"/>
              <a:ext cx="117050" cy="236350"/>
            </a:xfrm>
            <a:custGeom>
              <a:rect b="b" l="l" r="r" t="t"/>
              <a:pathLst>
                <a:path extrusionOk="0" h="9454" w="4682">
                  <a:moveTo>
                    <a:pt x="0" y="1"/>
                  </a:moveTo>
                  <a:lnTo>
                    <a:pt x="0" y="9454"/>
                  </a:lnTo>
                  <a:lnTo>
                    <a:pt x="4681" y="9454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6081525" y="1092275"/>
              <a:ext cx="117050" cy="310825"/>
            </a:xfrm>
            <a:custGeom>
              <a:rect b="b" l="l" r="r" t="t"/>
              <a:pathLst>
                <a:path extrusionOk="0" h="12433" w="4682">
                  <a:moveTo>
                    <a:pt x="0" y="1"/>
                  </a:moveTo>
                  <a:lnTo>
                    <a:pt x="0" y="12432"/>
                  </a:lnTo>
                  <a:lnTo>
                    <a:pt x="4681" y="12432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5525275" y="995000"/>
              <a:ext cx="468875" cy="202925"/>
            </a:xfrm>
            <a:custGeom>
              <a:rect b="b" l="l" r="r" t="t"/>
              <a:pathLst>
                <a:path extrusionOk="0" h="8117" w="18755">
                  <a:moveTo>
                    <a:pt x="16262" y="1"/>
                  </a:moveTo>
                  <a:lnTo>
                    <a:pt x="16657" y="1217"/>
                  </a:lnTo>
                  <a:lnTo>
                    <a:pt x="1" y="7417"/>
                  </a:lnTo>
                  <a:lnTo>
                    <a:pt x="213" y="8117"/>
                  </a:lnTo>
                  <a:lnTo>
                    <a:pt x="16931" y="1916"/>
                  </a:lnTo>
                  <a:lnTo>
                    <a:pt x="17387" y="3162"/>
                  </a:lnTo>
                  <a:lnTo>
                    <a:pt x="18086" y="2037"/>
                  </a:lnTo>
                  <a:lnTo>
                    <a:pt x="18755" y="882"/>
                  </a:lnTo>
                  <a:lnTo>
                    <a:pt x="17508" y="457"/>
                  </a:lnTo>
                  <a:lnTo>
                    <a:pt x="162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5462200" y="972975"/>
              <a:ext cx="219650" cy="17500"/>
            </a:xfrm>
            <a:custGeom>
              <a:rect b="b" l="l" r="r" t="t"/>
              <a:pathLst>
                <a:path extrusionOk="0" h="700" w="8786">
                  <a:moveTo>
                    <a:pt x="33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48"/>
                    <a:pt x="153" y="700"/>
                    <a:pt x="335" y="700"/>
                  </a:cubicBezTo>
                  <a:lnTo>
                    <a:pt x="8451" y="700"/>
                  </a:lnTo>
                  <a:cubicBezTo>
                    <a:pt x="8633" y="700"/>
                    <a:pt x="8785" y="548"/>
                    <a:pt x="8785" y="365"/>
                  </a:cubicBezTo>
                  <a:cubicBezTo>
                    <a:pt x="8785" y="183"/>
                    <a:pt x="8633" y="0"/>
                    <a:pt x="8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5462200" y="1004900"/>
              <a:ext cx="219650" cy="16725"/>
            </a:xfrm>
            <a:custGeom>
              <a:rect b="b" l="l" r="r" t="t"/>
              <a:pathLst>
                <a:path extrusionOk="0" h="669" w="8786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lnTo>
                    <a:pt x="8451" y="669"/>
                  </a:lnTo>
                  <a:cubicBezTo>
                    <a:pt x="8633" y="669"/>
                    <a:pt x="8785" y="486"/>
                    <a:pt x="8785" y="334"/>
                  </a:cubicBezTo>
                  <a:cubicBezTo>
                    <a:pt x="8785" y="152"/>
                    <a:pt x="8633" y="0"/>
                    <a:pt x="8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5462200" y="1035275"/>
              <a:ext cx="219650" cy="16750"/>
            </a:xfrm>
            <a:custGeom>
              <a:rect b="b" l="l" r="r" t="t"/>
              <a:pathLst>
                <a:path extrusionOk="0" h="670" w="8786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lnTo>
                    <a:pt x="8451" y="670"/>
                  </a:lnTo>
                  <a:cubicBezTo>
                    <a:pt x="8633" y="670"/>
                    <a:pt x="8785" y="518"/>
                    <a:pt x="8785" y="335"/>
                  </a:cubicBezTo>
                  <a:cubicBezTo>
                    <a:pt x="8785" y="153"/>
                    <a:pt x="8633" y="1"/>
                    <a:pt x="8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1" name="Google Shape;1341;p40"/>
            <p:cNvGrpSpPr/>
            <p:nvPr/>
          </p:nvGrpSpPr>
          <p:grpSpPr>
            <a:xfrm>
              <a:off x="3879350" y="945625"/>
              <a:ext cx="100325" cy="100325"/>
              <a:chOff x="3879350" y="945625"/>
              <a:chExt cx="100325" cy="100325"/>
            </a:xfrm>
          </p:grpSpPr>
          <p:sp>
            <p:nvSpPr>
              <p:cNvPr id="1342" name="Google Shape;1342;p40"/>
              <p:cNvSpPr/>
              <p:nvPr/>
            </p:nvSpPr>
            <p:spPr>
              <a:xfrm>
                <a:off x="3879350" y="996525"/>
                <a:ext cx="100325" cy="25"/>
              </a:xfrm>
              <a:custGeom>
                <a:rect b="b" l="l" r="r" t="t"/>
                <a:pathLst>
                  <a:path extrusionOk="0" fill="none" h="1" w="4013">
                    <a:moveTo>
                      <a:pt x="0" y="1"/>
                    </a:moveTo>
                    <a:lnTo>
                      <a:pt x="4013" y="1"/>
                    </a:lnTo>
                  </a:path>
                </a:pathLst>
              </a:custGeom>
              <a:noFill/>
              <a:ln cap="rnd" cmpd="sng" w="9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40"/>
              <p:cNvSpPr/>
              <p:nvPr/>
            </p:nvSpPr>
            <p:spPr>
              <a:xfrm>
                <a:off x="3930250" y="945625"/>
                <a:ext cx="25" cy="100325"/>
              </a:xfrm>
              <a:custGeom>
                <a:rect b="b" l="l" r="r" t="t"/>
                <a:pathLst>
                  <a:path extrusionOk="0" fill="none" h="4013" w="1">
                    <a:moveTo>
                      <a:pt x="1" y="4012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4" name="Google Shape;1344;p40"/>
            <p:cNvGrpSpPr/>
            <p:nvPr/>
          </p:nvGrpSpPr>
          <p:grpSpPr>
            <a:xfrm>
              <a:off x="2600450" y="2461600"/>
              <a:ext cx="99575" cy="100325"/>
              <a:chOff x="2600450" y="2461600"/>
              <a:chExt cx="99575" cy="100325"/>
            </a:xfrm>
          </p:grpSpPr>
          <p:sp>
            <p:nvSpPr>
              <p:cNvPr id="1345" name="Google Shape;1345;p40"/>
              <p:cNvSpPr/>
              <p:nvPr/>
            </p:nvSpPr>
            <p:spPr>
              <a:xfrm>
                <a:off x="2600450" y="2511750"/>
                <a:ext cx="99575" cy="25"/>
              </a:xfrm>
              <a:custGeom>
                <a:rect b="b" l="l" r="r" t="t"/>
                <a:pathLst>
                  <a:path extrusionOk="0" fill="none" h="1" w="3983">
                    <a:moveTo>
                      <a:pt x="0" y="0"/>
                    </a:moveTo>
                    <a:lnTo>
                      <a:pt x="3982" y="0"/>
                    </a:lnTo>
                  </a:path>
                </a:pathLst>
              </a:custGeom>
              <a:noFill/>
              <a:ln cap="rnd" cmpd="sng" w="9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40"/>
              <p:cNvSpPr/>
              <p:nvPr/>
            </p:nvSpPr>
            <p:spPr>
              <a:xfrm>
                <a:off x="2649850" y="2461600"/>
                <a:ext cx="25" cy="100325"/>
              </a:xfrm>
              <a:custGeom>
                <a:rect b="b" l="l" r="r" t="t"/>
                <a:pathLst>
                  <a:path extrusionOk="0" fill="none" h="4013" w="1">
                    <a:moveTo>
                      <a:pt x="0" y="40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7" name="Google Shape;1347;p40"/>
          <p:cNvGrpSpPr/>
          <p:nvPr/>
        </p:nvGrpSpPr>
        <p:grpSpPr>
          <a:xfrm>
            <a:off x="7601175" y="4208825"/>
            <a:ext cx="1025875" cy="1010675"/>
            <a:chOff x="10306275" y="3342800"/>
            <a:chExt cx="1025875" cy="1010675"/>
          </a:xfrm>
        </p:grpSpPr>
        <p:sp>
          <p:nvSpPr>
            <p:cNvPr id="1348" name="Google Shape;1348;p40"/>
            <p:cNvSpPr/>
            <p:nvPr/>
          </p:nvSpPr>
          <p:spPr>
            <a:xfrm>
              <a:off x="10448375" y="4208300"/>
              <a:ext cx="716600" cy="125400"/>
            </a:xfrm>
            <a:custGeom>
              <a:rect b="b" l="l" r="r" t="t"/>
              <a:pathLst>
                <a:path extrusionOk="0" h="5016" w="28664">
                  <a:moveTo>
                    <a:pt x="152" y="1"/>
                  </a:moveTo>
                  <a:cubicBezTo>
                    <a:pt x="92" y="1"/>
                    <a:pt x="0" y="61"/>
                    <a:pt x="0" y="153"/>
                  </a:cubicBezTo>
                  <a:lnTo>
                    <a:pt x="0" y="5016"/>
                  </a:lnTo>
                  <a:lnTo>
                    <a:pt x="28664" y="5016"/>
                  </a:lnTo>
                  <a:lnTo>
                    <a:pt x="28664" y="153"/>
                  </a:lnTo>
                  <a:cubicBezTo>
                    <a:pt x="28664" y="61"/>
                    <a:pt x="28572" y="1"/>
                    <a:pt x="28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10405825" y="4220450"/>
              <a:ext cx="802475" cy="133025"/>
            </a:xfrm>
            <a:custGeom>
              <a:rect b="b" l="l" r="r" t="t"/>
              <a:pathLst>
                <a:path extrusionOk="0" h="5321" w="32099">
                  <a:moveTo>
                    <a:pt x="578" y="1"/>
                  </a:moveTo>
                  <a:cubicBezTo>
                    <a:pt x="274" y="1"/>
                    <a:pt x="0" y="274"/>
                    <a:pt x="0" y="578"/>
                  </a:cubicBezTo>
                  <a:lnTo>
                    <a:pt x="0" y="4743"/>
                  </a:lnTo>
                  <a:cubicBezTo>
                    <a:pt x="0" y="5047"/>
                    <a:pt x="274" y="5320"/>
                    <a:pt x="578" y="5320"/>
                  </a:cubicBezTo>
                  <a:lnTo>
                    <a:pt x="31521" y="5320"/>
                  </a:lnTo>
                  <a:cubicBezTo>
                    <a:pt x="31825" y="5320"/>
                    <a:pt x="32098" y="5047"/>
                    <a:pt x="32098" y="4743"/>
                  </a:cubicBezTo>
                  <a:lnTo>
                    <a:pt x="32098" y="578"/>
                  </a:lnTo>
                  <a:cubicBezTo>
                    <a:pt x="32098" y="274"/>
                    <a:pt x="31825" y="1"/>
                    <a:pt x="3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10478775" y="4219700"/>
              <a:ext cx="101075" cy="133775"/>
            </a:xfrm>
            <a:custGeom>
              <a:rect b="b" l="l" r="r" t="t"/>
              <a:pathLst>
                <a:path extrusionOk="0" h="5351" w="4043">
                  <a:moveTo>
                    <a:pt x="0" y="1"/>
                  </a:moveTo>
                  <a:lnTo>
                    <a:pt x="0" y="5350"/>
                  </a:lnTo>
                  <a:lnTo>
                    <a:pt x="4043" y="5350"/>
                  </a:lnTo>
                  <a:lnTo>
                    <a:pt x="40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10993225" y="4219700"/>
              <a:ext cx="134525" cy="133775"/>
            </a:xfrm>
            <a:custGeom>
              <a:rect b="b" l="l" r="r" t="t"/>
              <a:pathLst>
                <a:path extrusionOk="0" h="5351" w="5381">
                  <a:moveTo>
                    <a:pt x="0" y="1"/>
                  </a:moveTo>
                  <a:lnTo>
                    <a:pt x="0" y="5350"/>
                  </a:lnTo>
                  <a:lnTo>
                    <a:pt x="5380" y="535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10348075" y="4064675"/>
              <a:ext cx="715825" cy="125425"/>
            </a:xfrm>
            <a:custGeom>
              <a:rect b="b" l="l" r="r" t="t"/>
              <a:pathLst>
                <a:path extrusionOk="0" h="5017" w="28633">
                  <a:moveTo>
                    <a:pt x="152" y="1"/>
                  </a:moveTo>
                  <a:cubicBezTo>
                    <a:pt x="61" y="1"/>
                    <a:pt x="0" y="62"/>
                    <a:pt x="0" y="153"/>
                  </a:cubicBezTo>
                  <a:lnTo>
                    <a:pt x="0" y="5016"/>
                  </a:lnTo>
                  <a:lnTo>
                    <a:pt x="28633" y="5016"/>
                  </a:lnTo>
                  <a:lnTo>
                    <a:pt x="28633" y="153"/>
                  </a:lnTo>
                  <a:cubicBezTo>
                    <a:pt x="28633" y="62"/>
                    <a:pt x="28572" y="1"/>
                    <a:pt x="28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10306275" y="4076075"/>
              <a:ext cx="802475" cy="133000"/>
            </a:xfrm>
            <a:custGeom>
              <a:rect b="b" l="l" r="r" t="t"/>
              <a:pathLst>
                <a:path extrusionOk="0" h="5320" w="32099">
                  <a:moveTo>
                    <a:pt x="54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4742"/>
                  </a:lnTo>
                  <a:cubicBezTo>
                    <a:pt x="0" y="5046"/>
                    <a:pt x="244" y="5320"/>
                    <a:pt x="548" y="5320"/>
                  </a:cubicBezTo>
                  <a:lnTo>
                    <a:pt x="31521" y="5320"/>
                  </a:lnTo>
                  <a:cubicBezTo>
                    <a:pt x="31825" y="5320"/>
                    <a:pt x="32098" y="5046"/>
                    <a:pt x="32098" y="4742"/>
                  </a:cubicBezTo>
                  <a:lnTo>
                    <a:pt x="32098" y="578"/>
                  </a:lnTo>
                  <a:cubicBezTo>
                    <a:pt x="32098" y="274"/>
                    <a:pt x="31825" y="1"/>
                    <a:pt x="3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10379225" y="4075325"/>
              <a:ext cx="100325" cy="133750"/>
            </a:xfrm>
            <a:custGeom>
              <a:rect b="b" l="l" r="r" t="t"/>
              <a:pathLst>
                <a:path extrusionOk="0" h="5350" w="4013">
                  <a:moveTo>
                    <a:pt x="0" y="0"/>
                  </a:moveTo>
                  <a:lnTo>
                    <a:pt x="0" y="5350"/>
                  </a:lnTo>
                  <a:lnTo>
                    <a:pt x="4013" y="5350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10892900" y="4075325"/>
              <a:ext cx="133775" cy="133750"/>
            </a:xfrm>
            <a:custGeom>
              <a:rect b="b" l="l" r="r" t="t"/>
              <a:pathLst>
                <a:path extrusionOk="0" h="5350" w="5351">
                  <a:moveTo>
                    <a:pt x="1" y="0"/>
                  </a:moveTo>
                  <a:lnTo>
                    <a:pt x="1" y="5350"/>
                  </a:lnTo>
                  <a:lnTo>
                    <a:pt x="5351" y="535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10479525" y="3920300"/>
              <a:ext cx="716600" cy="125400"/>
            </a:xfrm>
            <a:custGeom>
              <a:rect b="b" l="l" r="r" t="t"/>
              <a:pathLst>
                <a:path extrusionOk="0" h="5016" w="28664">
                  <a:moveTo>
                    <a:pt x="153" y="1"/>
                  </a:moveTo>
                  <a:cubicBezTo>
                    <a:pt x="92" y="1"/>
                    <a:pt x="1" y="61"/>
                    <a:pt x="1" y="153"/>
                  </a:cubicBezTo>
                  <a:lnTo>
                    <a:pt x="1" y="5016"/>
                  </a:lnTo>
                  <a:lnTo>
                    <a:pt x="28664" y="5016"/>
                  </a:lnTo>
                  <a:lnTo>
                    <a:pt x="28664" y="153"/>
                  </a:lnTo>
                  <a:cubicBezTo>
                    <a:pt x="28664" y="61"/>
                    <a:pt x="28573" y="1"/>
                    <a:pt x="28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10436975" y="3931700"/>
              <a:ext cx="802475" cy="133000"/>
            </a:xfrm>
            <a:custGeom>
              <a:rect b="b" l="l" r="r" t="t"/>
              <a:pathLst>
                <a:path extrusionOk="0" h="5320" w="32099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lnTo>
                    <a:pt x="1" y="4742"/>
                  </a:lnTo>
                  <a:cubicBezTo>
                    <a:pt x="1" y="5046"/>
                    <a:pt x="274" y="5320"/>
                    <a:pt x="578" y="5320"/>
                  </a:cubicBezTo>
                  <a:lnTo>
                    <a:pt x="31551" y="5320"/>
                  </a:lnTo>
                  <a:cubicBezTo>
                    <a:pt x="31886" y="5320"/>
                    <a:pt x="32098" y="5046"/>
                    <a:pt x="32098" y="4742"/>
                  </a:cubicBezTo>
                  <a:lnTo>
                    <a:pt x="32098" y="578"/>
                  </a:lnTo>
                  <a:cubicBezTo>
                    <a:pt x="32098" y="274"/>
                    <a:pt x="31855" y="1"/>
                    <a:pt x="3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10510675" y="3930175"/>
              <a:ext cx="101100" cy="134525"/>
            </a:xfrm>
            <a:custGeom>
              <a:rect b="b" l="l" r="r" t="t"/>
              <a:pathLst>
                <a:path extrusionOk="0" h="5381" w="4044">
                  <a:moveTo>
                    <a:pt x="1" y="1"/>
                  </a:moveTo>
                  <a:lnTo>
                    <a:pt x="1" y="5381"/>
                  </a:lnTo>
                  <a:lnTo>
                    <a:pt x="4044" y="5381"/>
                  </a:lnTo>
                  <a:lnTo>
                    <a:pt x="40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11025125" y="3930175"/>
              <a:ext cx="133775" cy="134525"/>
            </a:xfrm>
            <a:custGeom>
              <a:rect b="b" l="l" r="r" t="t"/>
              <a:pathLst>
                <a:path extrusionOk="0" h="5381" w="5351">
                  <a:moveTo>
                    <a:pt x="1" y="1"/>
                  </a:moveTo>
                  <a:lnTo>
                    <a:pt x="1" y="5381"/>
                  </a:lnTo>
                  <a:lnTo>
                    <a:pt x="5350" y="5381"/>
                  </a:lnTo>
                  <a:lnTo>
                    <a:pt x="5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10348075" y="3775925"/>
              <a:ext cx="715825" cy="125400"/>
            </a:xfrm>
            <a:custGeom>
              <a:rect b="b" l="l" r="r" t="t"/>
              <a:pathLst>
                <a:path extrusionOk="0" h="5016" w="28633">
                  <a:moveTo>
                    <a:pt x="152" y="1"/>
                  </a:moveTo>
                  <a:cubicBezTo>
                    <a:pt x="61" y="1"/>
                    <a:pt x="0" y="61"/>
                    <a:pt x="0" y="152"/>
                  </a:cubicBezTo>
                  <a:lnTo>
                    <a:pt x="0" y="5016"/>
                  </a:lnTo>
                  <a:lnTo>
                    <a:pt x="28633" y="5016"/>
                  </a:lnTo>
                  <a:lnTo>
                    <a:pt x="28633" y="152"/>
                  </a:lnTo>
                  <a:cubicBezTo>
                    <a:pt x="28633" y="61"/>
                    <a:pt x="28572" y="1"/>
                    <a:pt x="28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10306275" y="3787325"/>
              <a:ext cx="802475" cy="133000"/>
            </a:xfrm>
            <a:custGeom>
              <a:rect b="b" l="l" r="r" t="t"/>
              <a:pathLst>
                <a:path extrusionOk="0" h="5320" w="32099">
                  <a:moveTo>
                    <a:pt x="548" y="0"/>
                  </a:moveTo>
                  <a:cubicBezTo>
                    <a:pt x="244" y="0"/>
                    <a:pt x="0" y="274"/>
                    <a:pt x="0" y="578"/>
                  </a:cubicBezTo>
                  <a:lnTo>
                    <a:pt x="0" y="4742"/>
                  </a:lnTo>
                  <a:cubicBezTo>
                    <a:pt x="0" y="5046"/>
                    <a:pt x="244" y="5320"/>
                    <a:pt x="548" y="5320"/>
                  </a:cubicBezTo>
                  <a:lnTo>
                    <a:pt x="31521" y="5320"/>
                  </a:lnTo>
                  <a:cubicBezTo>
                    <a:pt x="31825" y="5320"/>
                    <a:pt x="32098" y="5046"/>
                    <a:pt x="32098" y="4742"/>
                  </a:cubicBezTo>
                  <a:lnTo>
                    <a:pt x="32098" y="578"/>
                  </a:lnTo>
                  <a:cubicBezTo>
                    <a:pt x="32098" y="274"/>
                    <a:pt x="31825" y="0"/>
                    <a:pt x="31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10379225" y="3786575"/>
              <a:ext cx="100325" cy="133750"/>
            </a:xfrm>
            <a:custGeom>
              <a:rect b="b" l="l" r="r" t="t"/>
              <a:pathLst>
                <a:path extrusionOk="0" h="5350" w="4013">
                  <a:moveTo>
                    <a:pt x="0" y="0"/>
                  </a:moveTo>
                  <a:lnTo>
                    <a:pt x="0" y="5350"/>
                  </a:lnTo>
                  <a:lnTo>
                    <a:pt x="4013" y="5350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10892900" y="3786575"/>
              <a:ext cx="133775" cy="133750"/>
            </a:xfrm>
            <a:custGeom>
              <a:rect b="b" l="l" r="r" t="t"/>
              <a:pathLst>
                <a:path extrusionOk="0" h="5350" w="5351">
                  <a:moveTo>
                    <a:pt x="1" y="0"/>
                  </a:moveTo>
                  <a:lnTo>
                    <a:pt x="1" y="5350"/>
                  </a:lnTo>
                  <a:lnTo>
                    <a:pt x="5351" y="535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10471925" y="3631550"/>
              <a:ext cx="716600" cy="125400"/>
            </a:xfrm>
            <a:custGeom>
              <a:rect b="b" l="l" r="r" t="t"/>
              <a:pathLst>
                <a:path extrusionOk="0" h="5016" w="28664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lnTo>
                    <a:pt x="1" y="5016"/>
                  </a:lnTo>
                  <a:lnTo>
                    <a:pt x="28664" y="5016"/>
                  </a:lnTo>
                  <a:lnTo>
                    <a:pt x="28664" y="152"/>
                  </a:lnTo>
                  <a:cubicBezTo>
                    <a:pt x="28664" y="61"/>
                    <a:pt x="28573" y="0"/>
                    <a:pt x="28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10429375" y="3642950"/>
              <a:ext cx="802475" cy="133000"/>
            </a:xfrm>
            <a:custGeom>
              <a:rect b="b" l="l" r="r" t="t"/>
              <a:pathLst>
                <a:path extrusionOk="0" h="5320" w="32099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lnTo>
                    <a:pt x="1" y="4742"/>
                  </a:lnTo>
                  <a:cubicBezTo>
                    <a:pt x="1" y="5046"/>
                    <a:pt x="274" y="5320"/>
                    <a:pt x="578" y="5320"/>
                  </a:cubicBezTo>
                  <a:lnTo>
                    <a:pt x="31551" y="5320"/>
                  </a:lnTo>
                  <a:cubicBezTo>
                    <a:pt x="31855" y="5320"/>
                    <a:pt x="32098" y="5046"/>
                    <a:pt x="32098" y="4742"/>
                  </a:cubicBezTo>
                  <a:lnTo>
                    <a:pt x="32098" y="578"/>
                  </a:lnTo>
                  <a:cubicBezTo>
                    <a:pt x="32098" y="274"/>
                    <a:pt x="31855" y="0"/>
                    <a:pt x="31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10503850" y="3641425"/>
              <a:ext cx="100325" cy="134525"/>
            </a:xfrm>
            <a:custGeom>
              <a:rect b="b" l="l" r="r" t="t"/>
              <a:pathLst>
                <a:path extrusionOk="0" h="5381" w="4013">
                  <a:moveTo>
                    <a:pt x="0" y="0"/>
                  </a:moveTo>
                  <a:lnTo>
                    <a:pt x="0" y="5381"/>
                  </a:lnTo>
                  <a:lnTo>
                    <a:pt x="4013" y="5381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11017525" y="3641425"/>
              <a:ext cx="133775" cy="134525"/>
            </a:xfrm>
            <a:custGeom>
              <a:rect b="b" l="l" r="r" t="t"/>
              <a:pathLst>
                <a:path extrusionOk="0" h="5381" w="5351">
                  <a:moveTo>
                    <a:pt x="1" y="0"/>
                  </a:moveTo>
                  <a:lnTo>
                    <a:pt x="1" y="5381"/>
                  </a:lnTo>
                  <a:lnTo>
                    <a:pt x="5350" y="5381"/>
                  </a:lnTo>
                  <a:lnTo>
                    <a:pt x="53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10348075" y="3487175"/>
              <a:ext cx="715825" cy="125400"/>
            </a:xfrm>
            <a:custGeom>
              <a:rect b="b" l="l" r="r" t="t"/>
              <a:pathLst>
                <a:path extrusionOk="0" h="5016" w="28633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lnTo>
                    <a:pt x="0" y="5015"/>
                  </a:lnTo>
                  <a:lnTo>
                    <a:pt x="28633" y="5015"/>
                  </a:lnTo>
                  <a:lnTo>
                    <a:pt x="28633" y="152"/>
                  </a:lnTo>
                  <a:cubicBezTo>
                    <a:pt x="28633" y="61"/>
                    <a:pt x="28572" y="0"/>
                    <a:pt x="28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10306275" y="3498575"/>
              <a:ext cx="802475" cy="133000"/>
            </a:xfrm>
            <a:custGeom>
              <a:rect b="b" l="l" r="r" t="t"/>
              <a:pathLst>
                <a:path extrusionOk="0" h="5320" w="32099">
                  <a:moveTo>
                    <a:pt x="548" y="0"/>
                  </a:moveTo>
                  <a:cubicBezTo>
                    <a:pt x="244" y="0"/>
                    <a:pt x="0" y="274"/>
                    <a:pt x="0" y="578"/>
                  </a:cubicBezTo>
                  <a:lnTo>
                    <a:pt x="0" y="4742"/>
                  </a:lnTo>
                  <a:cubicBezTo>
                    <a:pt x="0" y="5046"/>
                    <a:pt x="244" y="5319"/>
                    <a:pt x="548" y="5319"/>
                  </a:cubicBezTo>
                  <a:lnTo>
                    <a:pt x="31521" y="5319"/>
                  </a:lnTo>
                  <a:cubicBezTo>
                    <a:pt x="31825" y="5319"/>
                    <a:pt x="32098" y="5046"/>
                    <a:pt x="32098" y="4742"/>
                  </a:cubicBezTo>
                  <a:lnTo>
                    <a:pt x="32098" y="578"/>
                  </a:lnTo>
                  <a:cubicBezTo>
                    <a:pt x="32098" y="274"/>
                    <a:pt x="31825" y="0"/>
                    <a:pt x="31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10379225" y="3497800"/>
              <a:ext cx="100325" cy="133775"/>
            </a:xfrm>
            <a:custGeom>
              <a:rect b="b" l="l" r="r" t="t"/>
              <a:pathLst>
                <a:path extrusionOk="0" h="5351" w="4013">
                  <a:moveTo>
                    <a:pt x="0" y="1"/>
                  </a:moveTo>
                  <a:lnTo>
                    <a:pt x="0" y="5350"/>
                  </a:lnTo>
                  <a:lnTo>
                    <a:pt x="4013" y="5350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10892900" y="3497800"/>
              <a:ext cx="133775" cy="133775"/>
            </a:xfrm>
            <a:custGeom>
              <a:rect b="b" l="l" r="r" t="t"/>
              <a:pathLst>
                <a:path extrusionOk="0" h="5351" w="5351">
                  <a:moveTo>
                    <a:pt x="1" y="1"/>
                  </a:moveTo>
                  <a:lnTo>
                    <a:pt x="1" y="5350"/>
                  </a:lnTo>
                  <a:lnTo>
                    <a:pt x="5351" y="5350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10572225" y="3342800"/>
              <a:ext cx="715850" cy="125400"/>
            </a:xfrm>
            <a:custGeom>
              <a:rect b="b" l="l" r="r" t="t"/>
              <a:pathLst>
                <a:path extrusionOk="0" h="5016" w="28634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lnTo>
                    <a:pt x="1" y="5015"/>
                  </a:lnTo>
                  <a:lnTo>
                    <a:pt x="28634" y="5015"/>
                  </a:lnTo>
                  <a:lnTo>
                    <a:pt x="28634" y="152"/>
                  </a:lnTo>
                  <a:cubicBezTo>
                    <a:pt x="28634" y="61"/>
                    <a:pt x="28573" y="0"/>
                    <a:pt x="28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10528925" y="3354175"/>
              <a:ext cx="803225" cy="133025"/>
            </a:xfrm>
            <a:custGeom>
              <a:rect b="b" l="l" r="r" t="t"/>
              <a:pathLst>
                <a:path extrusionOk="0" h="5321" w="32129">
                  <a:moveTo>
                    <a:pt x="578" y="1"/>
                  </a:moveTo>
                  <a:cubicBezTo>
                    <a:pt x="274" y="1"/>
                    <a:pt x="0" y="275"/>
                    <a:pt x="0" y="578"/>
                  </a:cubicBezTo>
                  <a:lnTo>
                    <a:pt x="0" y="4743"/>
                  </a:lnTo>
                  <a:cubicBezTo>
                    <a:pt x="0" y="5047"/>
                    <a:pt x="274" y="5320"/>
                    <a:pt x="578" y="5320"/>
                  </a:cubicBezTo>
                  <a:lnTo>
                    <a:pt x="31551" y="5320"/>
                  </a:lnTo>
                  <a:cubicBezTo>
                    <a:pt x="31855" y="5320"/>
                    <a:pt x="32129" y="5047"/>
                    <a:pt x="32129" y="4743"/>
                  </a:cubicBezTo>
                  <a:lnTo>
                    <a:pt x="32129" y="578"/>
                  </a:lnTo>
                  <a:cubicBezTo>
                    <a:pt x="32129" y="275"/>
                    <a:pt x="31855" y="1"/>
                    <a:pt x="3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10603400" y="3353425"/>
              <a:ext cx="100325" cy="133775"/>
            </a:xfrm>
            <a:custGeom>
              <a:rect b="b" l="l" r="r" t="t"/>
              <a:pathLst>
                <a:path extrusionOk="0" h="5351" w="4013">
                  <a:moveTo>
                    <a:pt x="0" y="1"/>
                  </a:moveTo>
                  <a:lnTo>
                    <a:pt x="0" y="5350"/>
                  </a:lnTo>
                  <a:lnTo>
                    <a:pt x="4012" y="5350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11117075" y="3353425"/>
              <a:ext cx="133775" cy="133775"/>
            </a:xfrm>
            <a:custGeom>
              <a:rect b="b" l="l" r="r" t="t"/>
              <a:pathLst>
                <a:path extrusionOk="0" h="5351" w="5351">
                  <a:moveTo>
                    <a:pt x="1" y="1"/>
                  </a:moveTo>
                  <a:lnTo>
                    <a:pt x="1" y="5350"/>
                  </a:lnTo>
                  <a:lnTo>
                    <a:pt x="5350" y="5350"/>
                  </a:lnTo>
                  <a:lnTo>
                    <a:pt x="5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10634550" y="3421250"/>
              <a:ext cx="116275" cy="113825"/>
            </a:xfrm>
            <a:custGeom>
              <a:rect b="b" l="l" r="r" t="t"/>
              <a:pathLst>
                <a:path extrusionOk="0" h="4553" w="4651">
                  <a:moveTo>
                    <a:pt x="2337" y="0"/>
                  </a:moveTo>
                  <a:cubicBezTo>
                    <a:pt x="2227" y="0"/>
                    <a:pt x="2113" y="69"/>
                    <a:pt x="2067" y="206"/>
                  </a:cubicBezTo>
                  <a:lnTo>
                    <a:pt x="1611" y="1421"/>
                  </a:lnTo>
                  <a:cubicBezTo>
                    <a:pt x="1611" y="1482"/>
                    <a:pt x="1520" y="1513"/>
                    <a:pt x="1459" y="1573"/>
                  </a:cubicBezTo>
                  <a:lnTo>
                    <a:pt x="244" y="2029"/>
                  </a:lnTo>
                  <a:cubicBezTo>
                    <a:pt x="0" y="2120"/>
                    <a:pt x="0" y="2485"/>
                    <a:pt x="244" y="2546"/>
                  </a:cubicBezTo>
                  <a:lnTo>
                    <a:pt x="1459" y="3002"/>
                  </a:lnTo>
                  <a:cubicBezTo>
                    <a:pt x="1520" y="3002"/>
                    <a:pt x="1551" y="3093"/>
                    <a:pt x="1611" y="3154"/>
                  </a:cubicBezTo>
                  <a:lnTo>
                    <a:pt x="2067" y="4370"/>
                  </a:lnTo>
                  <a:cubicBezTo>
                    <a:pt x="2113" y="4491"/>
                    <a:pt x="2227" y="4552"/>
                    <a:pt x="2337" y="4552"/>
                  </a:cubicBezTo>
                  <a:cubicBezTo>
                    <a:pt x="2447" y="4552"/>
                    <a:pt x="2554" y="4491"/>
                    <a:pt x="2584" y="4370"/>
                  </a:cubicBezTo>
                  <a:lnTo>
                    <a:pt x="3040" y="3154"/>
                  </a:lnTo>
                  <a:cubicBezTo>
                    <a:pt x="3040" y="3093"/>
                    <a:pt x="3131" y="3032"/>
                    <a:pt x="3192" y="3002"/>
                  </a:cubicBezTo>
                  <a:lnTo>
                    <a:pt x="4408" y="2546"/>
                  </a:lnTo>
                  <a:cubicBezTo>
                    <a:pt x="4651" y="2455"/>
                    <a:pt x="4651" y="2090"/>
                    <a:pt x="4408" y="2029"/>
                  </a:cubicBezTo>
                  <a:lnTo>
                    <a:pt x="3192" y="1573"/>
                  </a:lnTo>
                  <a:cubicBezTo>
                    <a:pt x="3131" y="1573"/>
                    <a:pt x="3070" y="1482"/>
                    <a:pt x="3040" y="1421"/>
                  </a:cubicBezTo>
                  <a:lnTo>
                    <a:pt x="2584" y="206"/>
                  </a:lnTo>
                  <a:cubicBezTo>
                    <a:pt x="2554" y="69"/>
                    <a:pt x="2447" y="0"/>
                    <a:pt x="2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10895950" y="3563525"/>
              <a:ext cx="83625" cy="81150"/>
            </a:xfrm>
            <a:custGeom>
              <a:rect b="b" l="l" r="r" t="t"/>
              <a:pathLst>
                <a:path extrusionOk="0" h="3246" w="3345">
                  <a:moveTo>
                    <a:pt x="1672" y="1"/>
                  </a:moveTo>
                  <a:cubicBezTo>
                    <a:pt x="1596" y="1"/>
                    <a:pt x="1520" y="47"/>
                    <a:pt x="1490" y="138"/>
                  </a:cubicBezTo>
                  <a:lnTo>
                    <a:pt x="1186" y="1019"/>
                  </a:lnTo>
                  <a:cubicBezTo>
                    <a:pt x="1186" y="1050"/>
                    <a:pt x="1095" y="1080"/>
                    <a:pt x="1064" y="1110"/>
                  </a:cubicBezTo>
                  <a:lnTo>
                    <a:pt x="183" y="1414"/>
                  </a:lnTo>
                  <a:cubicBezTo>
                    <a:pt x="1" y="1506"/>
                    <a:pt x="1" y="1718"/>
                    <a:pt x="183" y="1809"/>
                  </a:cubicBezTo>
                  <a:lnTo>
                    <a:pt x="1064" y="2113"/>
                  </a:lnTo>
                  <a:cubicBezTo>
                    <a:pt x="1095" y="2113"/>
                    <a:pt x="1125" y="2174"/>
                    <a:pt x="1186" y="2235"/>
                  </a:cubicBezTo>
                  <a:lnTo>
                    <a:pt x="1490" y="3086"/>
                  </a:lnTo>
                  <a:cubicBezTo>
                    <a:pt x="1520" y="3192"/>
                    <a:pt x="1596" y="3246"/>
                    <a:pt x="1672" y="3246"/>
                  </a:cubicBezTo>
                  <a:cubicBezTo>
                    <a:pt x="1748" y="3246"/>
                    <a:pt x="1824" y="3192"/>
                    <a:pt x="1855" y="3086"/>
                  </a:cubicBezTo>
                  <a:lnTo>
                    <a:pt x="2159" y="2235"/>
                  </a:lnTo>
                  <a:cubicBezTo>
                    <a:pt x="2159" y="2174"/>
                    <a:pt x="2219" y="2144"/>
                    <a:pt x="2280" y="2113"/>
                  </a:cubicBezTo>
                  <a:lnTo>
                    <a:pt x="3131" y="1809"/>
                  </a:lnTo>
                  <a:cubicBezTo>
                    <a:pt x="3344" y="1718"/>
                    <a:pt x="3344" y="1506"/>
                    <a:pt x="3131" y="1414"/>
                  </a:cubicBezTo>
                  <a:lnTo>
                    <a:pt x="2280" y="1110"/>
                  </a:lnTo>
                  <a:cubicBezTo>
                    <a:pt x="2250" y="1110"/>
                    <a:pt x="2189" y="1050"/>
                    <a:pt x="2159" y="1019"/>
                  </a:cubicBezTo>
                  <a:lnTo>
                    <a:pt x="1855" y="138"/>
                  </a:lnTo>
                  <a:cubicBezTo>
                    <a:pt x="1824" y="47"/>
                    <a:pt x="1748" y="1"/>
                    <a:pt x="1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10611000" y="4101725"/>
              <a:ext cx="83600" cy="81150"/>
            </a:xfrm>
            <a:custGeom>
              <a:rect b="b" l="l" r="r" t="t"/>
              <a:pathLst>
                <a:path extrusionOk="0" h="3246" w="3344">
                  <a:moveTo>
                    <a:pt x="1683" y="1"/>
                  </a:moveTo>
                  <a:cubicBezTo>
                    <a:pt x="1604" y="1"/>
                    <a:pt x="1520" y="54"/>
                    <a:pt x="1490" y="160"/>
                  </a:cubicBezTo>
                  <a:lnTo>
                    <a:pt x="1186" y="1011"/>
                  </a:lnTo>
                  <a:cubicBezTo>
                    <a:pt x="1186" y="1072"/>
                    <a:pt x="1094" y="1102"/>
                    <a:pt x="1064" y="1133"/>
                  </a:cubicBezTo>
                  <a:lnTo>
                    <a:pt x="183" y="1437"/>
                  </a:lnTo>
                  <a:cubicBezTo>
                    <a:pt x="0" y="1528"/>
                    <a:pt x="0" y="1741"/>
                    <a:pt x="183" y="1832"/>
                  </a:cubicBezTo>
                  <a:lnTo>
                    <a:pt x="1064" y="2136"/>
                  </a:lnTo>
                  <a:cubicBezTo>
                    <a:pt x="1094" y="2136"/>
                    <a:pt x="1125" y="2197"/>
                    <a:pt x="1186" y="2227"/>
                  </a:cubicBezTo>
                  <a:lnTo>
                    <a:pt x="1490" y="3109"/>
                  </a:lnTo>
                  <a:cubicBezTo>
                    <a:pt x="1520" y="3200"/>
                    <a:pt x="1596" y="3245"/>
                    <a:pt x="1672" y="3245"/>
                  </a:cubicBezTo>
                  <a:cubicBezTo>
                    <a:pt x="1748" y="3245"/>
                    <a:pt x="1824" y="3200"/>
                    <a:pt x="1854" y="3109"/>
                  </a:cubicBezTo>
                  <a:lnTo>
                    <a:pt x="2158" y="2227"/>
                  </a:lnTo>
                  <a:cubicBezTo>
                    <a:pt x="2158" y="2197"/>
                    <a:pt x="2219" y="2166"/>
                    <a:pt x="2280" y="2136"/>
                  </a:cubicBezTo>
                  <a:lnTo>
                    <a:pt x="3131" y="1832"/>
                  </a:lnTo>
                  <a:cubicBezTo>
                    <a:pt x="3344" y="1741"/>
                    <a:pt x="3344" y="1528"/>
                    <a:pt x="3131" y="1437"/>
                  </a:cubicBezTo>
                  <a:lnTo>
                    <a:pt x="2280" y="1133"/>
                  </a:lnTo>
                  <a:cubicBezTo>
                    <a:pt x="2249" y="1133"/>
                    <a:pt x="2189" y="1072"/>
                    <a:pt x="2158" y="1011"/>
                  </a:cubicBezTo>
                  <a:lnTo>
                    <a:pt x="1854" y="160"/>
                  </a:lnTo>
                  <a:cubicBezTo>
                    <a:pt x="1839" y="54"/>
                    <a:pt x="1763" y="1"/>
                    <a:pt x="1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10719650" y="3716075"/>
              <a:ext cx="60050" cy="59125"/>
            </a:xfrm>
            <a:custGeom>
              <a:rect b="b" l="l" r="r" t="t"/>
              <a:pathLst>
                <a:path extrusionOk="0" h="2365" w="2402">
                  <a:moveTo>
                    <a:pt x="1213" y="1"/>
                  </a:moveTo>
                  <a:cubicBezTo>
                    <a:pt x="1156" y="1"/>
                    <a:pt x="1095" y="39"/>
                    <a:pt x="1065" y="115"/>
                  </a:cubicBezTo>
                  <a:lnTo>
                    <a:pt x="852" y="753"/>
                  </a:lnTo>
                  <a:cubicBezTo>
                    <a:pt x="852" y="784"/>
                    <a:pt x="821" y="844"/>
                    <a:pt x="761" y="844"/>
                  </a:cubicBezTo>
                  <a:lnTo>
                    <a:pt x="122" y="1057"/>
                  </a:lnTo>
                  <a:cubicBezTo>
                    <a:pt x="1" y="1087"/>
                    <a:pt x="1" y="1300"/>
                    <a:pt x="122" y="1331"/>
                  </a:cubicBezTo>
                  <a:lnTo>
                    <a:pt x="761" y="1543"/>
                  </a:lnTo>
                  <a:cubicBezTo>
                    <a:pt x="821" y="1543"/>
                    <a:pt x="852" y="1604"/>
                    <a:pt x="852" y="1635"/>
                  </a:cubicBezTo>
                  <a:lnTo>
                    <a:pt x="1065" y="2273"/>
                  </a:lnTo>
                  <a:cubicBezTo>
                    <a:pt x="1095" y="2334"/>
                    <a:pt x="1156" y="2364"/>
                    <a:pt x="1213" y="2364"/>
                  </a:cubicBezTo>
                  <a:cubicBezTo>
                    <a:pt x="1270" y="2364"/>
                    <a:pt x="1323" y="2334"/>
                    <a:pt x="1338" y="2273"/>
                  </a:cubicBezTo>
                  <a:lnTo>
                    <a:pt x="1581" y="1635"/>
                  </a:lnTo>
                  <a:cubicBezTo>
                    <a:pt x="1581" y="1604"/>
                    <a:pt x="1612" y="1543"/>
                    <a:pt x="1642" y="1543"/>
                  </a:cubicBezTo>
                  <a:lnTo>
                    <a:pt x="2311" y="1331"/>
                  </a:lnTo>
                  <a:cubicBezTo>
                    <a:pt x="2402" y="1300"/>
                    <a:pt x="2402" y="1087"/>
                    <a:pt x="2311" y="1057"/>
                  </a:cubicBezTo>
                  <a:lnTo>
                    <a:pt x="1642" y="844"/>
                  </a:lnTo>
                  <a:cubicBezTo>
                    <a:pt x="1612" y="844"/>
                    <a:pt x="1581" y="784"/>
                    <a:pt x="1581" y="753"/>
                  </a:cubicBezTo>
                  <a:lnTo>
                    <a:pt x="1338" y="115"/>
                  </a:lnTo>
                  <a:cubicBezTo>
                    <a:pt x="1323" y="39"/>
                    <a:pt x="1270" y="1"/>
                    <a:pt x="1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10852625" y="4255600"/>
              <a:ext cx="60075" cy="59100"/>
            </a:xfrm>
            <a:custGeom>
              <a:rect b="b" l="l" r="r" t="t"/>
              <a:pathLst>
                <a:path extrusionOk="0" h="2364" w="2403">
                  <a:moveTo>
                    <a:pt x="1202" y="1"/>
                  </a:moveTo>
                  <a:cubicBezTo>
                    <a:pt x="1148" y="1"/>
                    <a:pt x="1095" y="39"/>
                    <a:pt x="1065" y="115"/>
                  </a:cubicBezTo>
                  <a:lnTo>
                    <a:pt x="852" y="753"/>
                  </a:lnTo>
                  <a:cubicBezTo>
                    <a:pt x="852" y="783"/>
                    <a:pt x="822" y="844"/>
                    <a:pt x="761" y="844"/>
                  </a:cubicBezTo>
                  <a:lnTo>
                    <a:pt x="123" y="1057"/>
                  </a:lnTo>
                  <a:cubicBezTo>
                    <a:pt x="1" y="1087"/>
                    <a:pt x="1" y="1300"/>
                    <a:pt x="123" y="1331"/>
                  </a:cubicBezTo>
                  <a:lnTo>
                    <a:pt x="761" y="1543"/>
                  </a:lnTo>
                  <a:cubicBezTo>
                    <a:pt x="822" y="1543"/>
                    <a:pt x="852" y="1604"/>
                    <a:pt x="852" y="1634"/>
                  </a:cubicBezTo>
                  <a:lnTo>
                    <a:pt x="1065" y="2273"/>
                  </a:lnTo>
                  <a:cubicBezTo>
                    <a:pt x="1095" y="2334"/>
                    <a:pt x="1156" y="2364"/>
                    <a:pt x="1213" y="2364"/>
                  </a:cubicBezTo>
                  <a:cubicBezTo>
                    <a:pt x="1270" y="2364"/>
                    <a:pt x="1323" y="2334"/>
                    <a:pt x="1338" y="2273"/>
                  </a:cubicBezTo>
                  <a:lnTo>
                    <a:pt x="1582" y="1634"/>
                  </a:lnTo>
                  <a:cubicBezTo>
                    <a:pt x="1582" y="1604"/>
                    <a:pt x="1612" y="1543"/>
                    <a:pt x="1642" y="1543"/>
                  </a:cubicBezTo>
                  <a:lnTo>
                    <a:pt x="2311" y="1331"/>
                  </a:lnTo>
                  <a:cubicBezTo>
                    <a:pt x="2402" y="1300"/>
                    <a:pt x="2402" y="1087"/>
                    <a:pt x="2311" y="1057"/>
                  </a:cubicBezTo>
                  <a:lnTo>
                    <a:pt x="1642" y="844"/>
                  </a:lnTo>
                  <a:cubicBezTo>
                    <a:pt x="1612" y="844"/>
                    <a:pt x="1582" y="783"/>
                    <a:pt x="1582" y="753"/>
                  </a:cubicBezTo>
                  <a:lnTo>
                    <a:pt x="1338" y="115"/>
                  </a:lnTo>
                  <a:cubicBezTo>
                    <a:pt x="1308" y="39"/>
                    <a:pt x="1255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1" name="Google Shape;1381;p40"/>
          <p:cNvGrpSpPr/>
          <p:nvPr/>
        </p:nvGrpSpPr>
        <p:grpSpPr>
          <a:xfrm>
            <a:off x="6168938" y="3656638"/>
            <a:ext cx="759625" cy="712525"/>
            <a:chOff x="2462300" y="1258000"/>
            <a:chExt cx="759625" cy="712525"/>
          </a:xfrm>
        </p:grpSpPr>
        <p:sp>
          <p:nvSpPr>
            <p:cNvPr id="1382" name="Google Shape;1382;p40"/>
            <p:cNvSpPr/>
            <p:nvPr/>
          </p:nvSpPr>
          <p:spPr>
            <a:xfrm>
              <a:off x="2462300" y="1258000"/>
              <a:ext cx="759625" cy="712525"/>
            </a:xfrm>
            <a:custGeom>
              <a:rect b="b" l="l" r="r" t="t"/>
              <a:pathLst>
                <a:path extrusionOk="0" h="28501" w="30385">
                  <a:moveTo>
                    <a:pt x="4669" y="1"/>
                  </a:moveTo>
                  <a:cubicBezTo>
                    <a:pt x="3909" y="1"/>
                    <a:pt x="3271" y="609"/>
                    <a:pt x="3271" y="1429"/>
                  </a:cubicBezTo>
                  <a:lnTo>
                    <a:pt x="3271" y="22463"/>
                  </a:lnTo>
                  <a:lnTo>
                    <a:pt x="171" y="27782"/>
                  </a:lnTo>
                  <a:cubicBezTo>
                    <a:pt x="1" y="28122"/>
                    <a:pt x="257" y="28500"/>
                    <a:pt x="568" y="28500"/>
                  </a:cubicBezTo>
                  <a:cubicBezTo>
                    <a:pt x="647" y="28500"/>
                    <a:pt x="729" y="28476"/>
                    <a:pt x="809" y="28421"/>
                  </a:cubicBezTo>
                  <a:lnTo>
                    <a:pt x="6128" y="25533"/>
                  </a:lnTo>
                  <a:lnTo>
                    <a:pt x="28986" y="25533"/>
                  </a:lnTo>
                  <a:cubicBezTo>
                    <a:pt x="29746" y="25533"/>
                    <a:pt x="30384" y="24925"/>
                    <a:pt x="30384" y="24135"/>
                  </a:cubicBezTo>
                  <a:lnTo>
                    <a:pt x="30384" y="1338"/>
                  </a:lnTo>
                  <a:cubicBezTo>
                    <a:pt x="30384" y="609"/>
                    <a:pt x="29746" y="1"/>
                    <a:pt x="28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2762925" y="1389475"/>
              <a:ext cx="250025" cy="372375"/>
            </a:xfrm>
            <a:custGeom>
              <a:rect b="b" l="l" r="r" t="t"/>
              <a:pathLst>
                <a:path extrusionOk="0" h="14895" w="10001">
                  <a:moveTo>
                    <a:pt x="4073" y="0"/>
                  </a:moveTo>
                  <a:lnTo>
                    <a:pt x="4073" y="1702"/>
                  </a:lnTo>
                  <a:cubicBezTo>
                    <a:pt x="2827" y="1854"/>
                    <a:pt x="1854" y="2310"/>
                    <a:pt x="1186" y="2949"/>
                  </a:cubicBezTo>
                  <a:cubicBezTo>
                    <a:pt x="547" y="3648"/>
                    <a:pt x="182" y="4438"/>
                    <a:pt x="182" y="5350"/>
                  </a:cubicBezTo>
                  <a:cubicBezTo>
                    <a:pt x="182" y="6140"/>
                    <a:pt x="426" y="6809"/>
                    <a:pt x="851" y="7265"/>
                  </a:cubicBezTo>
                  <a:cubicBezTo>
                    <a:pt x="1246" y="7751"/>
                    <a:pt x="1763" y="8085"/>
                    <a:pt x="2310" y="8268"/>
                  </a:cubicBezTo>
                  <a:cubicBezTo>
                    <a:pt x="2888" y="8481"/>
                    <a:pt x="3617" y="8663"/>
                    <a:pt x="4438" y="8845"/>
                  </a:cubicBezTo>
                  <a:cubicBezTo>
                    <a:pt x="5137" y="8997"/>
                    <a:pt x="5593" y="9119"/>
                    <a:pt x="5897" y="9241"/>
                  </a:cubicBezTo>
                  <a:cubicBezTo>
                    <a:pt x="6170" y="9332"/>
                    <a:pt x="6322" y="9544"/>
                    <a:pt x="6322" y="9757"/>
                  </a:cubicBezTo>
                  <a:cubicBezTo>
                    <a:pt x="6322" y="9940"/>
                    <a:pt x="6201" y="10092"/>
                    <a:pt x="5958" y="10213"/>
                  </a:cubicBezTo>
                  <a:cubicBezTo>
                    <a:pt x="5745" y="10335"/>
                    <a:pt x="5411" y="10365"/>
                    <a:pt x="4863" y="10365"/>
                  </a:cubicBezTo>
                  <a:cubicBezTo>
                    <a:pt x="4286" y="10365"/>
                    <a:pt x="3648" y="10304"/>
                    <a:pt x="3009" y="10092"/>
                  </a:cubicBezTo>
                  <a:cubicBezTo>
                    <a:pt x="2341" y="9909"/>
                    <a:pt x="1763" y="9696"/>
                    <a:pt x="1216" y="9392"/>
                  </a:cubicBezTo>
                  <a:lnTo>
                    <a:pt x="0" y="12067"/>
                  </a:lnTo>
                  <a:cubicBezTo>
                    <a:pt x="456" y="12371"/>
                    <a:pt x="1064" y="12645"/>
                    <a:pt x="1793" y="12827"/>
                  </a:cubicBezTo>
                  <a:cubicBezTo>
                    <a:pt x="2523" y="13070"/>
                    <a:pt x="3283" y="13192"/>
                    <a:pt x="4073" y="13222"/>
                  </a:cubicBezTo>
                  <a:lnTo>
                    <a:pt x="4073" y="14894"/>
                  </a:lnTo>
                  <a:lnTo>
                    <a:pt x="6322" y="14894"/>
                  </a:lnTo>
                  <a:lnTo>
                    <a:pt x="6322" y="13131"/>
                  </a:lnTo>
                  <a:cubicBezTo>
                    <a:pt x="7477" y="12949"/>
                    <a:pt x="8420" y="12493"/>
                    <a:pt x="9058" y="11855"/>
                  </a:cubicBezTo>
                  <a:cubicBezTo>
                    <a:pt x="9696" y="11186"/>
                    <a:pt x="10000" y="10426"/>
                    <a:pt x="10000" y="9392"/>
                  </a:cubicBezTo>
                  <a:cubicBezTo>
                    <a:pt x="10000" y="8572"/>
                    <a:pt x="9757" y="7934"/>
                    <a:pt x="9362" y="7478"/>
                  </a:cubicBezTo>
                  <a:cubicBezTo>
                    <a:pt x="8906" y="7022"/>
                    <a:pt x="8389" y="6687"/>
                    <a:pt x="7842" y="6505"/>
                  </a:cubicBezTo>
                  <a:cubicBezTo>
                    <a:pt x="7265" y="6292"/>
                    <a:pt x="6535" y="6110"/>
                    <a:pt x="5714" y="5958"/>
                  </a:cubicBezTo>
                  <a:cubicBezTo>
                    <a:pt x="5046" y="5836"/>
                    <a:pt x="4559" y="5745"/>
                    <a:pt x="4286" y="5623"/>
                  </a:cubicBezTo>
                  <a:cubicBezTo>
                    <a:pt x="4043" y="5502"/>
                    <a:pt x="3891" y="5350"/>
                    <a:pt x="3891" y="5137"/>
                  </a:cubicBezTo>
                  <a:cubicBezTo>
                    <a:pt x="3891" y="4681"/>
                    <a:pt x="4377" y="4438"/>
                    <a:pt x="5319" y="4438"/>
                  </a:cubicBezTo>
                  <a:cubicBezTo>
                    <a:pt x="6262" y="4438"/>
                    <a:pt x="7295" y="4742"/>
                    <a:pt x="8389" y="5289"/>
                  </a:cubicBezTo>
                  <a:lnTo>
                    <a:pt x="9514" y="2584"/>
                  </a:lnTo>
                  <a:cubicBezTo>
                    <a:pt x="8632" y="2098"/>
                    <a:pt x="7569" y="1794"/>
                    <a:pt x="6322" y="1672"/>
                  </a:cubicBezTo>
                  <a:lnTo>
                    <a:pt x="6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4" name="Google Shape;1384;p40"/>
          <p:cNvSpPr/>
          <p:nvPr/>
        </p:nvSpPr>
        <p:spPr>
          <a:xfrm>
            <a:off x="8254350" y="398600"/>
            <a:ext cx="352850" cy="503551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0"/>
          <p:cNvSpPr/>
          <p:nvPr/>
        </p:nvSpPr>
        <p:spPr>
          <a:xfrm>
            <a:off x="881413" y="406090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0"/>
          <p:cNvSpPr/>
          <p:nvPr/>
        </p:nvSpPr>
        <p:spPr>
          <a:xfrm>
            <a:off x="7778600" y="47705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7" name="Google Shape;1387;p40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-476614" y="-1"/>
            <a:ext cx="111509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Program</a:t>
            </a:r>
            <a:endParaRPr/>
          </a:p>
        </p:txBody>
      </p:sp>
      <p:sp>
        <p:nvSpPr>
          <p:cNvPr id="1393" name="Google Shape;1393;p41"/>
          <p:cNvSpPr txBox="1"/>
          <p:nvPr>
            <p:ph idx="2" type="subTitle"/>
          </p:nvPr>
        </p:nvSpPr>
        <p:spPr>
          <a:xfrm>
            <a:off x="524400" y="1128050"/>
            <a:ext cx="2280600" cy="3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import chardet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import pandas as pd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import matplotlib.pyplot as plt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import requests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from bs4 import BeautifulSoup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def getNum(continent, country_lst):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num = 0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for i in country_lst: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for j in continent: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if i==j: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    num+=1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    break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return num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def getTitle(data):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title=[]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headers = data.columns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for header in headers: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title.append(header)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return title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def findCountry(url,num):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# Send a GET request to the Wikipedia page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response = requests.get(url)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# Create a BeautifulSoup object and specify the parser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soup = BeautifulSoup(response.text, "html.parser")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</a:t>
            </a:r>
            <a:endParaRPr sz="700"/>
          </a:p>
        </p:txBody>
      </p:sp>
      <p:sp>
        <p:nvSpPr>
          <p:cNvPr id="1394" name="Google Shape;1394;p41"/>
          <p:cNvSpPr/>
          <p:nvPr/>
        </p:nvSpPr>
        <p:spPr>
          <a:xfrm>
            <a:off x="171550" y="782450"/>
            <a:ext cx="352850" cy="503551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1"/>
          <p:cNvSpPr/>
          <p:nvPr/>
        </p:nvSpPr>
        <p:spPr>
          <a:xfrm>
            <a:off x="881413" y="406090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1"/>
          <p:cNvSpPr txBox="1"/>
          <p:nvPr>
            <p:ph idx="2" type="subTitle"/>
          </p:nvPr>
        </p:nvSpPr>
        <p:spPr>
          <a:xfrm>
            <a:off x="2617400" y="1128050"/>
            <a:ext cx="24198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# Find the table containing the data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table = soup.find("table", class_="wikitable sortable")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# Extract the country name column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country = []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for row in table.find_all("tr"):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columns = row.find_all("td")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if len(columns) &gt; num: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name_column=columns[num].text.strip()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temp = 0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for i in name_column: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    if (i =='[') or (i == '（') or (i=='(') or (i =='、'):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        country.append(name_column.split(i)[0])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        break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    if temp == len(name_column)-1: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        country.append(name_column)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    temp += 1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return country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Africa = findCountry("https://zh.wikipedia.org/zh-tw/%E9%9D%9E%E6%B4%B2%E5%9B%BD%E5%AE%B6%E5%92%8C%E5%9C%B0%E5%8C%BA%E5%88%97%E8%A1%A8",0)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Asia = findCountry("https://zh.wikipedia.org/zh-tw/%E4%BA%9A%E6%B4%B2%E5%9B%BD%E5%AE%B6%E5%92%8C%E5%9C%B0%E5%8C%BA%E5%88%97%E8%A1%A8",1)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Europe = findCountry("https://zh.wikipedia.org/zh-tw/%E6%AD%90%E6%B4%B2%E5%9C%8B%E5%AE%B6%E5%92%8C%E5%9C%B0%E5%8D%80%E5%88%97%E8%A1%A8",1)</a:t>
            </a:r>
            <a:endParaRPr sz="700"/>
          </a:p>
        </p:txBody>
      </p:sp>
      <p:sp>
        <p:nvSpPr>
          <p:cNvPr id="1397" name="Google Shape;1397;p41"/>
          <p:cNvSpPr txBox="1"/>
          <p:nvPr>
            <p:ph idx="2" type="subTitle"/>
          </p:nvPr>
        </p:nvSpPr>
        <p:spPr>
          <a:xfrm>
            <a:off x="5037200" y="1128050"/>
            <a:ext cx="3947100" cy="3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N_America = findCountry("https://zh.wikipedia.org/zh-tw/%E5%8C%97%E7%BE%8E%E6%B4%B2%E5%9B%BD%E5%AE%B6%E5%92%8C%E5%9C%B0%E5%8C%BA%E5%88%97%E8%A1%A8",1)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S_America = findCountry("https://zh.wikipedia.org/zh-tw/%E5%8D%97%E7%BE%8E%E6%B4%B2%E5%9B%BD%E5%AE%B6%E5%92%8C%E5%9C%B0%E5%8C%BA%E5%88%97%E8%A1%A8",1)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Australia = findCountry("https://zh.wikipedia.org/zh-tw/%E5%A4%A7%E6%B4%8B%E6%B4%B2%E5%9B%BD%E5%AE%B6%E5%92%8C%E5%9C%B0%E5%8C%BA%E5%88%97%E8%A1%A8",1)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Antarctica = findCountry("https://zh.wikipedia.org/zh-tw/%E5%8D%97%E6%9E%81%E6%B4%B2",0)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# Detect the encoding of the file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with open('u2010im.csv', 'rb') as file: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result = chardet.detect(file.read())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# Read the file with the detected encoding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data = pd.read_csv('u2010im.csv', encoding=result['encoding'])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title = getTitle(data)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country_lst = title[2:]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continent_lst_str = ['Africa','Asia','Europe','North America','South America','Australia','Antarctica']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continent_lst = [Africa,Asia,Europe,N_America,S_America,Australia,Antarctica]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num = []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for continent in continent_lst: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num.append(getNum(continent,country_lst))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explode = [0,0,0,0.2,0.2,0.2,0.2]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listm = num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listx = continent_lst_str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plt.title('Import Rate Based on Continent', fontsize=16)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plt.pie(listm, labels = listx, autopct='%2.2f%%',explode=explode)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398" name="Google Shape;1398;p41"/>
          <p:cNvSpPr txBox="1"/>
          <p:nvPr/>
        </p:nvSpPr>
        <p:spPr>
          <a:xfrm>
            <a:off x="5984300" y="445023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https://github.com/Zocke07/Big-Data-Programming-Final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3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6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7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2"/>
          <p:cNvSpPr/>
          <p:nvPr/>
        </p:nvSpPr>
        <p:spPr>
          <a:xfrm>
            <a:off x="1447600" y="1305725"/>
            <a:ext cx="5527500" cy="3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Based on Continent</a:t>
            </a:r>
            <a:endParaRPr/>
          </a:p>
        </p:txBody>
      </p:sp>
      <p:pic>
        <p:nvPicPr>
          <p:cNvPr id="1405" name="Google Shape;14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250" y="1539250"/>
            <a:ext cx="4413101" cy="29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42"/>
          <p:cNvSpPr/>
          <p:nvPr/>
        </p:nvSpPr>
        <p:spPr>
          <a:xfrm>
            <a:off x="6296475" y="4297175"/>
            <a:ext cx="366000" cy="330300"/>
          </a:xfrm>
          <a:prstGeom prst="chord">
            <a:avLst>
              <a:gd fmla="val 6120901" name="adj1"/>
              <a:gd fmla="val 18900401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42"/>
          <p:cNvSpPr/>
          <p:nvPr/>
        </p:nvSpPr>
        <p:spPr>
          <a:xfrm>
            <a:off x="6332800" y="1431350"/>
            <a:ext cx="366000" cy="330300"/>
          </a:xfrm>
          <a:prstGeom prst="chord">
            <a:avLst>
              <a:gd fmla="val 3259788" name="adj1"/>
              <a:gd fmla="val 15380373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42"/>
          <p:cNvSpPr/>
          <p:nvPr/>
        </p:nvSpPr>
        <p:spPr>
          <a:xfrm>
            <a:off x="1904300" y="1350975"/>
            <a:ext cx="366000" cy="330300"/>
          </a:xfrm>
          <a:prstGeom prst="chord">
            <a:avLst>
              <a:gd fmla="val 19383278" name="adj1"/>
              <a:gd fmla="val 8348954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42"/>
          <p:cNvSpPr/>
          <p:nvPr/>
        </p:nvSpPr>
        <p:spPr>
          <a:xfrm>
            <a:off x="1850725" y="4211525"/>
            <a:ext cx="366000" cy="501600"/>
          </a:xfrm>
          <a:prstGeom prst="chord">
            <a:avLst>
              <a:gd fmla="val 13069430" name="adj1"/>
              <a:gd fmla="val 3389064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43"/>
          <p:cNvGrpSpPr/>
          <p:nvPr/>
        </p:nvGrpSpPr>
        <p:grpSpPr>
          <a:xfrm>
            <a:off x="5541988" y="3019250"/>
            <a:ext cx="3442388" cy="2277275"/>
            <a:chOff x="3662263" y="2041500"/>
            <a:chExt cx="3442388" cy="2277275"/>
          </a:xfrm>
        </p:grpSpPr>
        <p:sp>
          <p:nvSpPr>
            <p:cNvPr id="1415" name="Google Shape;1415;p43"/>
            <p:cNvSpPr/>
            <p:nvPr/>
          </p:nvSpPr>
          <p:spPr>
            <a:xfrm flipH="1">
              <a:off x="3662263" y="2773475"/>
              <a:ext cx="780425" cy="1333675"/>
            </a:xfrm>
            <a:custGeom>
              <a:rect b="b" l="l" r="r" t="t"/>
              <a:pathLst>
                <a:path extrusionOk="0" h="53347" w="31217">
                  <a:moveTo>
                    <a:pt x="18072" y="0"/>
                  </a:moveTo>
                  <a:cubicBezTo>
                    <a:pt x="16428" y="0"/>
                    <a:pt x="14796" y="781"/>
                    <a:pt x="13618" y="1934"/>
                  </a:cubicBezTo>
                  <a:cubicBezTo>
                    <a:pt x="12159" y="3332"/>
                    <a:pt x="11247" y="5156"/>
                    <a:pt x="10456" y="7010"/>
                  </a:cubicBezTo>
                  <a:cubicBezTo>
                    <a:pt x="8511" y="11509"/>
                    <a:pt x="7295" y="16250"/>
                    <a:pt x="6110" y="20992"/>
                  </a:cubicBezTo>
                  <a:cubicBezTo>
                    <a:pt x="3709" y="30871"/>
                    <a:pt x="1672" y="40871"/>
                    <a:pt x="0" y="50871"/>
                  </a:cubicBezTo>
                  <a:lnTo>
                    <a:pt x="2067" y="52847"/>
                  </a:lnTo>
                  <a:cubicBezTo>
                    <a:pt x="3355" y="53184"/>
                    <a:pt x="4683" y="53347"/>
                    <a:pt x="6014" y="53347"/>
                  </a:cubicBezTo>
                  <a:cubicBezTo>
                    <a:pt x="10558" y="53347"/>
                    <a:pt x="15134" y="51450"/>
                    <a:pt x="18238" y="48135"/>
                  </a:cubicBezTo>
                  <a:cubicBezTo>
                    <a:pt x="19423" y="46859"/>
                    <a:pt x="20457" y="45096"/>
                    <a:pt x="19788" y="43485"/>
                  </a:cubicBezTo>
                  <a:cubicBezTo>
                    <a:pt x="19423" y="42543"/>
                    <a:pt x="18542" y="41904"/>
                    <a:pt x="17599" y="41600"/>
                  </a:cubicBezTo>
                  <a:cubicBezTo>
                    <a:pt x="16657" y="41296"/>
                    <a:pt x="15624" y="41266"/>
                    <a:pt x="14621" y="41205"/>
                  </a:cubicBezTo>
                  <a:cubicBezTo>
                    <a:pt x="19758" y="40263"/>
                    <a:pt x="24651" y="37375"/>
                    <a:pt x="27843" y="33241"/>
                  </a:cubicBezTo>
                  <a:cubicBezTo>
                    <a:pt x="28542" y="32330"/>
                    <a:pt x="29180" y="31357"/>
                    <a:pt x="29454" y="30263"/>
                  </a:cubicBezTo>
                  <a:cubicBezTo>
                    <a:pt x="29727" y="29168"/>
                    <a:pt x="29575" y="27922"/>
                    <a:pt x="28846" y="27041"/>
                  </a:cubicBezTo>
                  <a:cubicBezTo>
                    <a:pt x="28181" y="26229"/>
                    <a:pt x="27119" y="25855"/>
                    <a:pt x="26061" y="25855"/>
                  </a:cubicBezTo>
                  <a:cubicBezTo>
                    <a:pt x="25812" y="25855"/>
                    <a:pt x="25563" y="25876"/>
                    <a:pt x="25320" y="25916"/>
                  </a:cubicBezTo>
                  <a:cubicBezTo>
                    <a:pt x="24074" y="26068"/>
                    <a:pt x="22888" y="26676"/>
                    <a:pt x="21733" y="27284"/>
                  </a:cubicBezTo>
                  <a:cubicBezTo>
                    <a:pt x="25198" y="25156"/>
                    <a:pt x="28208" y="21904"/>
                    <a:pt x="29879" y="18196"/>
                  </a:cubicBezTo>
                  <a:cubicBezTo>
                    <a:pt x="30730" y="16281"/>
                    <a:pt x="31217" y="13849"/>
                    <a:pt x="29849" y="12299"/>
                  </a:cubicBezTo>
                  <a:cubicBezTo>
                    <a:pt x="29115" y="11486"/>
                    <a:pt x="28031" y="11125"/>
                    <a:pt x="26928" y="11125"/>
                  </a:cubicBezTo>
                  <a:cubicBezTo>
                    <a:pt x="26340" y="11125"/>
                    <a:pt x="25747" y="11227"/>
                    <a:pt x="25198" y="11417"/>
                  </a:cubicBezTo>
                  <a:cubicBezTo>
                    <a:pt x="23587" y="11995"/>
                    <a:pt x="22341" y="13150"/>
                    <a:pt x="21095" y="14275"/>
                  </a:cubicBezTo>
                  <a:cubicBezTo>
                    <a:pt x="22128" y="11721"/>
                    <a:pt x="23679" y="9047"/>
                    <a:pt x="23557" y="6311"/>
                  </a:cubicBezTo>
                  <a:cubicBezTo>
                    <a:pt x="23435" y="3575"/>
                    <a:pt x="21764" y="718"/>
                    <a:pt x="19119" y="110"/>
                  </a:cubicBezTo>
                  <a:cubicBezTo>
                    <a:pt x="18773" y="36"/>
                    <a:pt x="18422" y="0"/>
                    <a:pt x="18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 flipH="1">
              <a:off x="3977613" y="2932000"/>
              <a:ext cx="362500" cy="1126175"/>
            </a:xfrm>
            <a:custGeom>
              <a:rect b="b" l="l" r="r" t="t"/>
              <a:pathLst>
                <a:path extrusionOk="0" fill="none" h="45047" w="14500">
                  <a:moveTo>
                    <a:pt x="14500" y="0"/>
                  </a:moveTo>
                  <a:cubicBezTo>
                    <a:pt x="8664" y="14712"/>
                    <a:pt x="3861" y="29758"/>
                    <a:pt x="1" y="45047"/>
                  </a:cubicBezTo>
                </a:path>
              </a:pathLst>
            </a:custGeom>
            <a:noFill/>
            <a:ln cap="flat" cmpd="sng" w="9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 flipH="1">
              <a:off x="4011038" y="3878050"/>
              <a:ext cx="313875" cy="86650"/>
            </a:xfrm>
            <a:custGeom>
              <a:rect b="b" l="l" r="r" t="t"/>
              <a:pathLst>
                <a:path extrusionOk="0" fill="none" h="3466" w="12555">
                  <a:moveTo>
                    <a:pt x="12554" y="1"/>
                  </a:moveTo>
                  <a:cubicBezTo>
                    <a:pt x="8633" y="1977"/>
                    <a:pt x="4347" y="3162"/>
                    <a:pt x="1" y="3466"/>
                  </a:cubicBezTo>
                </a:path>
              </a:pathLst>
            </a:custGeom>
            <a:noFill/>
            <a:ln cap="flat" cmpd="sng" w="9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6324225" y="2768875"/>
              <a:ext cx="780425" cy="1333675"/>
            </a:xfrm>
            <a:custGeom>
              <a:rect b="b" l="l" r="r" t="t"/>
              <a:pathLst>
                <a:path extrusionOk="0" h="53347" w="31217">
                  <a:moveTo>
                    <a:pt x="18072" y="0"/>
                  </a:moveTo>
                  <a:cubicBezTo>
                    <a:pt x="16428" y="0"/>
                    <a:pt x="14796" y="781"/>
                    <a:pt x="13618" y="1934"/>
                  </a:cubicBezTo>
                  <a:cubicBezTo>
                    <a:pt x="12159" y="3332"/>
                    <a:pt x="11247" y="5156"/>
                    <a:pt x="10456" y="7010"/>
                  </a:cubicBezTo>
                  <a:cubicBezTo>
                    <a:pt x="8511" y="11509"/>
                    <a:pt x="7295" y="16250"/>
                    <a:pt x="6110" y="20992"/>
                  </a:cubicBezTo>
                  <a:cubicBezTo>
                    <a:pt x="3709" y="30871"/>
                    <a:pt x="1672" y="40871"/>
                    <a:pt x="0" y="50871"/>
                  </a:cubicBezTo>
                  <a:lnTo>
                    <a:pt x="2067" y="52847"/>
                  </a:lnTo>
                  <a:cubicBezTo>
                    <a:pt x="3355" y="53184"/>
                    <a:pt x="4683" y="53347"/>
                    <a:pt x="6014" y="53347"/>
                  </a:cubicBezTo>
                  <a:cubicBezTo>
                    <a:pt x="10558" y="53347"/>
                    <a:pt x="15134" y="51450"/>
                    <a:pt x="18238" y="48135"/>
                  </a:cubicBezTo>
                  <a:cubicBezTo>
                    <a:pt x="19423" y="46859"/>
                    <a:pt x="20457" y="45096"/>
                    <a:pt x="19788" y="43485"/>
                  </a:cubicBezTo>
                  <a:cubicBezTo>
                    <a:pt x="19423" y="42543"/>
                    <a:pt x="18542" y="41904"/>
                    <a:pt x="17599" y="41600"/>
                  </a:cubicBezTo>
                  <a:cubicBezTo>
                    <a:pt x="16657" y="41296"/>
                    <a:pt x="15624" y="41266"/>
                    <a:pt x="14621" y="41205"/>
                  </a:cubicBezTo>
                  <a:cubicBezTo>
                    <a:pt x="19758" y="40263"/>
                    <a:pt x="24651" y="37375"/>
                    <a:pt x="27843" y="33241"/>
                  </a:cubicBezTo>
                  <a:cubicBezTo>
                    <a:pt x="28542" y="32330"/>
                    <a:pt x="29180" y="31357"/>
                    <a:pt x="29454" y="30263"/>
                  </a:cubicBezTo>
                  <a:cubicBezTo>
                    <a:pt x="29727" y="29168"/>
                    <a:pt x="29575" y="27922"/>
                    <a:pt x="28846" y="27041"/>
                  </a:cubicBezTo>
                  <a:cubicBezTo>
                    <a:pt x="28181" y="26229"/>
                    <a:pt x="27119" y="25855"/>
                    <a:pt x="26061" y="25855"/>
                  </a:cubicBezTo>
                  <a:cubicBezTo>
                    <a:pt x="25812" y="25855"/>
                    <a:pt x="25563" y="25876"/>
                    <a:pt x="25320" y="25916"/>
                  </a:cubicBezTo>
                  <a:cubicBezTo>
                    <a:pt x="24074" y="26068"/>
                    <a:pt x="22888" y="26676"/>
                    <a:pt x="21733" y="27284"/>
                  </a:cubicBezTo>
                  <a:cubicBezTo>
                    <a:pt x="25198" y="25156"/>
                    <a:pt x="28208" y="21904"/>
                    <a:pt x="29879" y="18196"/>
                  </a:cubicBezTo>
                  <a:cubicBezTo>
                    <a:pt x="30730" y="16281"/>
                    <a:pt x="31217" y="13849"/>
                    <a:pt x="29849" y="12299"/>
                  </a:cubicBezTo>
                  <a:cubicBezTo>
                    <a:pt x="29115" y="11486"/>
                    <a:pt x="28031" y="11125"/>
                    <a:pt x="26928" y="11125"/>
                  </a:cubicBezTo>
                  <a:cubicBezTo>
                    <a:pt x="26340" y="11125"/>
                    <a:pt x="25747" y="11227"/>
                    <a:pt x="25198" y="11417"/>
                  </a:cubicBezTo>
                  <a:cubicBezTo>
                    <a:pt x="23587" y="11995"/>
                    <a:pt x="22341" y="13150"/>
                    <a:pt x="21095" y="14275"/>
                  </a:cubicBezTo>
                  <a:cubicBezTo>
                    <a:pt x="22128" y="11721"/>
                    <a:pt x="23679" y="9047"/>
                    <a:pt x="23557" y="6311"/>
                  </a:cubicBezTo>
                  <a:cubicBezTo>
                    <a:pt x="23435" y="3575"/>
                    <a:pt x="21764" y="718"/>
                    <a:pt x="19119" y="110"/>
                  </a:cubicBezTo>
                  <a:cubicBezTo>
                    <a:pt x="18773" y="36"/>
                    <a:pt x="18422" y="0"/>
                    <a:pt x="18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6426800" y="2927400"/>
              <a:ext cx="362500" cy="1126175"/>
            </a:xfrm>
            <a:custGeom>
              <a:rect b="b" l="l" r="r" t="t"/>
              <a:pathLst>
                <a:path extrusionOk="0" fill="none" h="45047" w="14500">
                  <a:moveTo>
                    <a:pt x="14500" y="0"/>
                  </a:moveTo>
                  <a:cubicBezTo>
                    <a:pt x="8664" y="14712"/>
                    <a:pt x="3861" y="29758"/>
                    <a:pt x="1" y="45047"/>
                  </a:cubicBezTo>
                </a:path>
              </a:pathLst>
            </a:custGeom>
            <a:noFill/>
            <a:ln cap="flat" cmpd="sng" w="9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6442000" y="3873450"/>
              <a:ext cx="313875" cy="86650"/>
            </a:xfrm>
            <a:custGeom>
              <a:rect b="b" l="l" r="r" t="t"/>
              <a:pathLst>
                <a:path extrusionOk="0" fill="none" h="3466" w="12555">
                  <a:moveTo>
                    <a:pt x="12554" y="1"/>
                  </a:moveTo>
                  <a:cubicBezTo>
                    <a:pt x="8633" y="1977"/>
                    <a:pt x="4347" y="3162"/>
                    <a:pt x="1" y="3466"/>
                  </a:cubicBezTo>
                </a:path>
              </a:pathLst>
            </a:custGeom>
            <a:noFill/>
            <a:ln cap="flat" cmpd="sng" w="9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>
              <a:off x="4673725" y="2043650"/>
              <a:ext cx="429375" cy="428600"/>
            </a:xfrm>
            <a:custGeom>
              <a:rect b="b" l="l" r="r" t="t"/>
              <a:pathLst>
                <a:path extrusionOk="0" h="17144" w="17175">
                  <a:moveTo>
                    <a:pt x="8572" y="5563"/>
                  </a:moveTo>
                  <a:cubicBezTo>
                    <a:pt x="10244" y="5563"/>
                    <a:pt x="11612" y="6931"/>
                    <a:pt x="11612" y="8602"/>
                  </a:cubicBezTo>
                  <a:cubicBezTo>
                    <a:pt x="11612" y="10274"/>
                    <a:pt x="10244" y="11642"/>
                    <a:pt x="8572" y="11642"/>
                  </a:cubicBezTo>
                  <a:cubicBezTo>
                    <a:pt x="6901" y="11642"/>
                    <a:pt x="5533" y="10274"/>
                    <a:pt x="5533" y="8602"/>
                  </a:cubicBezTo>
                  <a:cubicBezTo>
                    <a:pt x="5533" y="6931"/>
                    <a:pt x="6901" y="5563"/>
                    <a:pt x="8572" y="5563"/>
                  </a:cubicBezTo>
                  <a:close/>
                  <a:moveTo>
                    <a:pt x="8421" y="0"/>
                  </a:moveTo>
                  <a:cubicBezTo>
                    <a:pt x="7782" y="0"/>
                    <a:pt x="7265" y="547"/>
                    <a:pt x="7265" y="1186"/>
                  </a:cubicBezTo>
                  <a:lnTo>
                    <a:pt x="7265" y="2371"/>
                  </a:lnTo>
                  <a:cubicBezTo>
                    <a:pt x="7265" y="3086"/>
                    <a:pt x="6676" y="3553"/>
                    <a:pt x="6059" y="3553"/>
                  </a:cubicBezTo>
                  <a:cubicBezTo>
                    <a:pt x="5757" y="3553"/>
                    <a:pt x="5448" y="3441"/>
                    <a:pt x="5199" y="3192"/>
                  </a:cubicBezTo>
                  <a:lnTo>
                    <a:pt x="4378" y="2371"/>
                  </a:lnTo>
                  <a:cubicBezTo>
                    <a:pt x="4150" y="2143"/>
                    <a:pt x="3846" y="2029"/>
                    <a:pt x="3534" y="2029"/>
                  </a:cubicBezTo>
                  <a:cubicBezTo>
                    <a:pt x="3223" y="2029"/>
                    <a:pt x="2904" y="2143"/>
                    <a:pt x="2645" y="2371"/>
                  </a:cubicBezTo>
                  <a:lnTo>
                    <a:pt x="2402" y="2645"/>
                  </a:lnTo>
                  <a:cubicBezTo>
                    <a:pt x="1946" y="3101"/>
                    <a:pt x="1946" y="3861"/>
                    <a:pt x="2402" y="4347"/>
                  </a:cubicBezTo>
                  <a:lnTo>
                    <a:pt x="3223" y="5168"/>
                  </a:lnTo>
                  <a:cubicBezTo>
                    <a:pt x="3983" y="5927"/>
                    <a:pt x="3466" y="7234"/>
                    <a:pt x="2402" y="7234"/>
                  </a:cubicBezTo>
                  <a:lnTo>
                    <a:pt x="1186" y="7234"/>
                  </a:lnTo>
                  <a:cubicBezTo>
                    <a:pt x="518" y="7234"/>
                    <a:pt x="1" y="7751"/>
                    <a:pt x="1" y="8420"/>
                  </a:cubicBezTo>
                  <a:lnTo>
                    <a:pt x="1" y="8785"/>
                  </a:lnTo>
                  <a:cubicBezTo>
                    <a:pt x="1" y="9423"/>
                    <a:pt x="518" y="9970"/>
                    <a:pt x="1186" y="9970"/>
                  </a:cubicBezTo>
                  <a:lnTo>
                    <a:pt x="2311" y="9970"/>
                  </a:lnTo>
                  <a:cubicBezTo>
                    <a:pt x="3375" y="9970"/>
                    <a:pt x="3922" y="11247"/>
                    <a:pt x="3162" y="12007"/>
                  </a:cubicBezTo>
                  <a:lnTo>
                    <a:pt x="2311" y="12858"/>
                  </a:lnTo>
                  <a:cubicBezTo>
                    <a:pt x="1855" y="13314"/>
                    <a:pt x="1855" y="14074"/>
                    <a:pt x="2311" y="14529"/>
                  </a:cubicBezTo>
                  <a:lnTo>
                    <a:pt x="2585" y="14803"/>
                  </a:lnTo>
                  <a:cubicBezTo>
                    <a:pt x="2813" y="15031"/>
                    <a:pt x="3116" y="15145"/>
                    <a:pt x="3420" y="15145"/>
                  </a:cubicBezTo>
                  <a:cubicBezTo>
                    <a:pt x="3724" y="15145"/>
                    <a:pt x="4028" y="15031"/>
                    <a:pt x="4256" y="14803"/>
                  </a:cubicBezTo>
                  <a:lnTo>
                    <a:pt x="5077" y="13952"/>
                  </a:lnTo>
                  <a:cubicBezTo>
                    <a:pt x="5322" y="13707"/>
                    <a:pt x="5623" y="13598"/>
                    <a:pt x="5919" y="13598"/>
                  </a:cubicBezTo>
                  <a:cubicBezTo>
                    <a:pt x="6543" y="13598"/>
                    <a:pt x="7144" y="14082"/>
                    <a:pt x="7144" y="14803"/>
                  </a:cubicBezTo>
                  <a:lnTo>
                    <a:pt x="7144" y="15958"/>
                  </a:lnTo>
                  <a:cubicBezTo>
                    <a:pt x="7144" y="16627"/>
                    <a:pt x="7661" y="17143"/>
                    <a:pt x="8299" y="17143"/>
                  </a:cubicBezTo>
                  <a:lnTo>
                    <a:pt x="8694" y="17143"/>
                  </a:lnTo>
                  <a:cubicBezTo>
                    <a:pt x="9332" y="17143"/>
                    <a:pt x="9880" y="16627"/>
                    <a:pt x="9880" y="15958"/>
                  </a:cubicBezTo>
                  <a:lnTo>
                    <a:pt x="9880" y="14803"/>
                  </a:lnTo>
                  <a:cubicBezTo>
                    <a:pt x="9880" y="14082"/>
                    <a:pt x="10466" y="13598"/>
                    <a:pt x="11081" y="13598"/>
                  </a:cubicBezTo>
                  <a:cubicBezTo>
                    <a:pt x="11373" y="13598"/>
                    <a:pt x="11671" y="13707"/>
                    <a:pt x="11916" y="13952"/>
                  </a:cubicBezTo>
                  <a:lnTo>
                    <a:pt x="12767" y="14803"/>
                  </a:lnTo>
                  <a:cubicBezTo>
                    <a:pt x="12995" y="15031"/>
                    <a:pt x="13299" y="15145"/>
                    <a:pt x="13607" y="15145"/>
                  </a:cubicBezTo>
                  <a:cubicBezTo>
                    <a:pt x="13915" y="15145"/>
                    <a:pt x="14226" y="15031"/>
                    <a:pt x="14469" y="14803"/>
                  </a:cubicBezTo>
                  <a:lnTo>
                    <a:pt x="14743" y="14529"/>
                  </a:lnTo>
                  <a:cubicBezTo>
                    <a:pt x="15199" y="14074"/>
                    <a:pt x="15199" y="13314"/>
                    <a:pt x="14743" y="12827"/>
                  </a:cubicBezTo>
                  <a:lnTo>
                    <a:pt x="13892" y="11976"/>
                  </a:lnTo>
                  <a:cubicBezTo>
                    <a:pt x="13132" y="11216"/>
                    <a:pt x="13679" y="9940"/>
                    <a:pt x="14743" y="9940"/>
                  </a:cubicBezTo>
                  <a:lnTo>
                    <a:pt x="15898" y="9940"/>
                  </a:lnTo>
                  <a:cubicBezTo>
                    <a:pt x="16567" y="9940"/>
                    <a:pt x="17083" y="9393"/>
                    <a:pt x="17083" y="8754"/>
                  </a:cubicBezTo>
                  <a:lnTo>
                    <a:pt x="17083" y="8359"/>
                  </a:lnTo>
                  <a:cubicBezTo>
                    <a:pt x="17174" y="7721"/>
                    <a:pt x="16627" y="7204"/>
                    <a:pt x="15959" y="7204"/>
                  </a:cubicBezTo>
                  <a:lnTo>
                    <a:pt x="14804" y="7204"/>
                  </a:lnTo>
                  <a:cubicBezTo>
                    <a:pt x="13740" y="7204"/>
                    <a:pt x="13223" y="5897"/>
                    <a:pt x="13983" y="5137"/>
                  </a:cubicBezTo>
                  <a:lnTo>
                    <a:pt x="14804" y="4317"/>
                  </a:lnTo>
                  <a:cubicBezTo>
                    <a:pt x="15260" y="3861"/>
                    <a:pt x="15260" y="3101"/>
                    <a:pt x="14804" y="2645"/>
                  </a:cubicBezTo>
                  <a:lnTo>
                    <a:pt x="14560" y="2371"/>
                  </a:lnTo>
                  <a:cubicBezTo>
                    <a:pt x="14332" y="2143"/>
                    <a:pt x="14029" y="2029"/>
                    <a:pt x="13725" y="2029"/>
                  </a:cubicBezTo>
                  <a:cubicBezTo>
                    <a:pt x="13421" y="2029"/>
                    <a:pt x="13117" y="2143"/>
                    <a:pt x="12889" y="2371"/>
                  </a:cubicBezTo>
                  <a:lnTo>
                    <a:pt x="12038" y="3192"/>
                  </a:lnTo>
                  <a:cubicBezTo>
                    <a:pt x="11788" y="3441"/>
                    <a:pt x="11483" y="3553"/>
                    <a:pt x="11185" y="3553"/>
                  </a:cubicBezTo>
                  <a:cubicBezTo>
                    <a:pt x="10577" y="3553"/>
                    <a:pt x="10001" y="3086"/>
                    <a:pt x="10001" y="2371"/>
                  </a:cubicBezTo>
                  <a:lnTo>
                    <a:pt x="10001" y="1186"/>
                  </a:lnTo>
                  <a:cubicBezTo>
                    <a:pt x="10001" y="547"/>
                    <a:pt x="9454" y="0"/>
                    <a:pt x="8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>
              <a:off x="4851550" y="2221450"/>
              <a:ext cx="72225" cy="72225"/>
            </a:xfrm>
            <a:custGeom>
              <a:rect b="b" l="l" r="r" t="t"/>
              <a:pathLst>
                <a:path extrusionOk="0" h="2889" w="2889">
                  <a:moveTo>
                    <a:pt x="1429" y="1"/>
                  </a:moveTo>
                  <a:cubicBezTo>
                    <a:pt x="639" y="1"/>
                    <a:pt x="1" y="639"/>
                    <a:pt x="1" y="1460"/>
                  </a:cubicBezTo>
                  <a:cubicBezTo>
                    <a:pt x="1" y="2250"/>
                    <a:pt x="639" y="2888"/>
                    <a:pt x="1429" y="2888"/>
                  </a:cubicBezTo>
                  <a:cubicBezTo>
                    <a:pt x="2219" y="2888"/>
                    <a:pt x="2888" y="2250"/>
                    <a:pt x="2888" y="1460"/>
                  </a:cubicBezTo>
                  <a:cubicBezTo>
                    <a:pt x="2888" y="639"/>
                    <a:pt x="2219" y="1"/>
                    <a:pt x="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>
              <a:off x="5783950" y="3099900"/>
              <a:ext cx="171000" cy="252300"/>
            </a:xfrm>
            <a:custGeom>
              <a:rect b="b" l="l" r="r" t="t"/>
              <a:pathLst>
                <a:path extrusionOk="0" h="10092" w="6840">
                  <a:moveTo>
                    <a:pt x="3404" y="0"/>
                  </a:moveTo>
                  <a:lnTo>
                    <a:pt x="1702" y="2371"/>
                  </a:lnTo>
                  <a:lnTo>
                    <a:pt x="0" y="4681"/>
                  </a:lnTo>
                  <a:lnTo>
                    <a:pt x="1976" y="4681"/>
                  </a:lnTo>
                  <a:lnTo>
                    <a:pt x="1976" y="10092"/>
                  </a:lnTo>
                  <a:lnTo>
                    <a:pt x="4894" y="10092"/>
                  </a:lnTo>
                  <a:lnTo>
                    <a:pt x="4894" y="4681"/>
                  </a:lnTo>
                  <a:lnTo>
                    <a:pt x="6839" y="4681"/>
                  </a:lnTo>
                  <a:lnTo>
                    <a:pt x="5137" y="2371"/>
                  </a:lnTo>
                  <a:lnTo>
                    <a:pt x="3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5881975" y="2195625"/>
              <a:ext cx="145925" cy="196075"/>
            </a:xfrm>
            <a:custGeom>
              <a:rect b="b" l="l" r="r" t="t"/>
              <a:pathLst>
                <a:path extrusionOk="0" h="7843" w="5837">
                  <a:moveTo>
                    <a:pt x="1763" y="1642"/>
                  </a:moveTo>
                  <a:lnTo>
                    <a:pt x="2341" y="3162"/>
                  </a:lnTo>
                  <a:cubicBezTo>
                    <a:pt x="2185" y="3204"/>
                    <a:pt x="2043" y="3227"/>
                    <a:pt x="1917" y="3227"/>
                  </a:cubicBezTo>
                  <a:cubicBezTo>
                    <a:pt x="1772" y="3227"/>
                    <a:pt x="1648" y="3196"/>
                    <a:pt x="1550" y="3131"/>
                  </a:cubicBezTo>
                  <a:cubicBezTo>
                    <a:pt x="1368" y="3040"/>
                    <a:pt x="1216" y="2949"/>
                    <a:pt x="1125" y="2706"/>
                  </a:cubicBezTo>
                  <a:cubicBezTo>
                    <a:pt x="1064" y="2463"/>
                    <a:pt x="1064" y="2280"/>
                    <a:pt x="1155" y="2098"/>
                  </a:cubicBezTo>
                  <a:cubicBezTo>
                    <a:pt x="1277" y="1915"/>
                    <a:pt x="1489" y="1763"/>
                    <a:pt x="1763" y="1642"/>
                  </a:cubicBezTo>
                  <a:close/>
                  <a:moveTo>
                    <a:pt x="3727" y="4149"/>
                  </a:moveTo>
                  <a:cubicBezTo>
                    <a:pt x="3919" y="4149"/>
                    <a:pt x="4091" y="4187"/>
                    <a:pt x="4225" y="4225"/>
                  </a:cubicBezTo>
                  <a:cubicBezTo>
                    <a:pt x="4438" y="4347"/>
                    <a:pt x="4559" y="4499"/>
                    <a:pt x="4681" y="4773"/>
                  </a:cubicBezTo>
                  <a:cubicBezTo>
                    <a:pt x="4742" y="4985"/>
                    <a:pt x="4742" y="5229"/>
                    <a:pt x="4620" y="5411"/>
                  </a:cubicBezTo>
                  <a:cubicBezTo>
                    <a:pt x="4529" y="5593"/>
                    <a:pt x="4286" y="5745"/>
                    <a:pt x="3982" y="5867"/>
                  </a:cubicBezTo>
                  <a:lnTo>
                    <a:pt x="3374" y="4195"/>
                  </a:lnTo>
                  <a:cubicBezTo>
                    <a:pt x="3497" y="4162"/>
                    <a:pt x="3616" y="4149"/>
                    <a:pt x="3727" y="4149"/>
                  </a:cubicBezTo>
                  <a:close/>
                  <a:moveTo>
                    <a:pt x="1702" y="0"/>
                  </a:moveTo>
                  <a:lnTo>
                    <a:pt x="1186" y="183"/>
                  </a:lnTo>
                  <a:lnTo>
                    <a:pt x="1398" y="760"/>
                  </a:lnTo>
                  <a:cubicBezTo>
                    <a:pt x="821" y="1034"/>
                    <a:pt x="456" y="1368"/>
                    <a:pt x="213" y="1794"/>
                  </a:cubicBezTo>
                  <a:cubicBezTo>
                    <a:pt x="30" y="2219"/>
                    <a:pt x="0" y="2675"/>
                    <a:pt x="182" y="3162"/>
                  </a:cubicBezTo>
                  <a:cubicBezTo>
                    <a:pt x="334" y="3618"/>
                    <a:pt x="638" y="3921"/>
                    <a:pt x="1064" y="4104"/>
                  </a:cubicBezTo>
                  <a:cubicBezTo>
                    <a:pt x="1339" y="4222"/>
                    <a:pt x="1664" y="4289"/>
                    <a:pt x="2049" y="4289"/>
                  </a:cubicBezTo>
                  <a:cubicBezTo>
                    <a:pt x="2259" y="4289"/>
                    <a:pt x="2488" y="4269"/>
                    <a:pt x="2736" y="4225"/>
                  </a:cubicBezTo>
                  <a:lnTo>
                    <a:pt x="3404" y="6049"/>
                  </a:lnTo>
                  <a:cubicBezTo>
                    <a:pt x="3298" y="6064"/>
                    <a:pt x="3184" y="6072"/>
                    <a:pt x="3070" y="6072"/>
                  </a:cubicBezTo>
                  <a:cubicBezTo>
                    <a:pt x="2956" y="6072"/>
                    <a:pt x="2842" y="6064"/>
                    <a:pt x="2736" y="6049"/>
                  </a:cubicBezTo>
                  <a:cubicBezTo>
                    <a:pt x="2493" y="6019"/>
                    <a:pt x="2249" y="5897"/>
                    <a:pt x="1945" y="5715"/>
                  </a:cubicBezTo>
                  <a:lnTo>
                    <a:pt x="1520" y="6657"/>
                  </a:lnTo>
                  <a:cubicBezTo>
                    <a:pt x="1854" y="6900"/>
                    <a:pt x="2249" y="6991"/>
                    <a:pt x="2645" y="7083"/>
                  </a:cubicBezTo>
                  <a:cubicBezTo>
                    <a:pt x="2776" y="7103"/>
                    <a:pt x="2905" y="7113"/>
                    <a:pt x="3033" y="7113"/>
                  </a:cubicBezTo>
                  <a:cubicBezTo>
                    <a:pt x="3290" y="7113"/>
                    <a:pt x="3546" y="7073"/>
                    <a:pt x="3830" y="6991"/>
                  </a:cubicBezTo>
                  <a:lnTo>
                    <a:pt x="4134" y="7843"/>
                  </a:lnTo>
                  <a:lnTo>
                    <a:pt x="4681" y="7630"/>
                  </a:lnTo>
                  <a:lnTo>
                    <a:pt x="4377" y="6809"/>
                  </a:lnTo>
                  <a:cubicBezTo>
                    <a:pt x="4985" y="6566"/>
                    <a:pt x="5380" y="6232"/>
                    <a:pt x="5623" y="5776"/>
                  </a:cubicBezTo>
                  <a:cubicBezTo>
                    <a:pt x="5836" y="5320"/>
                    <a:pt x="5836" y="4864"/>
                    <a:pt x="5654" y="4347"/>
                  </a:cubicBezTo>
                  <a:cubicBezTo>
                    <a:pt x="5471" y="3830"/>
                    <a:pt x="5167" y="3496"/>
                    <a:pt x="4742" y="3314"/>
                  </a:cubicBezTo>
                  <a:cubicBezTo>
                    <a:pt x="4451" y="3210"/>
                    <a:pt x="4075" y="3163"/>
                    <a:pt x="3624" y="3163"/>
                  </a:cubicBezTo>
                  <a:cubicBezTo>
                    <a:pt x="3414" y="3163"/>
                    <a:pt x="3189" y="3173"/>
                    <a:pt x="2948" y="3192"/>
                  </a:cubicBezTo>
                  <a:lnTo>
                    <a:pt x="2310" y="1520"/>
                  </a:lnTo>
                  <a:cubicBezTo>
                    <a:pt x="2417" y="1485"/>
                    <a:pt x="2545" y="1470"/>
                    <a:pt x="2675" y="1470"/>
                  </a:cubicBezTo>
                  <a:cubicBezTo>
                    <a:pt x="2767" y="1470"/>
                    <a:pt x="2860" y="1477"/>
                    <a:pt x="2948" y="1490"/>
                  </a:cubicBezTo>
                  <a:cubicBezTo>
                    <a:pt x="3161" y="1520"/>
                    <a:pt x="3374" y="1642"/>
                    <a:pt x="3648" y="1794"/>
                  </a:cubicBezTo>
                  <a:lnTo>
                    <a:pt x="4073" y="852"/>
                  </a:lnTo>
                  <a:cubicBezTo>
                    <a:pt x="3678" y="639"/>
                    <a:pt x="3344" y="548"/>
                    <a:pt x="3009" y="487"/>
                  </a:cubicBezTo>
                  <a:cubicBezTo>
                    <a:pt x="2888" y="477"/>
                    <a:pt x="2769" y="470"/>
                    <a:pt x="2652" y="470"/>
                  </a:cubicBezTo>
                  <a:cubicBezTo>
                    <a:pt x="2418" y="470"/>
                    <a:pt x="2189" y="497"/>
                    <a:pt x="1945" y="578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6011900" y="2179525"/>
              <a:ext cx="758400" cy="1076175"/>
            </a:xfrm>
            <a:custGeom>
              <a:rect b="b" l="l" r="r" t="t"/>
              <a:pathLst>
                <a:path extrusionOk="0" h="43047" w="30336">
                  <a:moveTo>
                    <a:pt x="20459" y="1"/>
                  </a:moveTo>
                  <a:cubicBezTo>
                    <a:pt x="18100" y="1"/>
                    <a:pt x="17446" y="11889"/>
                    <a:pt x="17326" y="14170"/>
                  </a:cubicBezTo>
                  <a:cubicBezTo>
                    <a:pt x="17326" y="14414"/>
                    <a:pt x="17144" y="14566"/>
                    <a:pt x="16901" y="14596"/>
                  </a:cubicBezTo>
                  <a:cubicBezTo>
                    <a:pt x="16883" y="14598"/>
                    <a:pt x="16866" y="14599"/>
                    <a:pt x="16849" y="14599"/>
                  </a:cubicBezTo>
                  <a:cubicBezTo>
                    <a:pt x="16604" y="14599"/>
                    <a:pt x="16445" y="14398"/>
                    <a:pt x="16445" y="14170"/>
                  </a:cubicBezTo>
                  <a:cubicBezTo>
                    <a:pt x="16445" y="11940"/>
                    <a:pt x="16270" y="2667"/>
                    <a:pt x="14298" y="2667"/>
                  </a:cubicBezTo>
                  <a:cubicBezTo>
                    <a:pt x="14255" y="2667"/>
                    <a:pt x="14210" y="2672"/>
                    <a:pt x="14165" y="2681"/>
                  </a:cubicBezTo>
                  <a:cubicBezTo>
                    <a:pt x="11764" y="3137"/>
                    <a:pt x="13709" y="13107"/>
                    <a:pt x="13648" y="16906"/>
                  </a:cubicBezTo>
                  <a:cubicBezTo>
                    <a:pt x="13561" y="20540"/>
                    <a:pt x="13307" y="22144"/>
                    <a:pt x="11690" y="22144"/>
                  </a:cubicBezTo>
                  <a:cubicBezTo>
                    <a:pt x="11616" y="22144"/>
                    <a:pt x="11539" y="22141"/>
                    <a:pt x="11460" y="22134"/>
                  </a:cubicBezTo>
                  <a:cubicBezTo>
                    <a:pt x="9916" y="22005"/>
                    <a:pt x="5321" y="18086"/>
                    <a:pt x="2879" y="18086"/>
                  </a:cubicBezTo>
                  <a:cubicBezTo>
                    <a:pt x="2436" y="18086"/>
                    <a:pt x="2064" y="18214"/>
                    <a:pt x="1794" y="18517"/>
                  </a:cubicBezTo>
                  <a:cubicBezTo>
                    <a:pt x="1" y="20493"/>
                    <a:pt x="5198" y="21587"/>
                    <a:pt x="7964" y="24961"/>
                  </a:cubicBezTo>
                  <a:cubicBezTo>
                    <a:pt x="10761" y="28365"/>
                    <a:pt x="12797" y="28274"/>
                    <a:pt x="13436" y="30645"/>
                  </a:cubicBezTo>
                  <a:cubicBezTo>
                    <a:pt x="14104" y="32985"/>
                    <a:pt x="11703" y="41922"/>
                    <a:pt x="11703" y="41922"/>
                  </a:cubicBezTo>
                  <a:lnTo>
                    <a:pt x="22372" y="43046"/>
                  </a:lnTo>
                  <a:cubicBezTo>
                    <a:pt x="22372" y="43046"/>
                    <a:pt x="22190" y="35599"/>
                    <a:pt x="23071" y="33016"/>
                  </a:cubicBezTo>
                  <a:cubicBezTo>
                    <a:pt x="23892" y="30432"/>
                    <a:pt x="26263" y="24019"/>
                    <a:pt x="27144" y="19034"/>
                  </a:cubicBezTo>
                  <a:cubicBezTo>
                    <a:pt x="27995" y="14049"/>
                    <a:pt x="30336" y="10219"/>
                    <a:pt x="28755" y="9155"/>
                  </a:cubicBezTo>
                  <a:cubicBezTo>
                    <a:pt x="28690" y="9112"/>
                    <a:pt x="28622" y="9091"/>
                    <a:pt x="28550" y="9091"/>
                  </a:cubicBezTo>
                  <a:cubicBezTo>
                    <a:pt x="27609" y="9091"/>
                    <a:pt x="26092" y="12626"/>
                    <a:pt x="25047" y="15478"/>
                  </a:cubicBezTo>
                  <a:cubicBezTo>
                    <a:pt x="24943" y="15711"/>
                    <a:pt x="24729" y="15856"/>
                    <a:pt x="24518" y="15856"/>
                  </a:cubicBezTo>
                  <a:cubicBezTo>
                    <a:pt x="24481" y="15856"/>
                    <a:pt x="24444" y="15851"/>
                    <a:pt x="24408" y="15842"/>
                  </a:cubicBezTo>
                  <a:cubicBezTo>
                    <a:pt x="24105" y="15812"/>
                    <a:pt x="23861" y="15478"/>
                    <a:pt x="23922" y="15174"/>
                  </a:cubicBezTo>
                  <a:cubicBezTo>
                    <a:pt x="24439" y="12955"/>
                    <a:pt x="26111" y="5417"/>
                    <a:pt x="24682" y="3593"/>
                  </a:cubicBezTo>
                  <a:cubicBezTo>
                    <a:pt x="24560" y="3410"/>
                    <a:pt x="24363" y="3319"/>
                    <a:pt x="24158" y="3319"/>
                  </a:cubicBezTo>
                  <a:cubicBezTo>
                    <a:pt x="23953" y="3319"/>
                    <a:pt x="23740" y="3410"/>
                    <a:pt x="23588" y="3593"/>
                  </a:cubicBezTo>
                  <a:cubicBezTo>
                    <a:pt x="22980" y="4383"/>
                    <a:pt x="21916" y="6815"/>
                    <a:pt x="21035" y="14322"/>
                  </a:cubicBezTo>
                  <a:cubicBezTo>
                    <a:pt x="21006" y="14576"/>
                    <a:pt x="20821" y="14751"/>
                    <a:pt x="20577" y="14751"/>
                  </a:cubicBezTo>
                  <a:cubicBezTo>
                    <a:pt x="20557" y="14751"/>
                    <a:pt x="20538" y="14750"/>
                    <a:pt x="20518" y="14748"/>
                  </a:cubicBezTo>
                  <a:cubicBezTo>
                    <a:pt x="20244" y="14718"/>
                    <a:pt x="20092" y="14474"/>
                    <a:pt x="20092" y="14231"/>
                  </a:cubicBezTo>
                  <a:cubicBezTo>
                    <a:pt x="20275" y="11526"/>
                    <a:pt x="22494" y="280"/>
                    <a:pt x="20548" y="6"/>
                  </a:cubicBezTo>
                  <a:cubicBezTo>
                    <a:pt x="20518" y="2"/>
                    <a:pt x="20489" y="1"/>
                    <a:pt x="20459" y="1"/>
                  </a:cubicBezTo>
                  <a:close/>
                </a:path>
              </a:pathLst>
            </a:custGeom>
            <a:solidFill>
              <a:srgbClr val="D45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6319675" y="3026175"/>
              <a:ext cx="264450" cy="160375"/>
            </a:xfrm>
            <a:custGeom>
              <a:rect b="b" l="l" r="r" t="t"/>
              <a:pathLst>
                <a:path extrusionOk="0" h="6415" w="10578">
                  <a:moveTo>
                    <a:pt x="851" y="1"/>
                  </a:moveTo>
                  <a:lnTo>
                    <a:pt x="0" y="4165"/>
                  </a:lnTo>
                  <a:lnTo>
                    <a:pt x="7781" y="5837"/>
                  </a:lnTo>
                  <a:lnTo>
                    <a:pt x="8845" y="6110"/>
                  </a:lnTo>
                  <a:lnTo>
                    <a:pt x="10213" y="6414"/>
                  </a:lnTo>
                  <a:lnTo>
                    <a:pt x="10578" y="1186"/>
                  </a:lnTo>
                  <a:lnTo>
                    <a:pt x="9301" y="1034"/>
                  </a:lnTo>
                  <a:lnTo>
                    <a:pt x="8237" y="91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6095500" y="3118900"/>
              <a:ext cx="495475" cy="1199875"/>
            </a:xfrm>
            <a:custGeom>
              <a:rect b="b" l="l" r="r" t="t"/>
              <a:pathLst>
                <a:path extrusionOk="0" h="47995" w="19819">
                  <a:moveTo>
                    <a:pt x="8541" y="0"/>
                  </a:moveTo>
                  <a:lnTo>
                    <a:pt x="0" y="45715"/>
                  </a:lnTo>
                  <a:lnTo>
                    <a:pt x="16232" y="47995"/>
                  </a:lnTo>
                  <a:lnTo>
                    <a:pt x="19818" y="1611"/>
                  </a:lnTo>
                  <a:lnTo>
                    <a:pt x="85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6346250" y="3000350"/>
              <a:ext cx="239400" cy="53975"/>
            </a:xfrm>
            <a:custGeom>
              <a:rect b="b" l="l" r="r" t="t"/>
              <a:pathLst>
                <a:path extrusionOk="0" h="2159" w="9576">
                  <a:moveTo>
                    <a:pt x="122" y="0"/>
                  </a:moveTo>
                  <a:lnTo>
                    <a:pt x="1" y="1034"/>
                  </a:lnTo>
                  <a:lnTo>
                    <a:pt x="9272" y="2158"/>
                  </a:lnTo>
                  <a:lnTo>
                    <a:pt x="9575" y="548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A849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5179075" y="2041500"/>
              <a:ext cx="457475" cy="1036375"/>
            </a:xfrm>
            <a:custGeom>
              <a:rect b="b" l="l" r="r" t="t"/>
              <a:pathLst>
                <a:path extrusionOk="0" h="41455" w="18299">
                  <a:moveTo>
                    <a:pt x="16671" y="0"/>
                  </a:moveTo>
                  <a:cubicBezTo>
                    <a:pt x="16118" y="0"/>
                    <a:pt x="15631" y="458"/>
                    <a:pt x="15228" y="1667"/>
                  </a:cubicBezTo>
                  <a:cubicBezTo>
                    <a:pt x="14712" y="3096"/>
                    <a:pt x="12827" y="12153"/>
                    <a:pt x="12827" y="12153"/>
                  </a:cubicBezTo>
                  <a:lnTo>
                    <a:pt x="11915" y="12093"/>
                  </a:lnTo>
                  <a:cubicBezTo>
                    <a:pt x="11915" y="12093"/>
                    <a:pt x="11625" y="9687"/>
                    <a:pt x="10112" y="9687"/>
                  </a:cubicBezTo>
                  <a:cubicBezTo>
                    <a:pt x="10075" y="9687"/>
                    <a:pt x="10038" y="9688"/>
                    <a:pt x="10000" y="9691"/>
                  </a:cubicBezTo>
                  <a:cubicBezTo>
                    <a:pt x="8328" y="9843"/>
                    <a:pt x="8328" y="11758"/>
                    <a:pt x="8328" y="11758"/>
                  </a:cubicBezTo>
                  <a:cubicBezTo>
                    <a:pt x="8328" y="11758"/>
                    <a:pt x="8257" y="10827"/>
                    <a:pt x="7055" y="10827"/>
                  </a:cubicBezTo>
                  <a:cubicBezTo>
                    <a:pt x="6901" y="10827"/>
                    <a:pt x="6729" y="10842"/>
                    <a:pt x="6535" y="10877"/>
                  </a:cubicBezTo>
                  <a:cubicBezTo>
                    <a:pt x="4833" y="11181"/>
                    <a:pt x="4863" y="13552"/>
                    <a:pt x="4863" y="13552"/>
                  </a:cubicBezTo>
                  <a:cubicBezTo>
                    <a:pt x="4591" y="12924"/>
                    <a:pt x="4122" y="12248"/>
                    <a:pt x="3347" y="12248"/>
                  </a:cubicBezTo>
                  <a:cubicBezTo>
                    <a:pt x="3259" y="12248"/>
                    <a:pt x="3166" y="12256"/>
                    <a:pt x="3070" y="12275"/>
                  </a:cubicBezTo>
                  <a:cubicBezTo>
                    <a:pt x="1368" y="12640"/>
                    <a:pt x="1824" y="15618"/>
                    <a:pt x="1824" y="15618"/>
                  </a:cubicBezTo>
                  <a:cubicBezTo>
                    <a:pt x="0" y="21211"/>
                    <a:pt x="2401" y="27078"/>
                    <a:pt x="2888" y="29935"/>
                  </a:cubicBezTo>
                  <a:cubicBezTo>
                    <a:pt x="3344" y="32762"/>
                    <a:pt x="2553" y="39935"/>
                    <a:pt x="2553" y="39935"/>
                  </a:cubicBezTo>
                  <a:lnTo>
                    <a:pt x="13557" y="41455"/>
                  </a:lnTo>
                  <a:cubicBezTo>
                    <a:pt x="13222" y="38294"/>
                    <a:pt x="13222" y="30300"/>
                    <a:pt x="13222" y="30300"/>
                  </a:cubicBezTo>
                  <a:cubicBezTo>
                    <a:pt x="14620" y="28324"/>
                    <a:pt x="16627" y="24342"/>
                    <a:pt x="16687" y="23035"/>
                  </a:cubicBezTo>
                  <a:cubicBezTo>
                    <a:pt x="16718" y="21758"/>
                    <a:pt x="14955" y="17959"/>
                    <a:pt x="14955" y="17959"/>
                  </a:cubicBezTo>
                  <a:cubicBezTo>
                    <a:pt x="14955" y="17959"/>
                    <a:pt x="17082" y="9114"/>
                    <a:pt x="17690" y="5314"/>
                  </a:cubicBezTo>
                  <a:cubicBezTo>
                    <a:pt x="18298" y="1515"/>
                    <a:pt x="17660" y="299"/>
                    <a:pt x="17022" y="56"/>
                  </a:cubicBezTo>
                  <a:cubicBezTo>
                    <a:pt x="16902" y="20"/>
                    <a:pt x="16785" y="0"/>
                    <a:pt x="16671" y="0"/>
                  </a:cubicBezTo>
                  <a:close/>
                </a:path>
              </a:pathLst>
            </a:custGeom>
            <a:solidFill>
              <a:srgbClr val="F87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5224650" y="2928925"/>
              <a:ext cx="308550" cy="101850"/>
            </a:xfrm>
            <a:custGeom>
              <a:rect b="b" l="l" r="r" t="t"/>
              <a:pathLst>
                <a:path extrusionOk="0" h="4074" w="12342">
                  <a:moveTo>
                    <a:pt x="12341" y="0"/>
                  </a:moveTo>
                  <a:lnTo>
                    <a:pt x="1" y="61"/>
                  </a:lnTo>
                  <a:lnTo>
                    <a:pt x="122" y="3769"/>
                  </a:lnTo>
                  <a:lnTo>
                    <a:pt x="11977" y="4073"/>
                  </a:lnTo>
                  <a:lnTo>
                    <a:pt x="123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5071925" y="2989700"/>
              <a:ext cx="479500" cy="1321475"/>
            </a:xfrm>
            <a:custGeom>
              <a:rect b="b" l="l" r="r" t="t"/>
              <a:pathLst>
                <a:path extrusionOk="0" h="52859" w="19180">
                  <a:moveTo>
                    <a:pt x="5563" y="1"/>
                  </a:moveTo>
                  <a:lnTo>
                    <a:pt x="0" y="51126"/>
                  </a:lnTo>
                  <a:lnTo>
                    <a:pt x="19180" y="52859"/>
                  </a:lnTo>
                  <a:lnTo>
                    <a:pt x="18846" y="17174"/>
                  </a:lnTo>
                  <a:lnTo>
                    <a:pt x="18876" y="305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5489100" y="3032800"/>
              <a:ext cx="33450" cy="31450"/>
            </a:xfrm>
            <a:custGeom>
              <a:rect b="b" l="l" r="r" t="t"/>
              <a:pathLst>
                <a:path extrusionOk="0" h="1258" w="1338">
                  <a:moveTo>
                    <a:pt x="628" y="0"/>
                  </a:moveTo>
                  <a:cubicBezTo>
                    <a:pt x="336" y="0"/>
                    <a:pt x="89" y="229"/>
                    <a:pt x="61" y="557"/>
                  </a:cubicBezTo>
                  <a:cubicBezTo>
                    <a:pt x="0" y="921"/>
                    <a:pt x="274" y="1225"/>
                    <a:pt x="639" y="1256"/>
                  </a:cubicBezTo>
                  <a:cubicBezTo>
                    <a:pt x="656" y="1257"/>
                    <a:pt x="673" y="1258"/>
                    <a:pt x="690" y="1258"/>
                  </a:cubicBezTo>
                  <a:cubicBezTo>
                    <a:pt x="1003" y="1258"/>
                    <a:pt x="1279" y="995"/>
                    <a:pt x="1308" y="678"/>
                  </a:cubicBezTo>
                  <a:cubicBezTo>
                    <a:pt x="1338" y="344"/>
                    <a:pt x="1095" y="40"/>
                    <a:pt x="730" y="9"/>
                  </a:cubicBezTo>
                  <a:cubicBezTo>
                    <a:pt x="695" y="3"/>
                    <a:pt x="661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5488350" y="3099075"/>
              <a:ext cx="33450" cy="31450"/>
            </a:xfrm>
            <a:custGeom>
              <a:rect b="b" l="l" r="r" t="t"/>
              <a:pathLst>
                <a:path extrusionOk="0" h="1258" w="1338">
                  <a:moveTo>
                    <a:pt x="679" y="0"/>
                  </a:moveTo>
                  <a:cubicBezTo>
                    <a:pt x="365" y="0"/>
                    <a:pt x="90" y="263"/>
                    <a:pt x="61" y="580"/>
                  </a:cubicBezTo>
                  <a:cubicBezTo>
                    <a:pt x="0" y="915"/>
                    <a:pt x="274" y="1219"/>
                    <a:pt x="608" y="1249"/>
                  </a:cubicBezTo>
                  <a:cubicBezTo>
                    <a:pt x="643" y="1255"/>
                    <a:pt x="676" y="1258"/>
                    <a:pt x="710" y="1258"/>
                  </a:cubicBezTo>
                  <a:cubicBezTo>
                    <a:pt x="1028" y="1258"/>
                    <a:pt x="1280" y="1005"/>
                    <a:pt x="1307" y="702"/>
                  </a:cubicBezTo>
                  <a:cubicBezTo>
                    <a:pt x="1338" y="337"/>
                    <a:pt x="1064" y="33"/>
                    <a:pt x="730" y="3"/>
                  </a:cubicBezTo>
                  <a:cubicBezTo>
                    <a:pt x="713" y="1"/>
                    <a:pt x="696" y="0"/>
                    <a:pt x="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5487575" y="3165800"/>
              <a:ext cx="33475" cy="31450"/>
            </a:xfrm>
            <a:custGeom>
              <a:rect b="b" l="l" r="r" t="t"/>
              <a:pathLst>
                <a:path extrusionOk="0" h="1258" w="1339">
                  <a:moveTo>
                    <a:pt x="636" y="0"/>
                  </a:moveTo>
                  <a:cubicBezTo>
                    <a:pt x="341" y="0"/>
                    <a:pt x="86" y="253"/>
                    <a:pt x="31" y="556"/>
                  </a:cubicBezTo>
                  <a:cubicBezTo>
                    <a:pt x="1" y="920"/>
                    <a:pt x="274" y="1224"/>
                    <a:pt x="609" y="1255"/>
                  </a:cubicBezTo>
                  <a:cubicBezTo>
                    <a:pt x="626" y="1256"/>
                    <a:pt x="643" y="1257"/>
                    <a:pt x="660" y="1257"/>
                  </a:cubicBezTo>
                  <a:cubicBezTo>
                    <a:pt x="973" y="1257"/>
                    <a:pt x="1250" y="995"/>
                    <a:pt x="1308" y="677"/>
                  </a:cubicBezTo>
                  <a:cubicBezTo>
                    <a:pt x="1338" y="343"/>
                    <a:pt x="1065" y="39"/>
                    <a:pt x="730" y="9"/>
                  </a:cubicBezTo>
                  <a:cubicBezTo>
                    <a:pt x="699" y="3"/>
                    <a:pt x="667" y="0"/>
                    <a:pt x="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5250500" y="2868125"/>
              <a:ext cx="258375" cy="62325"/>
            </a:xfrm>
            <a:custGeom>
              <a:rect b="b" l="l" r="r" t="t"/>
              <a:pathLst>
                <a:path extrusionOk="0" h="2493" w="10335">
                  <a:moveTo>
                    <a:pt x="10274" y="1"/>
                  </a:moveTo>
                  <a:lnTo>
                    <a:pt x="61" y="882"/>
                  </a:lnTo>
                  <a:lnTo>
                    <a:pt x="0" y="2493"/>
                  </a:lnTo>
                  <a:lnTo>
                    <a:pt x="10335" y="2432"/>
                  </a:lnTo>
                  <a:lnTo>
                    <a:pt x="10274" y="1"/>
                  </a:lnTo>
                  <a:close/>
                </a:path>
              </a:pathLst>
            </a:custGeom>
            <a:solidFill>
              <a:srgbClr val="D46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4122050" y="3171325"/>
              <a:ext cx="439250" cy="1104900"/>
            </a:xfrm>
            <a:custGeom>
              <a:rect b="b" l="l" r="r" t="t"/>
              <a:pathLst>
                <a:path extrusionOk="0" h="44196" w="17570">
                  <a:moveTo>
                    <a:pt x="3283" y="0"/>
                  </a:moveTo>
                  <a:lnTo>
                    <a:pt x="1" y="42706"/>
                  </a:lnTo>
                  <a:lnTo>
                    <a:pt x="17569" y="44196"/>
                  </a:lnTo>
                  <a:lnTo>
                    <a:pt x="17569" y="44196"/>
                  </a:lnTo>
                  <a:lnTo>
                    <a:pt x="16202" y="152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4161575" y="2334200"/>
              <a:ext cx="405050" cy="845500"/>
            </a:xfrm>
            <a:custGeom>
              <a:rect b="b" l="l" r="r" t="t"/>
              <a:pathLst>
                <a:path extrusionOk="0" h="33820" w="16202">
                  <a:moveTo>
                    <a:pt x="6991" y="1"/>
                  </a:moveTo>
                  <a:cubicBezTo>
                    <a:pt x="5429" y="1"/>
                    <a:pt x="5015" y="2482"/>
                    <a:pt x="5015" y="2482"/>
                  </a:cubicBezTo>
                  <a:cubicBezTo>
                    <a:pt x="5015" y="2482"/>
                    <a:pt x="4343" y="465"/>
                    <a:pt x="2751" y="465"/>
                  </a:cubicBezTo>
                  <a:cubicBezTo>
                    <a:pt x="2584" y="465"/>
                    <a:pt x="2407" y="488"/>
                    <a:pt x="2219" y="537"/>
                  </a:cubicBezTo>
                  <a:cubicBezTo>
                    <a:pt x="274" y="1084"/>
                    <a:pt x="790" y="3515"/>
                    <a:pt x="942" y="4366"/>
                  </a:cubicBezTo>
                  <a:cubicBezTo>
                    <a:pt x="1155" y="5248"/>
                    <a:pt x="1854" y="8865"/>
                    <a:pt x="1854" y="8865"/>
                  </a:cubicBezTo>
                  <a:cubicBezTo>
                    <a:pt x="1854" y="8865"/>
                    <a:pt x="274" y="12543"/>
                    <a:pt x="122" y="13303"/>
                  </a:cubicBezTo>
                  <a:cubicBezTo>
                    <a:pt x="0" y="14063"/>
                    <a:pt x="122" y="15582"/>
                    <a:pt x="851" y="17133"/>
                  </a:cubicBezTo>
                  <a:cubicBezTo>
                    <a:pt x="1550" y="18744"/>
                    <a:pt x="3678" y="21023"/>
                    <a:pt x="3800" y="22330"/>
                  </a:cubicBezTo>
                  <a:cubicBezTo>
                    <a:pt x="3921" y="23607"/>
                    <a:pt x="2766" y="33789"/>
                    <a:pt x="2827" y="33820"/>
                  </a:cubicBezTo>
                  <a:lnTo>
                    <a:pt x="13769" y="32969"/>
                  </a:lnTo>
                  <a:cubicBezTo>
                    <a:pt x="13769" y="32969"/>
                    <a:pt x="13526" y="25127"/>
                    <a:pt x="14134" y="22026"/>
                  </a:cubicBezTo>
                  <a:cubicBezTo>
                    <a:pt x="14712" y="18896"/>
                    <a:pt x="15958" y="15400"/>
                    <a:pt x="16080" y="12999"/>
                  </a:cubicBezTo>
                  <a:cubicBezTo>
                    <a:pt x="16201" y="10567"/>
                    <a:pt x="15806" y="6494"/>
                    <a:pt x="15441" y="6251"/>
                  </a:cubicBezTo>
                  <a:cubicBezTo>
                    <a:pt x="15441" y="6251"/>
                    <a:pt x="15745" y="3698"/>
                    <a:pt x="14560" y="3120"/>
                  </a:cubicBezTo>
                  <a:cubicBezTo>
                    <a:pt x="14266" y="2992"/>
                    <a:pt x="14009" y="2933"/>
                    <a:pt x="13784" y="2933"/>
                  </a:cubicBezTo>
                  <a:cubicBezTo>
                    <a:pt x="13103" y="2933"/>
                    <a:pt x="12714" y="3475"/>
                    <a:pt x="12462" y="4275"/>
                  </a:cubicBezTo>
                  <a:cubicBezTo>
                    <a:pt x="12462" y="4275"/>
                    <a:pt x="12462" y="1564"/>
                    <a:pt x="10636" y="1564"/>
                  </a:cubicBezTo>
                  <a:cubicBezTo>
                    <a:pt x="10588" y="1564"/>
                    <a:pt x="10538" y="1566"/>
                    <a:pt x="10487" y="1570"/>
                  </a:cubicBezTo>
                  <a:cubicBezTo>
                    <a:pt x="9149" y="1692"/>
                    <a:pt x="8815" y="2208"/>
                    <a:pt x="8754" y="2512"/>
                  </a:cubicBezTo>
                  <a:cubicBezTo>
                    <a:pt x="8754" y="1874"/>
                    <a:pt x="8633" y="233"/>
                    <a:pt x="7234" y="20"/>
                  </a:cubicBezTo>
                  <a:cubicBezTo>
                    <a:pt x="7150" y="7"/>
                    <a:pt x="7069" y="1"/>
                    <a:pt x="6991" y="1"/>
                  </a:cubicBezTo>
                  <a:close/>
                </a:path>
              </a:pathLst>
            </a:custGeom>
            <a:solidFill>
              <a:srgbClr val="FAA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4168400" y="2999575"/>
              <a:ext cx="396700" cy="194575"/>
            </a:xfrm>
            <a:custGeom>
              <a:rect b="b" l="l" r="r" t="t"/>
              <a:pathLst>
                <a:path extrusionOk="0" h="7783" w="15868">
                  <a:moveTo>
                    <a:pt x="761" y="1"/>
                  </a:moveTo>
                  <a:lnTo>
                    <a:pt x="1" y="7448"/>
                  </a:lnTo>
                  <a:lnTo>
                    <a:pt x="15776" y="7782"/>
                  </a:lnTo>
                  <a:lnTo>
                    <a:pt x="15867" y="518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4248950" y="2954000"/>
              <a:ext cx="257625" cy="57000"/>
            </a:xfrm>
            <a:custGeom>
              <a:rect b="b" l="l" r="r" t="t"/>
              <a:pathLst>
                <a:path extrusionOk="0" h="2280" w="10305">
                  <a:moveTo>
                    <a:pt x="10305" y="0"/>
                  </a:moveTo>
                  <a:lnTo>
                    <a:pt x="122" y="487"/>
                  </a:lnTo>
                  <a:lnTo>
                    <a:pt x="1" y="1885"/>
                  </a:lnTo>
                  <a:lnTo>
                    <a:pt x="10214" y="2280"/>
                  </a:lnTo>
                  <a:lnTo>
                    <a:pt x="10305" y="0"/>
                  </a:lnTo>
                  <a:close/>
                </a:path>
              </a:pathLst>
            </a:custGeom>
            <a:solidFill>
              <a:srgbClr val="FA8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4378125" y="3626025"/>
              <a:ext cx="88175" cy="528625"/>
            </a:xfrm>
            <a:custGeom>
              <a:rect b="b" l="l" r="r" t="t"/>
              <a:pathLst>
                <a:path extrusionOk="0" h="21145" w="3527">
                  <a:moveTo>
                    <a:pt x="2560" y="0"/>
                  </a:moveTo>
                  <a:cubicBezTo>
                    <a:pt x="2449" y="0"/>
                    <a:pt x="2341" y="69"/>
                    <a:pt x="2311" y="202"/>
                  </a:cubicBezTo>
                  <a:lnTo>
                    <a:pt x="1" y="21144"/>
                  </a:lnTo>
                  <a:lnTo>
                    <a:pt x="3527" y="21144"/>
                  </a:lnTo>
                  <a:lnTo>
                    <a:pt x="2828" y="232"/>
                  </a:lnTo>
                  <a:cubicBezTo>
                    <a:pt x="2797" y="76"/>
                    <a:pt x="2677" y="0"/>
                    <a:pt x="25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1" name="Google Shape;1441;p43"/>
          <p:cNvSpPr/>
          <p:nvPr/>
        </p:nvSpPr>
        <p:spPr>
          <a:xfrm>
            <a:off x="7239900" y="2117588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2" name="Google Shape;1442;p43"/>
          <p:cNvGrpSpPr/>
          <p:nvPr/>
        </p:nvGrpSpPr>
        <p:grpSpPr>
          <a:xfrm>
            <a:off x="7759700" y="1848325"/>
            <a:ext cx="759625" cy="712525"/>
            <a:chOff x="2462300" y="1258000"/>
            <a:chExt cx="759625" cy="712525"/>
          </a:xfrm>
        </p:grpSpPr>
        <p:sp>
          <p:nvSpPr>
            <p:cNvPr id="1443" name="Google Shape;1443;p43"/>
            <p:cNvSpPr/>
            <p:nvPr/>
          </p:nvSpPr>
          <p:spPr>
            <a:xfrm>
              <a:off x="2462300" y="1258000"/>
              <a:ext cx="759625" cy="712525"/>
            </a:xfrm>
            <a:custGeom>
              <a:rect b="b" l="l" r="r" t="t"/>
              <a:pathLst>
                <a:path extrusionOk="0" h="28501" w="30385">
                  <a:moveTo>
                    <a:pt x="4669" y="1"/>
                  </a:moveTo>
                  <a:cubicBezTo>
                    <a:pt x="3909" y="1"/>
                    <a:pt x="3271" y="609"/>
                    <a:pt x="3271" y="1429"/>
                  </a:cubicBezTo>
                  <a:lnTo>
                    <a:pt x="3271" y="22463"/>
                  </a:lnTo>
                  <a:lnTo>
                    <a:pt x="171" y="27782"/>
                  </a:lnTo>
                  <a:cubicBezTo>
                    <a:pt x="1" y="28122"/>
                    <a:pt x="257" y="28500"/>
                    <a:pt x="568" y="28500"/>
                  </a:cubicBezTo>
                  <a:cubicBezTo>
                    <a:pt x="647" y="28500"/>
                    <a:pt x="729" y="28476"/>
                    <a:pt x="809" y="28421"/>
                  </a:cubicBezTo>
                  <a:lnTo>
                    <a:pt x="6128" y="25533"/>
                  </a:lnTo>
                  <a:lnTo>
                    <a:pt x="28986" y="25533"/>
                  </a:lnTo>
                  <a:cubicBezTo>
                    <a:pt x="29746" y="25533"/>
                    <a:pt x="30384" y="24925"/>
                    <a:pt x="30384" y="24135"/>
                  </a:cubicBezTo>
                  <a:lnTo>
                    <a:pt x="30384" y="1338"/>
                  </a:lnTo>
                  <a:cubicBezTo>
                    <a:pt x="30384" y="609"/>
                    <a:pt x="29746" y="1"/>
                    <a:pt x="28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3"/>
            <p:cNvSpPr/>
            <p:nvPr/>
          </p:nvSpPr>
          <p:spPr>
            <a:xfrm>
              <a:off x="2762925" y="1389475"/>
              <a:ext cx="250025" cy="372375"/>
            </a:xfrm>
            <a:custGeom>
              <a:rect b="b" l="l" r="r" t="t"/>
              <a:pathLst>
                <a:path extrusionOk="0" h="14895" w="10001">
                  <a:moveTo>
                    <a:pt x="4073" y="0"/>
                  </a:moveTo>
                  <a:lnTo>
                    <a:pt x="4073" y="1702"/>
                  </a:lnTo>
                  <a:cubicBezTo>
                    <a:pt x="2827" y="1854"/>
                    <a:pt x="1854" y="2310"/>
                    <a:pt x="1186" y="2949"/>
                  </a:cubicBezTo>
                  <a:cubicBezTo>
                    <a:pt x="547" y="3648"/>
                    <a:pt x="182" y="4438"/>
                    <a:pt x="182" y="5350"/>
                  </a:cubicBezTo>
                  <a:cubicBezTo>
                    <a:pt x="182" y="6140"/>
                    <a:pt x="426" y="6809"/>
                    <a:pt x="851" y="7265"/>
                  </a:cubicBezTo>
                  <a:cubicBezTo>
                    <a:pt x="1246" y="7751"/>
                    <a:pt x="1763" y="8085"/>
                    <a:pt x="2310" y="8268"/>
                  </a:cubicBezTo>
                  <a:cubicBezTo>
                    <a:pt x="2888" y="8481"/>
                    <a:pt x="3617" y="8663"/>
                    <a:pt x="4438" y="8845"/>
                  </a:cubicBezTo>
                  <a:cubicBezTo>
                    <a:pt x="5137" y="8997"/>
                    <a:pt x="5593" y="9119"/>
                    <a:pt x="5897" y="9241"/>
                  </a:cubicBezTo>
                  <a:cubicBezTo>
                    <a:pt x="6170" y="9332"/>
                    <a:pt x="6322" y="9544"/>
                    <a:pt x="6322" y="9757"/>
                  </a:cubicBezTo>
                  <a:cubicBezTo>
                    <a:pt x="6322" y="9940"/>
                    <a:pt x="6201" y="10092"/>
                    <a:pt x="5958" y="10213"/>
                  </a:cubicBezTo>
                  <a:cubicBezTo>
                    <a:pt x="5745" y="10335"/>
                    <a:pt x="5411" y="10365"/>
                    <a:pt x="4863" y="10365"/>
                  </a:cubicBezTo>
                  <a:cubicBezTo>
                    <a:pt x="4286" y="10365"/>
                    <a:pt x="3648" y="10304"/>
                    <a:pt x="3009" y="10092"/>
                  </a:cubicBezTo>
                  <a:cubicBezTo>
                    <a:pt x="2341" y="9909"/>
                    <a:pt x="1763" y="9696"/>
                    <a:pt x="1216" y="9392"/>
                  </a:cubicBezTo>
                  <a:lnTo>
                    <a:pt x="0" y="12067"/>
                  </a:lnTo>
                  <a:cubicBezTo>
                    <a:pt x="456" y="12371"/>
                    <a:pt x="1064" y="12645"/>
                    <a:pt x="1793" y="12827"/>
                  </a:cubicBezTo>
                  <a:cubicBezTo>
                    <a:pt x="2523" y="13070"/>
                    <a:pt x="3283" y="13192"/>
                    <a:pt x="4073" y="13222"/>
                  </a:cubicBezTo>
                  <a:lnTo>
                    <a:pt x="4073" y="14894"/>
                  </a:lnTo>
                  <a:lnTo>
                    <a:pt x="6322" y="14894"/>
                  </a:lnTo>
                  <a:lnTo>
                    <a:pt x="6322" y="13131"/>
                  </a:lnTo>
                  <a:cubicBezTo>
                    <a:pt x="7477" y="12949"/>
                    <a:pt x="8420" y="12493"/>
                    <a:pt x="9058" y="11855"/>
                  </a:cubicBezTo>
                  <a:cubicBezTo>
                    <a:pt x="9696" y="11186"/>
                    <a:pt x="10000" y="10426"/>
                    <a:pt x="10000" y="9392"/>
                  </a:cubicBezTo>
                  <a:cubicBezTo>
                    <a:pt x="10000" y="8572"/>
                    <a:pt x="9757" y="7934"/>
                    <a:pt x="9362" y="7478"/>
                  </a:cubicBezTo>
                  <a:cubicBezTo>
                    <a:pt x="8906" y="7022"/>
                    <a:pt x="8389" y="6687"/>
                    <a:pt x="7842" y="6505"/>
                  </a:cubicBezTo>
                  <a:cubicBezTo>
                    <a:pt x="7265" y="6292"/>
                    <a:pt x="6535" y="6110"/>
                    <a:pt x="5714" y="5958"/>
                  </a:cubicBezTo>
                  <a:cubicBezTo>
                    <a:pt x="5046" y="5836"/>
                    <a:pt x="4559" y="5745"/>
                    <a:pt x="4286" y="5623"/>
                  </a:cubicBezTo>
                  <a:cubicBezTo>
                    <a:pt x="4043" y="5502"/>
                    <a:pt x="3891" y="5350"/>
                    <a:pt x="3891" y="5137"/>
                  </a:cubicBezTo>
                  <a:cubicBezTo>
                    <a:pt x="3891" y="4681"/>
                    <a:pt x="4377" y="4438"/>
                    <a:pt x="5319" y="4438"/>
                  </a:cubicBezTo>
                  <a:cubicBezTo>
                    <a:pt x="6262" y="4438"/>
                    <a:pt x="7295" y="4742"/>
                    <a:pt x="8389" y="5289"/>
                  </a:cubicBezTo>
                  <a:lnTo>
                    <a:pt x="9514" y="2584"/>
                  </a:lnTo>
                  <a:cubicBezTo>
                    <a:pt x="8632" y="2098"/>
                    <a:pt x="7569" y="1794"/>
                    <a:pt x="6322" y="1672"/>
                  </a:cubicBezTo>
                  <a:lnTo>
                    <a:pt x="6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5" name="Google Shape;1445;p43"/>
          <p:cNvSpPr/>
          <p:nvPr/>
        </p:nvSpPr>
        <p:spPr>
          <a:xfrm>
            <a:off x="5143088" y="4698475"/>
            <a:ext cx="428625" cy="428600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43"/>
          <p:cNvSpPr/>
          <p:nvPr/>
        </p:nvSpPr>
        <p:spPr>
          <a:xfrm>
            <a:off x="400475" y="12091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43"/>
          <p:cNvSpPr/>
          <p:nvPr/>
        </p:nvSpPr>
        <p:spPr>
          <a:xfrm>
            <a:off x="4433175" y="3812275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43"/>
          <p:cNvSpPr/>
          <p:nvPr/>
        </p:nvSpPr>
        <p:spPr>
          <a:xfrm>
            <a:off x="911625" y="3662338"/>
            <a:ext cx="352850" cy="503551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43"/>
          <p:cNvSpPr/>
          <p:nvPr/>
        </p:nvSpPr>
        <p:spPr>
          <a:xfrm>
            <a:off x="8780188" y="437846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3"/>
          <p:cNvSpPr/>
          <p:nvPr/>
        </p:nvSpPr>
        <p:spPr>
          <a:xfrm>
            <a:off x="166425" y="41351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3"/>
          <p:cNvSpPr/>
          <p:nvPr/>
        </p:nvSpPr>
        <p:spPr>
          <a:xfrm>
            <a:off x="8852425" y="38779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3"/>
          <p:cNvSpPr txBox="1"/>
          <p:nvPr>
            <p:ph type="title"/>
          </p:nvPr>
        </p:nvSpPr>
        <p:spPr>
          <a:xfrm>
            <a:off x="1264475" y="1511425"/>
            <a:ext cx="5313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Conclusion</a:t>
            </a:r>
            <a:endParaRPr sz="8000"/>
          </a:p>
        </p:txBody>
      </p:sp>
      <p:sp>
        <p:nvSpPr>
          <p:cNvPr id="1453" name="Google Shape;1453;p43"/>
          <p:cNvSpPr txBox="1"/>
          <p:nvPr>
            <p:ph idx="4294967295" type="subTitle"/>
          </p:nvPr>
        </p:nvSpPr>
        <p:spPr>
          <a:xfrm>
            <a:off x="1264475" y="2897725"/>
            <a:ext cx="484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evident that import trade plays a crucial role in various aspects of Taiwan's economy, contributing significantly to domestic consumption, industrial production, technological advancements, and fostering innovation.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44"/>
          <p:cNvSpPr txBox="1"/>
          <p:nvPr>
            <p:ph type="title"/>
          </p:nvPr>
        </p:nvSpPr>
        <p:spPr>
          <a:xfrm>
            <a:off x="720000" y="846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Work Load</a:t>
            </a:r>
            <a:endParaRPr sz="6000"/>
          </a:p>
        </p:txBody>
      </p:sp>
      <p:sp>
        <p:nvSpPr>
          <p:cNvPr id="1459" name="Google Shape;1459;p44"/>
          <p:cNvSpPr txBox="1"/>
          <p:nvPr>
            <p:ph idx="1" type="subTitle"/>
          </p:nvPr>
        </p:nvSpPr>
        <p:spPr>
          <a:xfrm>
            <a:off x="937626" y="318300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460" name="Google Shape;1460;p44"/>
          <p:cNvSpPr txBox="1"/>
          <p:nvPr>
            <p:ph idx="2" type="subTitle"/>
          </p:nvPr>
        </p:nvSpPr>
        <p:spPr>
          <a:xfrm>
            <a:off x="3484347" y="318300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1461" name="Google Shape;1461;p44"/>
          <p:cNvSpPr txBox="1"/>
          <p:nvPr>
            <p:ph idx="3" type="subTitle"/>
          </p:nvPr>
        </p:nvSpPr>
        <p:spPr>
          <a:xfrm>
            <a:off x="6031074" y="318300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1462" name="Google Shape;1462;p44"/>
          <p:cNvSpPr txBox="1"/>
          <p:nvPr>
            <p:ph idx="4" type="subTitle"/>
          </p:nvPr>
        </p:nvSpPr>
        <p:spPr>
          <a:xfrm>
            <a:off x="937626" y="2828400"/>
            <a:ext cx="21753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徐釧龍</a:t>
            </a:r>
            <a:endParaRPr sz="3000"/>
          </a:p>
        </p:txBody>
      </p:sp>
      <p:sp>
        <p:nvSpPr>
          <p:cNvPr id="1463" name="Google Shape;1463;p44"/>
          <p:cNvSpPr txBox="1"/>
          <p:nvPr>
            <p:ph idx="5" type="subTitle"/>
          </p:nvPr>
        </p:nvSpPr>
        <p:spPr>
          <a:xfrm>
            <a:off x="3484347" y="2828400"/>
            <a:ext cx="21753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黃家輝</a:t>
            </a:r>
            <a:endParaRPr sz="3000"/>
          </a:p>
        </p:txBody>
      </p:sp>
      <p:sp>
        <p:nvSpPr>
          <p:cNvPr id="1464" name="Google Shape;1464;p44"/>
          <p:cNvSpPr txBox="1"/>
          <p:nvPr>
            <p:ph idx="6" type="subTitle"/>
          </p:nvPr>
        </p:nvSpPr>
        <p:spPr>
          <a:xfrm>
            <a:off x="6031074" y="2828400"/>
            <a:ext cx="21753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黃程義</a:t>
            </a:r>
            <a:endParaRPr sz="3000"/>
          </a:p>
        </p:txBody>
      </p:sp>
      <p:sp>
        <p:nvSpPr>
          <p:cNvPr id="1465" name="Google Shape;1465;p44"/>
          <p:cNvSpPr/>
          <p:nvPr/>
        </p:nvSpPr>
        <p:spPr>
          <a:xfrm>
            <a:off x="1779383" y="2198536"/>
            <a:ext cx="491787" cy="490586"/>
          </a:xfrm>
          <a:custGeom>
            <a:rect b="b" l="l" r="r" t="t"/>
            <a:pathLst>
              <a:path extrusionOk="0" h="12666" w="12697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6" name="Google Shape;1466;p44"/>
          <p:cNvGrpSpPr/>
          <p:nvPr/>
        </p:nvGrpSpPr>
        <p:grpSpPr>
          <a:xfrm>
            <a:off x="4326103" y="2199537"/>
            <a:ext cx="491787" cy="488339"/>
            <a:chOff x="-64781025" y="3361050"/>
            <a:chExt cx="317425" cy="315200"/>
          </a:xfrm>
        </p:grpSpPr>
        <p:sp>
          <p:nvSpPr>
            <p:cNvPr id="1467" name="Google Shape;1467;p44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1" name="Google Shape;1471;p44"/>
          <p:cNvGrpSpPr/>
          <p:nvPr/>
        </p:nvGrpSpPr>
        <p:grpSpPr>
          <a:xfrm>
            <a:off x="6872211" y="2199847"/>
            <a:ext cx="493026" cy="487720"/>
            <a:chOff x="-64406125" y="3362225"/>
            <a:chExt cx="318225" cy="314800"/>
          </a:xfrm>
        </p:grpSpPr>
        <p:sp>
          <p:nvSpPr>
            <p:cNvPr id="1472" name="Google Shape;1472;p44"/>
            <p:cNvSpPr/>
            <p:nvPr/>
          </p:nvSpPr>
          <p:spPr>
            <a:xfrm>
              <a:off x="-64332100" y="3362225"/>
              <a:ext cx="170150" cy="199025"/>
            </a:xfrm>
            <a:custGeom>
              <a:rect b="b" l="l" r="r" t="t"/>
              <a:pathLst>
                <a:path extrusionOk="0" h="7961" w="6806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4"/>
            <p:cNvSpPr/>
            <p:nvPr/>
          </p:nvSpPr>
          <p:spPr>
            <a:xfrm>
              <a:off x="-64406125" y="3559050"/>
              <a:ext cx="318225" cy="117975"/>
            </a:xfrm>
            <a:custGeom>
              <a:rect b="b" l="l" r="r" t="t"/>
              <a:pathLst>
                <a:path extrusionOk="0" h="4719" w="12729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4" name="Google Shape;1474;p44"/>
          <p:cNvSpPr/>
          <p:nvPr/>
        </p:nvSpPr>
        <p:spPr>
          <a:xfrm>
            <a:off x="5718900" y="17151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44"/>
          <p:cNvSpPr/>
          <p:nvPr/>
        </p:nvSpPr>
        <p:spPr>
          <a:xfrm>
            <a:off x="3306013" y="257321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45"/>
          <p:cNvSpPr txBox="1"/>
          <p:nvPr>
            <p:ph type="title"/>
          </p:nvPr>
        </p:nvSpPr>
        <p:spPr>
          <a:xfrm>
            <a:off x="713225" y="1225800"/>
            <a:ext cx="4217400" cy="23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Thanks for Listening!</a:t>
            </a:r>
            <a:endParaRPr sz="6700"/>
          </a:p>
        </p:txBody>
      </p:sp>
      <p:grpSp>
        <p:nvGrpSpPr>
          <p:cNvPr id="1481" name="Google Shape;1481;p45"/>
          <p:cNvGrpSpPr/>
          <p:nvPr/>
        </p:nvGrpSpPr>
        <p:grpSpPr>
          <a:xfrm>
            <a:off x="8117150" y="3034600"/>
            <a:ext cx="759625" cy="712525"/>
            <a:chOff x="2462300" y="1258000"/>
            <a:chExt cx="759625" cy="712525"/>
          </a:xfrm>
        </p:grpSpPr>
        <p:sp>
          <p:nvSpPr>
            <p:cNvPr id="1482" name="Google Shape;1482;p45"/>
            <p:cNvSpPr/>
            <p:nvPr/>
          </p:nvSpPr>
          <p:spPr>
            <a:xfrm>
              <a:off x="2462300" y="1258000"/>
              <a:ext cx="759625" cy="712525"/>
            </a:xfrm>
            <a:custGeom>
              <a:rect b="b" l="l" r="r" t="t"/>
              <a:pathLst>
                <a:path extrusionOk="0" h="28501" w="30385">
                  <a:moveTo>
                    <a:pt x="4669" y="1"/>
                  </a:moveTo>
                  <a:cubicBezTo>
                    <a:pt x="3909" y="1"/>
                    <a:pt x="3271" y="609"/>
                    <a:pt x="3271" y="1429"/>
                  </a:cubicBezTo>
                  <a:lnTo>
                    <a:pt x="3271" y="22463"/>
                  </a:lnTo>
                  <a:lnTo>
                    <a:pt x="171" y="27782"/>
                  </a:lnTo>
                  <a:cubicBezTo>
                    <a:pt x="1" y="28122"/>
                    <a:pt x="257" y="28500"/>
                    <a:pt x="568" y="28500"/>
                  </a:cubicBezTo>
                  <a:cubicBezTo>
                    <a:pt x="647" y="28500"/>
                    <a:pt x="729" y="28476"/>
                    <a:pt x="809" y="28421"/>
                  </a:cubicBezTo>
                  <a:lnTo>
                    <a:pt x="6128" y="25533"/>
                  </a:lnTo>
                  <a:lnTo>
                    <a:pt x="28986" y="25533"/>
                  </a:lnTo>
                  <a:cubicBezTo>
                    <a:pt x="29746" y="25533"/>
                    <a:pt x="30384" y="24925"/>
                    <a:pt x="30384" y="24135"/>
                  </a:cubicBezTo>
                  <a:lnTo>
                    <a:pt x="30384" y="1338"/>
                  </a:lnTo>
                  <a:cubicBezTo>
                    <a:pt x="30384" y="609"/>
                    <a:pt x="29746" y="1"/>
                    <a:pt x="28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5"/>
            <p:cNvSpPr/>
            <p:nvPr/>
          </p:nvSpPr>
          <p:spPr>
            <a:xfrm>
              <a:off x="2762925" y="1389475"/>
              <a:ext cx="250025" cy="372375"/>
            </a:xfrm>
            <a:custGeom>
              <a:rect b="b" l="l" r="r" t="t"/>
              <a:pathLst>
                <a:path extrusionOk="0" h="14895" w="10001">
                  <a:moveTo>
                    <a:pt x="4073" y="0"/>
                  </a:moveTo>
                  <a:lnTo>
                    <a:pt x="4073" y="1702"/>
                  </a:lnTo>
                  <a:cubicBezTo>
                    <a:pt x="2827" y="1854"/>
                    <a:pt x="1854" y="2310"/>
                    <a:pt x="1186" y="2949"/>
                  </a:cubicBezTo>
                  <a:cubicBezTo>
                    <a:pt x="547" y="3648"/>
                    <a:pt x="182" y="4438"/>
                    <a:pt x="182" y="5350"/>
                  </a:cubicBezTo>
                  <a:cubicBezTo>
                    <a:pt x="182" y="6140"/>
                    <a:pt x="426" y="6809"/>
                    <a:pt x="851" y="7265"/>
                  </a:cubicBezTo>
                  <a:cubicBezTo>
                    <a:pt x="1246" y="7751"/>
                    <a:pt x="1763" y="8085"/>
                    <a:pt x="2310" y="8268"/>
                  </a:cubicBezTo>
                  <a:cubicBezTo>
                    <a:pt x="2888" y="8481"/>
                    <a:pt x="3617" y="8663"/>
                    <a:pt x="4438" y="8845"/>
                  </a:cubicBezTo>
                  <a:cubicBezTo>
                    <a:pt x="5137" y="8997"/>
                    <a:pt x="5593" y="9119"/>
                    <a:pt x="5897" y="9241"/>
                  </a:cubicBezTo>
                  <a:cubicBezTo>
                    <a:pt x="6170" y="9332"/>
                    <a:pt x="6322" y="9544"/>
                    <a:pt x="6322" y="9757"/>
                  </a:cubicBezTo>
                  <a:cubicBezTo>
                    <a:pt x="6322" y="9940"/>
                    <a:pt x="6201" y="10092"/>
                    <a:pt x="5958" y="10213"/>
                  </a:cubicBezTo>
                  <a:cubicBezTo>
                    <a:pt x="5745" y="10335"/>
                    <a:pt x="5411" y="10365"/>
                    <a:pt x="4863" y="10365"/>
                  </a:cubicBezTo>
                  <a:cubicBezTo>
                    <a:pt x="4286" y="10365"/>
                    <a:pt x="3648" y="10304"/>
                    <a:pt x="3009" y="10092"/>
                  </a:cubicBezTo>
                  <a:cubicBezTo>
                    <a:pt x="2341" y="9909"/>
                    <a:pt x="1763" y="9696"/>
                    <a:pt x="1216" y="9392"/>
                  </a:cubicBezTo>
                  <a:lnTo>
                    <a:pt x="0" y="12067"/>
                  </a:lnTo>
                  <a:cubicBezTo>
                    <a:pt x="456" y="12371"/>
                    <a:pt x="1064" y="12645"/>
                    <a:pt x="1793" y="12827"/>
                  </a:cubicBezTo>
                  <a:cubicBezTo>
                    <a:pt x="2523" y="13070"/>
                    <a:pt x="3283" y="13192"/>
                    <a:pt x="4073" y="13222"/>
                  </a:cubicBezTo>
                  <a:lnTo>
                    <a:pt x="4073" y="14894"/>
                  </a:lnTo>
                  <a:lnTo>
                    <a:pt x="6322" y="14894"/>
                  </a:lnTo>
                  <a:lnTo>
                    <a:pt x="6322" y="13131"/>
                  </a:lnTo>
                  <a:cubicBezTo>
                    <a:pt x="7477" y="12949"/>
                    <a:pt x="8420" y="12493"/>
                    <a:pt x="9058" y="11855"/>
                  </a:cubicBezTo>
                  <a:cubicBezTo>
                    <a:pt x="9696" y="11186"/>
                    <a:pt x="10000" y="10426"/>
                    <a:pt x="10000" y="9392"/>
                  </a:cubicBezTo>
                  <a:cubicBezTo>
                    <a:pt x="10000" y="8572"/>
                    <a:pt x="9757" y="7934"/>
                    <a:pt x="9362" y="7478"/>
                  </a:cubicBezTo>
                  <a:cubicBezTo>
                    <a:pt x="8906" y="7022"/>
                    <a:pt x="8389" y="6687"/>
                    <a:pt x="7842" y="6505"/>
                  </a:cubicBezTo>
                  <a:cubicBezTo>
                    <a:pt x="7265" y="6292"/>
                    <a:pt x="6535" y="6110"/>
                    <a:pt x="5714" y="5958"/>
                  </a:cubicBezTo>
                  <a:cubicBezTo>
                    <a:pt x="5046" y="5836"/>
                    <a:pt x="4559" y="5745"/>
                    <a:pt x="4286" y="5623"/>
                  </a:cubicBezTo>
                  <a:cubicBezTo>
                    <a:pt x="4043" y="5502"/>
                    <a:pt x="3891" y="5350"/>
                    <a:pt x="3891" y="5137"/>
                  </a:cubicBezTo>
                  <a:cubicBezTo>
                    <a:pt x="3891" y="4681"/>
                    <a:pt x="4377" y="4438"/>
                    <a:pt x="5319" y="4438"/>
                  </a:cubicBezTo>
                  <a:cubicBezTo>
                    <a:pt x="6262" y="4438"/>
                    <a:pt x="7295" y="4742"/>
                    <a:pt x="8389" y="5289"/>
                  </a:cubicBezTo>
                  <a:lnTo>
                    <a:pt x="9514" y="2584"/>
                  </a:lnTo>
                  <a:cubicBezTo>
                    <a:pt x="8632" y="2098"/>
                    <a:pt x="7569" y="1794"/>
                    <a:pt x="6322" y="1672"/>
                  </a:cubicBezTo>
                  <a:lnTo>
                    <a:pt x="6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4" name="Google Shape;1484;p45"/>
          <p:cNvGrpSpPr/>
          <p:nvPr/>
        </p:nvGrpSpPr>
        <p:grpSpPr>
          <a:xfrm>
            <a:off x="6944903" y="4005452"/>
            <a:ext cx="1224382" cy="1206241"/>
            <a:chOff x="10306275" y="3342800"/>
            <a:chExt cx="1025875" cy="1010675"/>
          </a:xfrm>
        </p:grpSpPr>
        <p:sp>
          <p:nvSpPr>
            <p:cNvPr id="1485" name="Google Shape;1485;p45"/>
            <p:cNvSpPr/>
            <p:nvPr/>
          </p:nvSpPr>
          <p:spPr>
            <a:xfrm>
              <a:off x="10448375" y="4208300"/>
              <a:ext cx="716600" cy="125400"/>
            </a:xfrm>
            <a:custGeom>
              <a:rect b="b" l="l" r="r" t="t"/>
              <a:pathLst>
                <a:path extrusionOk="0" h="5016" w="28664">
                  <a:moveTo>
                    <a:pt x="152" y="1"/>
                  </a:moveTo>
                  <a:cubicBezTo>
                    <a:pt x="92" y="1"/>
                    <a:pt x="0" y="61"/>
                    <a:pt x="0" y="153"/>
                  </a:cubicBezTo>
                  <a:lnTo>
                    <a:pt x="0" y="5016"/>
                  </a:lnTo>
                  <a:lnTo>
                    <a:pt x="28664" y="5016"/>
                  </a:lnTo>
                  <a:lnTo>
                    <a:pt x="28664" y="153"/>
                  </a:lnTo>
                  <a:cubicBezTo>
                    <a:pt x="28664" y="61"/>
                    <a:pt x="28572" y="1"/>
                    <a:pt x="28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5"/>
            <p:cNvSpPr/>
            <p:nvPr/>
          </p:nvSpPr>
          <p:spPr>
            <a:xfrm>
              <a:off x="10405825" y="4220450"/>
              <a:ext cx="802475" cy="133025"/>
            </a:xfrm>
            <a:custGeom>
              <a:rect b="b" l="l" r="r" t="t"/>
              <a:pathLst>
                <a:path extrusionOk="0" h="5321" w="32099">
                  <a:moveTo>
                    <a:pt x="578" y="1"/>
                  </a:moveTo>
                  <a:cubicBezTo>
                    <a:pt x="274" y="1"/>
                    <a:pt x="0" y="274"/>
                    <a:pt x="0" y="578"/>
                  </a:cubicBezTo>
                  <a:lnTo>
                    <a:pt x="0" y="4743"/>
                  </a:lnTo>
                  <a:cubicBezTo>
                    <a:pt x="0" y="5047"/>
                    <a:pt x="274" y="5320"/>
                    <a:pt x="578" y="5320"/>
                  </a:cubicBezTo>
                  <a:lnTo>
                    <a:pt x="31521" y="5320"/>
                  </a:lnTo>
                  <a:cubicBezTo>
                    <a:pt x="31825" y="5320"/>
                    <a:pt x="32098" y="5047"/>
                    <a:pt x="32098" y="4743"/>
                  </a:cubicBezTo>
                  <a:lnTo>
                    <a:pt x="32098" y="578"/>
                  </a:lnTo>
                  <a:cubicBezTo>
                    <a:pt x="32098" y="274"/>
                    <a:pt x="31825" y="1"/>
                    <a:pt x="3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5"/>
            <p:cNvSpPr/>
            <p:nvPr/>
          </p:nvSpPr>
          <p:spPr>
            <a:xfrm>
              <a:off x="10478775" y="4219700"/>
              <a:ext cx="101075" cy="133775"/>
            </a:xfrm>
            <a:custGeom>
              <a:rect b="b" l="l" r="r" t="t"/>
              <a:pathLst>
                <a:path extrusionOk="0" h="5351" w="4043">
                  <a:moveTo>
                    <a:pt x="0" y="1"/>
                  </a:moveTo>
                  <a:lnTo>
                    <a:pt x="0" y="5350"/>
                  </a:lnTo>
                  <a:lnTo>
                    <a:pt x="4043" y="5350"/>
                  </a:lnTo>
                  <a:lnTo>
                    <a:pt x="40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5"/>
            <p:cNvSpPr/>
            <p:nvPr/>
          </p:nvSpPr>
          <p:spPr>
            <a:xfrm>
              <a:off x="10993225" y="4219700"/>
              <a:ext cx="134525" cy="133775"/>
            </a:xfrm>
            <a:custGeom>
              <a:rect b="b" l="l" r="r" t="t"/>
              <a:pathLst>
                <a:path extrusionOk="0" h="5351" w="5381">
                  <a:moveTo>
                    <a:pt x="0" y="1"/>
                  </a:moveTo>
                  <a:lnTo>
                    <a:pt x="0" y="5350"/>
                  </a:lnTo>
                  <a:lnTo>
                    <a:pt x="5380" y="535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5"/>
            <p:cNvSpPr/>
            <p:nvPr/>
          </p:nvSpPr>
          <p:spPr>
            <a:xfrm>
              <a:off x="10348075" y="4064675"/>
              <a:ext cx="715825" cy="125425"/>
            </a:xfrm>
            <a:custGeom>
              <a:rect b="b" l="l" r="r" t="t"/>
              <a:pathLst>
                <a:path extrusionOk="0" h="5017" w="28633">
                  <a:moveTo>
                    <a:pt x="152" y="1"/>
                  </a:moveTo>
                  <a:cubicBezTo>
                    <a:pt x="61" y="1"/>
                    <a:pt x="0" y="62"/>
                    <a:pt x="0" y="153"/>
                  </a:cubicBezTo>
                  <a:lnTo>
                    <a:pt x="0" y="5016"/>
                  </a:lnTo>
                  <a:lnTo>
                    <a:pt x="28633" y="5016"/>
                  </a:lnTo>
                  <a:lnTo>
                    <a:pt x="28633" y="153"/>
                  </a:lnTo>
                  <a:cubicBezTo>
                    <a:pt x="28633" y="62"/>
                    <a:pt x="28572" y="1"/>
                    <a:pt x="28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5"/>
            <p:cNvSpPr/>
            <p:nvPr/>
          </p:nvSpPr>
          <p:spPr>
            <a:xfrm>
              <a:off x="10306275" y="4076075"/>
              <a:ext cx="802475" cy="133000"/>
            </a:xfrm>
            <a:custGeom>
              <a:rect b="b" l="l" r="r" t="t"/>
              <a:pathLst>
                <a:path extrusionOk="0" h="5320" w="32099">
                  <a:moveTo>
                    <a:pt x="54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4742"/>
                  </a:lnTo>
                  <a:cubicBezTo>
                    <a:pt x="0" y="5046"/>
                    <a:pt x="244" y="5320"/>
                    <a:pt x="548" y="5320"/>
                  </a:cubicBezTo>
                  <a:lnTo>
                    <a:pt x="31521" y="5320"/>
                  </a:lnTo>
                  <a:cubicBezTo>
                    <a:pt x="31825" y="5320"/>
                    <a:pt x="32098" y="5046"/>
                    <a:pt x="32098" y="4742"/>
                  </a:cubicBezTo>
                  <a:lnTo>
                    <a:pt x="32098" y="578"/>
                  </a:lnTo>
                  <a:cubicBezTo>
                    <a:pt x="32098" y="274"/>
                    <a:pt x="31825" y="1"/>
                    <a:pt x="3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5"/>
            <p:cNvSpPr/>
            <p:nvPr/>
          </p:nvSpPr>
          <p:spPr>
            <a:xfrm>
              <a:off x="10379225" y="4075325"/>
              <a:ext cx="100325" cy="133750"/>
            </a:xfrm>
            <a:custGeom>
              <a:rect b="b" l="l" r="r" t="t"/>
              <a:pathLst>
                <a:path extrusionOk="0" h="5350" w="4013">
                  <a:moveTo>
                    <a:pt x="0" y="0"/>
                  </a:moveTo>
                  <a:lnTo>
                    <a:pt x="0" y="5350"/>
                  </a:lnTo>
                  <a:lnTo>
                    <a:pt x="4013" y="5350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5"/>
            <p:cNvSpPr/>
            <p:nvPr/>
          </p:nvSpPr>
          <p:spPr>
            <a:xfrm>
              <a:off x="10892900" y="4075325"/>
              <a:ext cx="133775" cy="133750"/>
            </a:xfrm>
            <a:custGeom>
              <a:rect b="b" l="l" r="r" t="t"/>
              <a:pathLst>
                <a:path extrusionOk="0" h="5350" w="5351">
                  <a:moveTo>
                    <a:pt x="1" y="0"/>
                  </a:moveTo>
                  <a:lnTo>
                    <a:pt x="1" y="5350"/>
                  </a:lnTo>
                  <a:lnTo>
                    <a:pt x="5351" y="535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5"/>
            <p:cNvSpPr/>
            <p:nvPr/>
          </p:nvSpPr>
          <p:spPr>
            <a:xfrm>
              <a:off x="10479525" y="3920300"/>
              <a:ext cx="716600" cy="125400"/>
            </a:xfrm>
            <a:custGeom>
              <a:rect b="b" l="l" r="r" t="t"/>
              <a:pathLst>
                <a:path extrusionOk="0" h="5016" w="28664">
                  <a:moveTo>
                    <a:pt x="153" y="1"/>
                  </a:moveTo>
                  <a:cubicBezTo>
                    <a:pt x="92" y="1"/>
                    <a:pt x="1" y="61"/>
                    <a:pt x="1" y="153"/>
                  </a:cubicBezTo>
                  <a:lnTo>
                    <a:pt x="1" y="5016"/>
                  </a:lnTo>
                  <a:lnTo>
                    <a:pt x="28664" y="5016"/>
                  </a:lnTo>
                  <a:lnTo>
                    <a:pt x="28664" y="153"/>
                  </a:lnTo>
                  <a:cubicBezTo>
                    <a:pt x="28664" y="61"/>
                    <a:pt x="28573" y="1"/>
                    <a:pt x="28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5"/>
            <p:cNvSpPr/>
            <p:nvPr/>
          </p:nvSpPr>
          <p:spPr>
            <a:xfrm>
              <a:off x="10436975" y="3931700"/>
              <a:ext cx="802475" cy="133000"/>
            </a:xfrm>
            <a:custGeom>
              <a:rect b="b" l="l" r="r" t="t"/>
              <a:pathLst>
                <a:path extrusionOk="0" h="5320" w="32099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lnTo>
                    <a:pt x="1" y="4742"/>
                  </a:lnTo>
                  <a:cubicBezTo>
                    <a:pt x="1" y="5046"/>
                    <a:pt x="274" y="5320"/>
                    <a:pt x="578" y="5320"/>
                  </a:cubicBezTo>
                  <a:lnTo>
                    <a:pt x="31551" y="5320"/>
                  </a:lnTo>
                  <a:cubicBezTo>
                    <a:pt x="31886" y="5320"/>
                    <a:pt x="32098" y="5046"/>
                    <a:pt x="32098" y="4742"/>
                  </a:cubicBezTo>
                  <a:lnTo>
                    <a:pt x="32098" y="578"/>
                  </a:lnTo>
                  <a:cubicBezTo>
                    <a:pt x="32098" y="274"/>
                    <a:pt x="31855" y="1"/>
                    <a:pt x="3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5"/>
            <p:cNvSpPr/>
            <p:nvPr/>
          </p:nvSpPr>
          <p:spPr>
            <a:xfrm>
              <a:off x="10510675" y="3930175"/>
              <a:ext cx="101100" cy="134525"/>
            </a:xfrm>
            <a:custGeom>
              <a:rect b="b" l="l" r="r" t="t"/>
              <a:pathLst>
                <a:path extrusionOk="0" h="5381" w="4044">
                  <a:moveTo>
                    <a:pt x="1" y="1"/>
                  </a:moveTo>
                  <a:lnTo>
                    <a:pt x="1" y="5381"/>
                  </a:lnTo>
                  <a:lnTo>
                    <a:pt x="4044" y="5381"/>
                  </a:lnTo>
                  <a:lnTo>
                    <a:pt x="40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5"/>
            <p:cNvSpPr/>
            <p:nvPr/>
          </p:nvSpPr>
          <p:spPr>
            <a:xfrm>
              <a:off x="11025125" y="3930175"/>
              <a:ext cx="133775" cy="134525"/>
            </a:xfrm>
            <a:custGeom>
              <a:rect b="b" l="l" r="r" t="t"/>
              <a:pathLst>
                <a:path extrusionOk="0" h="5381" w="5351">
                  <a:moveTo>
                    <a:pt x="1" y="1"/>
                  </a:moveTo>
                  <a:lnTo>
                    <a:pt x="1" y="5381"/>
                  </a:lnTo>
                  <a:lnTo>
                    <a:pt x="5350" y="5381"/>
                  </a:lnTo>
                  <a:lnTo>
                    <a:pt x="5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5"/>
            <p:cNvSpPr/>
            <p:nvPr/>
          </p:nvSpPr>
          <p:spPr>
            <a:xfrm>
              <a:off x="10348075" y="3775925"/>
              <a:ext cx="715825" cy="125400"/>
            </a:xfrm>
            <a:custGeom>
              <a:rect b="b" l="l" r="r" t="t"/>
              <a:pathLst>
                <a:path extrusionOk="0" h="5016" w="28633">
                  <a:moveTo>
                    <a:pt x="152" y="1"/>
                  </a:moveTo>
                  <a:cubicBezTo>
                    <a:pt x="61" y="1"/>
                    <a:pt x="0" y="61"/>
                    <a:pt x="0" y="152"/>
                  </a:cubicBezTo>
                  <a:lnTo>
                    <a:pt x="0" y="5016"/>
                  </a:lnTo>
                  <a:lnTo>
                    <a:pt x="28633" y="5016"/>
                  </a:lnTo>
                  <a:lnTo>
                    <a:pt x="28633" y="152"/>
                  </a:lnTo>
                  <a:cubicBezTo>
                    <a:pt x="28633" y="61"/>
                    <a:pt x="28572" y="1"/>
                    <a:pt x="28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5"/>
            <p:cNvSpPr/>
            <p:nvPr/>
          </p:nvSpPr>
          <p:spPr>
            <a:xfrm>
              <a:off x="10306275" y="3787325"/>
              <a:ext cx="802475" cy="133000"/>
            </a:xfrm>
            <a:custGeom>
              <a:rect b="b" l="l" r="r" t="t"/>
              <a:pathLst>
                <a:path extrusionOk="0" h="5320" w="32099">
                  <a:moveTo>
                    <a:pt x="548" y="0"/>
                  </a:moveTo>
                  <a:cubicBezTo>
                    <a:pt x="244" y="0"/>
                    <a:pt x="0" y="274"/>
                    <a:pt x="0" y="578"/>
                  </a:cubicBezTo>
                  <a:lnTo>
                    <a:pt x="0" y="4742"/>
                  </a:lnTo>
                  <a:cubicBezTo>
                    <a:pt x="0" y="5046"/>
                    <a:pt x="244" y="5320"/>
                    <a:pt x="548" y="5320"/>
                  </a:cubicBezTo>
                  <a:lnTo>
                    <a:pt x="31521" y="5320"/>
                  </a:lnTo>
                  <a:cubicBezTo>
                    <a:pt x="31825" y="5320"/>
                    <a:pt x="32098" y="5046"/>
                    <a:pt x="32098" y="4742"/>
                  </a:cubicBezTo>
                  <a:lnTo>
                    <a:pt x="32098" y="578"/>
                  </a:lnTo>
                  <a:cubicBezTo>
                    <a:pt x="32098" y="274"/>
                    <a:pt x="31825" y="0"/>
                    <a:pt x="31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5"/>
            <p:cNvSpPr/>
            <p:nvPr/>
          </p:nvSpPr>
          <p:spPr>
            <a:xfrm>
              <a:off x="10379225" y="3786575"/>
              <a:ext cx="100325" cy="133750"/>
            </a:xfrm>
            <a:custGeom>
              <a:rect b="b" l="l" r="r" t="t"/>
              <a:pathLst>
                <a:path extrusionOk="0" h="5350" w="4013">
                  <a:moveTo>
                    <a:pt x="0" y="0"/>
                  </a:moveTo>
                  <a:lnTo>
                    <a:pt x="0" y="5350"/>
                  </a:lnTo>
                  <a:lnTo>
                    <a:pt x="4013" y="5350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5"/>
            <p:cNvSpPr/>
            <p:nvPr/>
          </p:nvSpPr>
          <p:spPr>
            <a:xfrm>
              <a:off x="10892900" y="3786575"/>
              <a:ext cx="133775" cy="133750"/>
            </a:xfrm>
            <a:custGeom>
              <a:rect b="b" l="l" r="r" t="t"/>
              <a:pathLst>
                <a:path extrusionOk="0" h="5350" w="5351">
                  <a:moveTo>
                    <a:pt x="1" y="0"/>
                  </a:moveTo>
                  <a:lnTo>
                    <a:pt x="1" y="5350"/>
                  </a:lnTo>
                  <a:lnTo>
                    <a:pt x="5351" y="535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5"/>
            <p:cNvSpPr/>
            <p:nvPr/>
          </p:nvSpPr>
          <p:spPr>
            <a:xfrm>
              <a:off x="10471925" y="3631550"/>
              <a:ext cx="716600" cy="125400"/>
            </a:xfrm>
            <a:custGeom>
              <a:rect b="b" l="l" r="r" t="t"/>
              <a:pathLst>
                <a:path extrusionOk="0" h="5016" w="28664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lnTo>
                    <a:pt x="1" y="5016"/>
                  </a:lnTo>
                  <a:lnTo>
                    <a:pt x="28664" y="5016"/>
                  </a:lnTo>
                  <a:lnTo>
                    <a:pt x="28664" y="152"/>
                  </a:lnTo>
                  <a:cubicBezTo>
                    <a:pt x="28664" y="61"/>
                    <a:pt x="28573" y="0"/>
                    <a:pt x="28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5"/>
            <p:cNvSpPr/>
            <p:nvPr/>
          </p:nvSpPr>
          <p:spPr>
            <a:xfrm>
              <a:off x="10429375" y="3642950"/>
              <a:ext cx="802475" cy="133000"/>
            </a:xfrm>
            <a:custGeom>
              <a:rect b="b" l="l" r="r" t="t"/>
              <a:pathLst>
                <a:path extrusionOk="0" h="5320" w="32099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lnTo>
                    <a:pt x="1" y="4742"/>
                  </a:lnTo>
                  <a:cubicBezTo>
                    <a:pt x="1" y="5046"/>
                    <a:pt x="274" y="5320"/>
                    <a:pt x="578" y="5320"/>
                  </a:cubicBezTo>
                  <a:lnTo>
                    <a:pt x="31551" y="5320"/>
                  </a:lnTo>
                  <a:cubicBezTo>
                    <a:pt x="31855" y="5320"/>
                    <a:pt x="32098" y="5046"/>
                    <a:pt x="32098" y="4742"/>
                  </a:cubicBezTo>
                  <a:lnTo>
                    <a:pt x="32098" y="578"/>
                  </a:lnTo>
                  <a:cubicBezTo>
                    <a:pt x="32098" y="274"/>
                    <a:pt x="31855" y="0"/>
                    <a:pt x="31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5"/>
            <p:cNvSpPr/>
            <p:nvPr/>
          </p:nvSpPr>
          <p:spPr>
            <a:xfrm>
              <a:off x="10503850" y="3641425"/>
              <a:ext cx="100325" cy="134525"/>
            </a:xfrm>
            <a:custGeom>
              <a:rect b="b" l="l" r="r" t="t"/>
              <a:pathLst>
                <a:path extrusionOk="0" h="5381" w="4013">
                  <a:moveTo>
                    <a:pt x="0" y="0"/>
                  </a:moveTo>
                  <a:lnTo>
                    <a:pt x="0" y="5381"/>
                  </a:lnTo>
                  <a:lnTo>
                    <a:pt x="4013" y="5381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5"/>
            <p:cNvSpPr/>
            <p:nvPr/>
          </p:nvSpPr>
          <p:spPr>
            <a:xfrm>
              <a:off x="11017525" y="3641425"/>
              <a:ext cx="133775" cy="134525"/>
            </a:xfrm>
            <a:custGeom>
              <a:rect b="b" l="l" r="r" t="t"/>
              <a:pathLst>
                <a:path extrusionOk="0" h="5381" w="5351">
                  <a:moveTo>
                    <a:pt x="1" y="0"/>
                  </a:moveTo>
                  <a:lnTo>
                    <a:pt x="1" y="5381"/>
                  </a:lnTo>
                  <a:lnTo>
                    <a:pt x="5350" y="5381"/>
                  </a:lnTo>
                  <a:lnTo>
                    <a:pt x="53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5"/>
            <p:cNvSpPr/>
            <p:nvPr/>
          </p:nvSpPr>
          <p:spPr>
            <a:xfrm>
              <a:off x="10348075" y="3487175"/>
              <a:ext cx="715825" cy="125400"/>
            </a:xfrm>
            <a:custGeom>
              <a:rect b="b" l="l" r="r" t="t"/>
              <a:pathLst>
                <a:path extrusionOk="0" h="5016" w="28633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lnTo>
                    <a:pt x="0" y="5015"/>
                  </a:lnTo>
                  <a:lnTo>
                    <a:pt x="28633" y="5015"/>
                  </a:lnTo>
                  <a:lnTo>
                    <a:pt x="28633" y="152"/>
                  </a:lnTo>
                  <a:cubicBezTo>
                    <a:pt x="28633" y="61"/>
                    <a:pt x="28572" y="0"/>
                    <a:pt x="28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5"/>
            <p:cNvSpPr/>
            <p:nvPr/>
          </p:nvSpPr>
          <p:spPr>
            <a:xfrm>
              <a:off x="10306275" y="3498575"/>
              <a:ext cx="802475" cy="133000"/>
            </a:xfrm>
            <a:custGeom>
              <a:rect b="b" l="l" r="r" t="t"/>
              <a:pathLst>
                <a:path extrusionOk="0" h="5320" w="32099">
                  <a:moveTo>
                    <a:pt x="548" y="0"/>
                  </a:moveTo>
                  <a:cubicBezTo>
                    <a:pt x="244" y="0"/>
                    <a:pt x="0" y="274"/>
                    <a:pt x="0" y="578"/>
                  </a:cubicBezTo>
                  <a:lnTo>
                    <a:pt x="0" y="4742"/>
                  </a:lnTo>
                  <a:cubicBezTo>
                    <a:pt x="0" y="5046"/>
                    <a:pt x="244" y="5319"/>
                    <a:pt x="548" y="5319"/>
                  </a:cubicBezTo>
                  <a:lnTo>
                    <a:pt x="31521" y="5319"/>
                  </a:lnTo>
                  <a:cubicBezTo>
                    <a:pt x="31825" y="5319"/>
                    <a:pt x="32098" y="5046"/>
                    <a:pt x="32098" y="4742"/>
                  </a:cubicBezTo>
                  <a:lnTo>
                    <a:pt x="32098" y="578"/>
                  </a:lnTo>
                  <a:cubicBezTo>
                    <a:pt x="32098" y="274"/>
                    <a:pt x="31825" y="0"/>
                    <a:pt x="31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5"/>
            <p:cNvSpPr/>
            <p:nvPr/>
          </p:nvSpPr>
          <p:spPr>
            <a:xfrm>
              <a:off x="10379225" y="3497800"/>
              <a:ext cx="100325" cy="133775"/>
            </a:xfrm>
            <a:custGeom>
              <a:rect b="b" l="l" r="r" t="t"/>
              <a:pathLst>
                <a:path extrusionOk="0" h="5351" w="4013">
                  <a:moveTo>
                    <a:pt x="0" y="1"/>
                  </a:moveTo>
                  <a:lnTo>
                    <a:pt x="0" y="5350"/>
                  </a:lnTo>
                  <a:lnTo>
                    <a:pt x="4013" y="5350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5"/>
            <p:cNvSpPr/>
            <p:nvPr/>
          </p:nvSpPr>
          <p:spPr>
            <a:xfrm>
              <a:off x="10892900" y="3497800"/>
              <a:ext cx="133775" cy="133775"/>
            </a:xfrm>
            <a:custGeom>
              <a:rect b="b" l="l" r="r" t="t"/>
              <a:pathLst>
                <a:path extrusionOk="0" h="5351" w="5351">
                  <a:moveTo>
                    <a:pt x="1" y="1"/>
                  </a:moveTo>
                  <a:lnTo>
                    <a:pt x="1" y="5350"/>
                  </a:lnTo>
                  <a:lnTo>
                    <a:pt x="5351" y="5350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5"/>
            <p:cNvSpPr/>
            <p:nvPr/>
          </p:nvSpPr>
          <p:spPr>
            <a:xfrm>
              <a:off x="10572225" y="3342800"/>
              <a:ext cx="715850" cy="125400"/>
            </a:xfrm>
            <a:custGeom>
              <a:rect b="b" l="l" r="r" t="t"/>
              <a:pathLst>
                <a:path extrusionOk="0" h="5016" w="28634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lnTo>
                    <a:pt x="1" y="5015"/>
                  </a:lnTo>
                  <a:lnTo>
                    <a:pt x="28634" y="5015"/>
                  </a:lnTo>
                  <a:lnTo>
                    <a:pt x="28634" y="152"/>
                  </a:lnTo>
                  <a:cubicBezTo>
                    <a:pt x="28634" y="61"/>
                    <a:pt x="28573" y="0"/>
                    <a:pt x="28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5"/>
            <p:cNvSpPr/>
            <p:nvPr/>
          </p:nvSpPr>
          <p:spPr>
            <a:xfrm>
              <a:off x="10528925" y="3354175"/>
              <a:ext cx="803225" cy="133025"/>
            </a:xfrm>
            <a:custGeom>
              <a:rect b="b" l="l" r="r" t="t"/>
              <a:pathLst>
                <a:path extrusionOk="0" h="5321" w="32129">
                  <a:moveTo>
                    <a:pt x="578" y="1"/>
                  </a:moveTo>
                  <a:cubicBezTo>
                    <a:pt x="274" y="1"/>
                    <a:pt x="0" y="275"/>
                    <a:pt x="0" y="578"/>
                  </a:cubicBezTo>
                  <a:lnTo>
                    <a:pt x="0" y="4743"/>
                  </a:lnTo>
                  <a:cubicBezTo>
                    <a:pt x="0" y="5047"/>
                    <a:pt x="274" y="5320"/>
                    <a:pt x="578" y="5320"/>
                  </a:cubicBezTo>
                  <a:lnTo>
                    <a:pt x="31551" y="5320"/>
                  </a:lnTo>
                  <a:cubicBezTo>
                    <a:pt x="31855" y="5320"/>
                    <a:pt x="32129" y="5047"/>
                    <a:pt x="32129" y="4743"/>
                  </a:cubicBezTo>
                  <a:lnTo>
                    <a:pt x="32129" y="578"/>
                  </a:lnTo>
                  <a:cubicBezTo>
                    <a:pt x="32129" y="275"/>
                    <a:pt x="31855" y="1"/>
                    <a:pt x="3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5"/>
            <p:cNvSpPr/>
            <p:nvPr/>
          </p:nvSpPr>
          <p:spPr>
            <a:xfrm>
              <a:off x="10603400" y="3353425"/>
              <a:ext cx="100325" cy="133775"/>
            </a:xfrm>
            <a:custGeom>
              <a:rect b="b" l="l" r="r" t="t"/>
              <a:pathLst>
                <a:path extrusionOk="0" h="5351" w="4013">
                  <a:moveTo>
                    <a:pt x="0" y="1"/>
                  </a:moveTo>
                  <a:lnTo>
                    <a:pt x="0" y="5350"/>
                  </a:lnTo>
                  <a:lnTo>
                    <a:pt x="4012" y="5350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5"/>
            <p:cNvSpPr/>
            <p:nvPr/>
          </p:nvSpPr>
          <p:spPr>
            <a:xfrm>
              <a:off x="11117075" y="3353425"/>
              <a:ext cx="133775" cy="133775"/>
            </a:xfrm>
            <a:custGeom>
              <a:rect b="b" l="l" r="r" t="t"/>
              <a:pathLst>
                <a:path extrusionOk="0" h="5351" w="5351">
                  <a:moveTo>
                    <a:pt x="1" y="1"/>
                  </a:moveTo>
                  <a:lnTo>
                    <a:pt x="1" y="5350"/>
                  </a:lnTo>
                  <a:lnTo>
                    <a:pt x="5350" y="5350"/>
                  </a:lnTo>
                  <a:lnTo>
                    <a:pt x="5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5"/>
            <p:cNvSpPr/>
            <p:nvPr/>
          </p:nvSpPr>
          <p:spPr>
            <a:xfrm>
              <a:off x="10634550" y="3421250"/>
              <a:ext cx="116275" cy="113825"/>
            </a:xfrm>
            <a:custGeom>
              <a:rect b="b" l="l" r="r" t="t"/>
              <a:pathLst>
                <a:path extrusionOk="0" h="4553" w="4651">
                  <a:moveTo>
                    <a:pt x="2337" y="0"/>
                  </a:moveTo>
                  <a:cubicBezTo>
                    <a:pt x="2227" y="0"/>
                    <a:pt x="2113" y="69"/>
                    <a:pt x="2067" y="206"/>
                  </a:cubicBezTo>
                  <a:lnTo>
                    <a:pt x="1611" y="1421"/>
                  </a:lnTo>
                  <a:cubicBezTo>
                    <a:pt x="1611" y="1482"/>
                    <a:pt x="1520" y="1513"/>
                    <a:pt x="1459" y="1573"/>
                  </a:cubicBezTo>
                  <a:lnTo>
                    <a:pt x="244" y="2029"/>
                  </a:lnTo>
                  <a:cubicBezTo>
                    <a:pt x="0" y="2120"/>
                    <a:pt x="0" y="2485"/>
                    <a:pt x="244" y="2546"/>
                  </a:cubicBezTo>
                  <a:lnTo>
                    <a:pt x="1459" y="3002"/>
                  </a:lnTo>
                  <a:cubicBezTo>
                    <a:pt x="1520" y="3002"/>
                    <a:pt x="1551" y="3093"/>
                    <a:pt x="1611" y="3154"/>
                  </a:cubicBezTo>
                  <a:lnTo>
                    <a:pt x="2067" y="4370"/>
                  </a:lnTo>
                  <a:cubicBezTo>
                    <a:pt x="2113" y="4491"/>
                    <a:pt x="2227" y="4552"/>
                    <a:pt x="2337" y="4552"/>
                  </a:cubicBezTo>
                  <a:cubicBezTo>
                    <a:pt x="2447" y="4552"/>
                    <a:pt x="2554" y="4491"/>
                    <a:pt x="2584" y="4370"/>
                  </a:cubicBezTo>
                  <a:lnTo>
                    <a:pt x="3040" y="3154"/>
                  </a:lnTo>
                  <a:cubicBezTo>
                    <a:pt x="3040" y="3093"/>
                    <a:pt x="3131" y="3032"/>
                    <a:pt x="3192" y="3002"/>
                  </a:cubicBezTo>
                  <a:lnTo>
                    <a:pt x="4408" y="2546"/>
                  </a:lnTo>
                  <a:cubicBezTo>
                    <a:pt x="4651" y="2455"/>
                    <a:pt x="4651" y="2090"/>
                    <a:pt x="4408" y="2029"/>
                  </a:cubicBezTo>
                  <a:lnTo>
                    <a:pt x="3192" y="1573"/>
                  </a:lnTo>
                  <a:cubicBezTo>
                    <a:pt x="3131" y="1573"/>
                    <a:pt x="3070" y="1482"/>
                    <a:pt x="3040" y="1421"/>
                  </a:cubicBezTo>
                  <a:lnTo>
                    <a:pt x="2584" y="206"/>
                  </a:lnTo>
                  <a:cubicBezTo>
                    <a:pt x="2554" y="69"/>
                    <a:pt x="2447" y="0"/>
                    <a:pt x="2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10895950" y="3563525"/>
              <a:ext cx="83625" cy="81150"/>
            </a:xfrm>
            <a:custGeom>
              <a:rect b="b" l="l" r="r" t="t"/>
              <a:pathLst>
                <a:path extrusionOk="0" h="3246" w="3345">
                  <a:moveTo>
                    <a:pt x="1672" y="1"/>
                  </a:moveTo>
                  <a:cubicBezTo>
                    <a:pt x="1596" y="1"/>
                    <a:pt x="1520" y="47"/>
                    <a:pt x="1490" y="138"/>
                  </a:cubicBezTo>
                  <a:lnTo>
                    <a:pt x="1186" y="1019"/>
                  </a:lnTo>
                  <a:cubicBezTo>
                    <a:pt x="1186" y="1050"/>
                    <a:pt x="1095" y="1080"/>
                    <a:pt x="1064" y="1110"/>
                  </a:cubicBezTo>
                  <a:lnTo>
                    <a:pt x="183" y="1414"/>
                  </a:lnTo>
                  <a:cubicBezTo>
                    <a:pt x="1" y="1506"/>
                    <a:pt x="1" y="1718"/>
                    <a:pt x="183" y="1809"/>
                  </a:cubicBezTo>
                  <a:lnTo>
                    <a:pt x="1064" y="2113"/>
                  </a:lnTo>
                  <a:cubicBezTo>
                    <a:pt x="1095" y="2113"/>
                    <a:pt x="1125" y="2174"/>
                    <a:pt x="1186" y="2235"/>
                  </a:cubicBezTo>
                  <a:lnTo>
                    <a:pt x="1490" y="3086"/>
                  </a:lnTo>
                  <a:cubicBezTo>
                    <a:pt x="1520" y="3192"/>
                    <a:pt x="1596" y="3246"/>
                    <a:pt x="1672" y="3246"/>
                  </a:cubicBezTo>
                  <a:cubicBezTo>
                    <a:pt x="1748" y="3246"/>
                    <a:pt x="1824" y="3192"/>
                    <a:pt x="1855" y="3086"/>
                  </a:cubicBezTo>
                  <a:lnTo>
                    <a:pt x="2159" y="2235"/>
                  </a:lnTo>
                  <a:cubicBezTo>
                    <a:pt x="2159" y="2174"/>
                    <a:pt x="2219" y="2144"/>
                    <a:pt x="2280" y="2113"/>
                  </a:cubicBezTo>
                  <a:lnTo>
                    <a:pt x="3131" y="1809"/>
                  </a:lnTo>
                  <a:cubicBezTo>
                    <a:pt x="3344" y="1718"/>
                    <a:pt x="3344" y="1506"/>
                    <a:pt x="3131" y="1414"/>
                  </a:cubicBezTo>
                  <a:lnTo>
                    <a:pt x="2280" y="1110"/>
                  </a:lnTo>
                  <a:cubicBezTo>
                    <a:pt x="2250" y="1110"/>
                    <a:pt x="2189" y="1050"/>
                    <a:pt x="2159" y="1019"/>
                  </a:cubicBezTo>
                  <a:lnTo>
                    <a:pt x="1855" y="138"/>
                  </a:lnTo>
                  <a:cubicBezTo>
                    <a:pt x="1824" y="47"/>
                    <a:pt x="1748" y="1"/>
                    <a:pt x="1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10611000" y="4101725"/>
              <a:ext cx="83600" cy="81150"/>
            </a:xfrm>
            <a:custGeom>
              <a:rect b="b" l="l" r="r" t="t"/>
              <a:pathLst>
                <a:path extrusionOk="0" h="3246" w="3344">
                  <a:moveTo>
                    <a:pt x="1683" y="1"/>
                  </a:moveTo>
                  <a:cubicBezTo>
                    <a:pt x="1604" y="1"/>
                    <a:pt x="1520" y="54"/>
                    <a:pt x="1490" y="160"/>
                  </a:cubicBezTo>
                  <a:lnTo>
                    <a:pt x="1186" y="1011"/>
                  </a:lnTo>
                  <a:cubicBezTo>
                    <a:pt x="1186" y="1072"/>
                    <a:pt x="1094" y="1102"/>
                    <a:pt x="1064" y="1133"/>
                  </a:cubicBezTo>
                  <a:lnTo>
                    <a:pt x="183" y="1437"/>
                  </a:lnTo>
                  <a:cubicBezTo>
                    <a:pt x="0" y="1528"/>
                    <a:pt x="0" y="1741"/>
                    <a:pt x="183" y="1832"/>
                  </a:cubicBezTo>
                  <a:lnTo>
                    <a:pt x="1064" y="2136"/>
                  </a:lnTo>
                  <a:cubicBezTo>
                    <a:pt x="1094" y="2136"/>
                    <a:pt x="1125" y="2197"/>
                    <a:pt x="1186" y="2227"/>
                  </a:cubicBezTo>
                  <a:lnTo>
                    <a:pt x="1490" y="3109"/>
                  </a:lnTo>
                  <a:cubicBezTo>
                    <a:pt x="1520" y="3200"/>
                    <a:pt x="1596" y="3245"/>
                    <a:pt x="1672" y="3245"/>
                  </a:cubicBezTo>
                  <a:cubicBezTo>
                    <a:pt x="1748" y="3245"/>
                    <a:pt x="1824" y="3200"/>
                    <a:pt x="1854" y="3109"/>
                  </a:cubicBezTo>
                  <a:lnTo>
                    <a:pt x="2158" y="2227"/>
                  </a:lnTo>
                  <a:cubicBezTo>
                    <a:pt x="2158" y="2197"/>
                    <a:pt x="2219" y="2166"/>
                    <a:pt x="2280" y="2136"/>
                  </a:cubicBezTo>
                  <a:lnTo>
                    <a:pt x="3131" y="1832"/>
                  </a:lnTo>
                  <a:cubicBezTo>
                    <a:pt x="3344" y="1741"/>
                    <a:pt x="3344" y="1528"/>
                    <a:pt x="3131" y="1437"/>
                  </a:cubicBezTo>
                  <a:lnTo>
                    <a:pt x="2280" y="1133"/>
                  </a:lnTo>
                  <a:cubicBezTo>
                    <a:pt x="2249" y="1133"/>
                    <a:pt x="2189" y="1072"/>
                    <a:pt x="2158" y="1011"/>
                  </a:cubicBezTo>
                  <a:lnTo>
                    <a:pt x="1854" y="160"/>
                  </a:lnTo>
                  <a:cubicBezTo>
                    <a:pt x="1839" y="54"/>
                    <a:pt x="1763" y="1"/>
                    <a:pt x="1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5"/>
            <p:cNvSpPr/>
            <p:nvPr/>
          </p:nvSpPr>
          <p:spPr>
            <a:xfrm>
              <a:off x="10719650" y="3716075"/>
              <a:ext cx="60050" cy="59125"/>
            </a:xfrm>
            <a:custGeom>
              <a:rect b="b" l="l" r="r" t="t"/>
              <a:pathLst>
                <a:path extrusionOk="0" h="2365" w="2402">
                  <a:moveTo>
                    <a:pt x="1213" y="1"/>
                  </a:moveTo>
                  <a:cubicBezTo>
                    <a:pt x="1156" y="1"/>
                    <a:pt x="1095" y="39"/>
                    <a:pt x="1065" y="115"/>
                  </a:cubicBezTo>
                  <a:lnTo>
                    <a:pt x="852" y="753"/>
                  </a:lnTo>
                  <a:cubicBezTo>
                    <a:pt x="852" y="784"/>
                    <a:pt x="821" y="844"/>
                    <a:pt x="761" y="844"/>
                  </a:cubicBezTo>
                  <a:lnTo>
                    <a:pt x="122" y="1057"/>
                  </a:lnTo>
                  <a:cubicBezTo>
                    <a:pt x="1" y="1087"/>
                    <a:pt x="1" y="1300"/>
                    <a:pt x="122" y="1331"/>
                  </a:cubicBezTo>
                  <a:lnTo>
                    <a:pt x="761" y="1543"/>
                  </a:lnTo>
                  <a:cubicBezTo>
                    <a:pt x="821" y="1543"/>
                    <a:pt x="852" y="1604"/>
                    <a:pt x="852" y="1635"/>
                  </a:cubicBezTo>
                  <a:lnTo>
                    <a:pt x="1065" y="2273"/>
                  </a:lnTo>
                  <a:cubicBezTo>
                    <a:pt x="1095" y="2334"/>
                    <a:pt x="1156" y="2364"/>
                    <a:pt x="1213" y="2364"/>
                  </a:cubicBezTo>
                  <a:cubicBezTo>
                    <a:pt x="1270" y="2364"/>
                    <a:pt x="1323" y="2334"/>
                    <a:pt x="1338" y="2273"/>
                  </a:cubicBezTo>
                  <a:lnTo>
                    <a:pt x="1581" y="1635"/>
                  </a:lnTo>
                  <a:cubicBezTo>
                    <a:pt x="1581" y="1604"/>
                    <a:pt x="1612" y="1543"/>
                    <a:pt x="1642" y="1543"/>
                  </a:cubicBezTo>
                  <a:lnTo>
                    <a:pt x="2311" y="1331"/>
                  </a:lnTo>
                  <a:cubicBezTo>
                    <a:pt x="2402" y="1300"/>
                    <a:pt x="2402" y="1087"/>
                    <a:pt x="2311" y="1057"/>
                  </a:cubicBezTo>
                  <a:lnTo>
                    <a:pt x="1642" y="844"/>
                  </a:lnTo>
                  <a:cubicBezTo>
                    <a:pt x="1612" y="844"/>
                    <a:pt x="1581" y="784"/>
                    <a:pt x="1581" y="753"/>
                  </a:cubicBezTo>
                  <a:lnTo>
                    <a:pt x="1338" y="115"/>
                  </a:lnTo>
                  <a:cubicBezTo>
                    <a:pt x="1323" y="39"/>
                    <a:pt x="1270" y="1"/>
                    <a:pt x="1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5"/>
            <p:cNvSpPr/>
            <p:nvPr/>
          </p:nvSpPr>
          <p:spPr>
            <a:xfrm>
              <a:off x="10852625" y="4255600"/>
              <a:ext cx="60075" cy="59100"/>
            </a:xfrm>
            <a:custGeom>
              <a:rect b="b" l="l" r="r" t="t"/>
              <a:pathLst>
                <a:path extrusionOk="0" h="2364" w="2403">
                  <a:moveTo>
                    <a:pt x="1202" y="1"/>
                  </a:moveTo>
                  <a:cubicBezTo>
                    <a:pt x="1148" y="1"/>
                    <a:pt x="1095" y="39"/>
                    <a:pt x="1065" y="115"/>
                  </a:cubicBezTo>
                  <a:lnTo>
                    <a:pt x="852" y="753"/>
                  </a:lnTo>
                  <a:cubicBezTo>
                    <a:pt x="852" y="783"/>
                    <a:pt x="822" y="844"/>
                    <a:pt x="761" y="844"/>
                  </a:cubicBezTo>
                  <a:lnTo>
                    <a:pt x="123" y="1057"/>
                  </a:lnTo>
                  <a:cubicBezTo>
                    <a:pt x="1" y="1087"/>
                    <a:pt x="1" y="1300"/>
                    <a:pt x="123" y="1331"/>
                  </a:cubicBezTo>
                  <a:lnTo>
                    <a:pt x="761" y="1543"/>
                  </a:lnTo>
                  <a:cubicBezTo>
                    <a:pt x="822" y="1543"/>
                    <a:pt x="852" y="1604"/>
                    <a:pt x="852" y="1634"/>
                  </a:cubicBezTo>
                  <a:lnTo>
                    <a:pt x="1065" y="2273"/>
                  </a:lnTo>
                  <a:cubicBezTo>
                    <a:pt x="1095" y="2334"/>
                    <a:pt x="1156" y="2364"/>
                    <a:pt x="1213" y="2364"/>
                  </a:cubicBezTo>
                  <a:cubicBezTo>
                    <a:pt x="1270" y="2364"/>
                    <a:pt x="1323" y="2334"/>
                    <a:pt x="1338" y="2273"/>
                  </a:cubicBezTo>
                  <a:lnTo>
                    <a:pt x="1582" y="1634"/>
                  </a:lnTo>
                  <a:cubicBezTo>
                    <a:pt x="1582" y="1604"/>
                    <a:pt x="1612" y="1543"/>
                    <a:pt x="1642" y="1543"/>
                  </a:cubicBezTo>
                  <a:lnTo>
                    <a:pt x="2311" y="1331"/>
                  </a:lnTo>
                  <a:cubicBezTo>
                    <a:pt x="2402" y="1300"/>
                    <a:pt x="2402" y="1087"/>
                    <a:pt x="2311" y="1057"/>
                  </a:cubicBezTo>
                  <a:lnTo>
                    <a:pt x="1642" y="844"/>
                  </a:lnTo>
                  <a:cubicBezTo>
                    <a:pt x="1612" y="844"/>
                    <a:pt x="1582" y="783"/>
                    <a:pt x="1582" y="753"/>
                  </a:cubicBezTo>
                  <a:lnTo>
                    <a:pt x="1338" y="115"/>
                  </a:lnTo>
                  <a:cubicBezTo>
                    <a:pt x="1308" y="39"/>
                    <a:pt x="1255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8" name="Google Shape;1518;p45"/>
          <p:cNvGrpSpPr/>
          <p:nvPr/>
        </p:nvGrpSpPr>
        <p:grpSpPr>
          <a:xfrm>
            <a:off x="3731473" y="4314169"/>
            <a:ext cx="2969338" cy="904673"/>
            <a:chOff x="7564575" y="3603850"/>
            <a:chExt cx="2487925" cy="758000"/>
          </a:xfrm>
        </p:grpSpPr>
        <p:sp>
          <p:nvSpPr>
            <p:cNvPr id="1519" name="Google Shape;1519;p45"/>
            <p:cNvSpPr/>
            <p:nvPr/>
          </p:nvSpPr>
          <p:spPr>
            <a:xfrm>
              <a:off x="9597300" y="3604200"/>
              <a:ext cx="455200" cy="757625"/>
            </a:xfrm>
            <a:custGeom>
              <a:rect b="b" l="l" r="r" t="t"/>
              <a:pathLst>
                <a:path extrusionOk="0" h="30305" w="18208">
                  <a:moveTo>
                    <a:pt x="0" y="0"/>
                  </a:moveTo>
                  <a:lnTo>
                    <a:pt x="0" y="30304"/>
                  </a:lnTo>
                  <a:lnTo>
                    <a:pt x="3040" y="30304"/>
                  </a:lnTo>
                  <a:cubicBezTo>
                    <a:pt x="11399" y="30304"/>
                    <a:pt x="18207" y="23496"/>
                    <a:pt x="18207" y="15137"/>
                  </a:cubicBezTo>
                  <a:cubicBezTo>
                    <a:pt x="18177" y="6748"/>
                    <a:pt x="11399" y="0"/>
                    <a:pt x="3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9187700" y="3603850"/>
              <a:ext cx="838950" cy="758000"/>
            </a:xfrm>
            <a:custGeom>
              <a:rect b="b" l="l" r="r" t="t"/>
              <a:pathLst>
                <a:path extrusionOk="0" h="30320" w="33558">
                  <a:moveTo>
                    <a:pt x="16807" y="1"/>
                  </a:moveTo>
                  <a:cubicBezTo>
                    <a:pt x="15534" y="1"/>
                    <a:pt x="14240" y="162"/>
                    <a:pt x="12950" y="500"/>
                  </a:cubicBezTo>
                  <a:cubicBezTo>
                    <a:pt x="4864" y="2598"/>
                    <a:pt x="1" y="10865"/>
                    <a:pt x="2098" y="18981"/>
                  </a:cubicBezTo>
                  <a:cubicBezTo>
                    <a:pt x="3891" y="25794"/>
                    <a:pt x="10045" y="30320"/>
                    <a:pt x="16793" y="30320"/>
                  </a:cubicBezTo>
                  <a:cubicBezTo>
                    <a:pt x="18052" y="30320"/>
                    <a:pt x="19333" y="30162"/>
                    <a:pt x="20609" y="29832"/>
                  </a:cubicBezTo>
                  <a:cubicBezTo>
                    <a:pt x="28695" y="27704"/>
                    <a:pt x="33558" y="19437"/>
                    <a:pt x="31430" y="11321"/>
                  </a:cubicBezTo>
                  <a:cubicBezTo>
                    <a:pt x="29666" y="4521"/>
                    <a:pt x="23538" y="1"/>
                    <a:pt x="16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9267500" y="3678825"/>
              <a:ext cx="678600" cy="607925"/>
            </a:xfrm>
            <a:custGeom>
              <a:rect b="b" l="l" r="r" t="t"/>
              <a:pathLst>
                <a:path extrusionOk="0" h="24317" w="27144">
                  <a:moveTo>
                    <a:pt x="13549" y="1"/>
                  </a:moveTo>
                  <a:cubicBezTo>
                    <a:pt x="12396" y="1"/>
                    <a:pt x="11223" y="165"/>
                    <a:pt x="10062" y="511"/>
                  </a:cubicBezTo>
                  <a:cubicBezTo>
                    <a:pt x="3648" y="2456"/>
                    <a:pt x="1" y="9234"/>
                    <a:pt x="1915" y="15648"/>
                  </a:cubicBezTo>
                  <a:cubicBezTo>
                    <a:pt x="3506" y="20917"/>
                    <a:pt x="8329" y="24317"/>
                    <a:pt x="13542" y="24317"/>
                  </a:cubicBezTo>
                  <a:cubicBezTo>
                    <a:pt x="14703" y="24317"/>
                    <a:pt x="15884" y="24148"/>
                    <a:pt x="17053" y="23794"/>
                  </a:cubicBezTo>
                  <a:cubicBezTo>
                    <a:pt x="23496" y="21879"/>
                    <a:pt x="27144" y="15100"/>
                    <a:pt x="25229" y="8657"/>
                  </a:cubicBezTo>
                  <a:cubicBezTo>
                    <a:pt x="23634" y="3400"/>
                    <a:pt x="18793" y="1"/>
                    <a:pt x="13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5"/>
            <p:cNvSpPr/>
            <p:nvPr/>
          </p:nvSpPr>
          <p:spPr>
            <a:xfrm>
              <a:off x="9303225" y="3678650"/>
              <a:ext cx="323725" cy="607950"/>
            </a:xfrm>
            <a:custGeom>
              <a:rect b="b" l="l" r="r" t="t"/>
              <a:pathLst>
                <a:path extrusionOk="0" h="24318" w="12949">
                  <a:moveTo>
                    <a:pt x="12158" y="1"/>
                  </a:moveTo>
                  <a:cubicBezTo>
                    <a:pt x="5411" y="1"/>
                    <a:pt x="0" y="5442"/>
                    <a:pt x="0" y="12159"/>
                  </a:cubicBezTo>
                  <a:cubicBezTo>
                    <a:pt x="0" y="18907"/>
                    <a:pt x="5411" y="24317"/>
                    <a:pt x="12158" y="24317"/>
                  </a:cubicBezTo>
                  <a:cubicBezTo>
                    <a:pt x="12402" y="24317"/>
                    <a:pt x="12675" y="24287"/>
                    <a:pt x="12949" y="24287"/>
                  </a:cubicBezTo>
                  <a:cubicBezTo>
                    <a:pt x="6626" y="23861"/>
                    <a:pt x="1611" y="18603"/>
                    <a:pt x="1611" y="12159"/>
                  </a:cubicBezTo>
                  <a:cubicBezTo>
                    <a:pt x="1611" y="5746"/>
                    <a:pt x="6596" y="457"/>
                    <a:pt x="12949" y="62"/>
                  </a:cubicBezTo>
                  <a:cubicBezTo>
                    <a:pt x="12675" y="1"/>
                    <a:pt x="12402" y="1"/>
                    <a:pt x="12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5"/>
            <p:cNvSpPr/>
            <p:nvPr/>
          </p:nvSpPr>
          <p:spPr>
            <a:xfrm>
              <a:off x="9464325" y="3748575"/>
              <a:ext cx="311575" cy="468875"/>
            </a:xfrm>
            <a:custGeom>
              <a:rect b="b" l="l" r="r" t="t"/>
              <a:pathLst>
                <a:path extrusionOk="0" h="18755" w="12463">
                  <a:moveTo>
                    <a:pt x="5806" y="4803"/>
                  </a:moveTo>
                  <a:lnTo>
                    <a:pt x="5806" y="7660"/>
                  </a:lnTo>
                  <a:cubicBezTo>
                    <a:pt x="5319" y="7508"/>
                    <a:pt x="4985" y="7326"/>
                    <a:pt x="4711" y="7143"/>
                  </a:cubicBezTo>
                  <a:cubicBezTo>
                    <a:pt x="4438" y="6900"/>
                    <a:pt x="4347" y="6627"/>
                    <a:pt x="4347" y="6292"/>
                  </a:cubicBezTo>
                  <a:cubicBezTo>
                    <a:pt x="4347" y="5958"/>
                    <a:pt x="4438" y="5654"/>
                    <a:pt x="4681" y="5380"/>
                  </a:cubicBezTo>
                  <a:cubicBezTo>
                    <a:pt x="4894" y="5107"/>
                    <a:pt x="5289" y="4924"/>
                    <a:pt x="5806" y="4803"/>
                  </a:cubicBezTo>
                  <a:close/>
                  <a:moveTo>
                    <a:pt x="7842" y="11125"/>
                  </a:moveTo>
                  <a:cubicBezTo>
                    <a:pt x="8298" y="11277"/>
                    <a:pt x="8663" y="11459"/>
                    <a:pt x="8906" y="11703"/>
                  </a:cubicBezTo>
                  <a:cubicBezTo>
                    <a:pt x="9149" y="11915"/>
                    <a:pt x="9271" y="12189"/>
                    <a:pt x="9271" y="12523"/>
                  </a:cubicBezTo>
                  <a:cubicBezTo>
                    <a:pt x="9240" y="12827"/>
                    <a:pt x="9119" y="13131"/>
                    <a:pt x="8906" y="13374"/>
                  </a:cubicBezTo>
                  <a:cubicBezTo>
                    <a:pt x="8663" y="13587"/>
                    <a:pt x="8298" y="13769"/>
                    <a:pt x="7842" y="13891"/>
                  </a:cubicBezTo>
                  <a:lnTo>
                    <a:pt x="7842" y="11125"/>
                  </a:lnTo>
                  <a:close/>
                  <a:moveTo>
                    <a:pt x="5806" y="0"/>
                  </a:moveTo>
                  <a:lnTo>
                    <a:pt x="5806" y="2219"/>
                  </a:lnTo>
                  <a:cubicBezTo>
                    <a:pt x="4286" y="2432"/>
                    <a:pt x="3100" y="2888"/>
                    <a:pt x="2310" y="3678"/>
                  </a:cubicBezTo>
                  <a:cubicBezTo>
                    <a:pt x="1520" y="4468"/>
                    <a:pt x="1094" y="5411"/>
                    <a:pt x="1094" y="6535"/>
                  </a:cubicBezTo>
                  <a:cubicBezTo>
                    <a:pt x="1094" y="7447"/>
                    <a:pt x="1337" y="8116"/>
                    <a:pt x="1763" y="8693"/>
                  </a:cubicBezTo>
                  <a:cubicBezTo>
                    <a:pt x="2219" y="9210"/>
                    <a:pt x="2736" y="9636"/>
                    <a:pt x="3374" y="9909"/>
                  </a:cubicBezTo>
                  <a:cubicBezTo>
                    <a:pt x="4043" y="10183"/>
                    <a:pt x="4833" y="10426"/>
                    <a:pt x="5775" y="10669"/>
                  </a:cubicBezTo>
                  <a:lnTo>
                    <a:pt x="5775" y="14013"/>
                  </a:lnTo>
                  <a:cubicBezTo>
                    <a:pt x="5046" y="13921"/>
                    <a:pt x="4377" y="13769"/>
                    <a:pt x="3678" y="13526"/>
                  </a:cubicBezTo>
                  <a:cubicBezTo>
                    <a:pt x="3009" y="13253"/>
                    <a:pt x="2401" y="12949"/>
                    <a:pt x="1915" y="12554"/>
                  </a:cubicBezTo>
                  <a:lnTo>
                    <a:pt x="0" y="12554"/>
                  </a:lnTo>
                  <a:lnTo>
                    <a:pt x="699" y="14621"/>
                  </a:lnTo>
                  <a:lnTo>
                    <a:pt x="942" y="14560"/>
                  </a:lnTo>
                  <a:lnTo>
                    <a:pt x="760" y="14985"/>
                  </a:lnTo>
                  <a:cubicBezTo>
                    <a:pt x="1307" y="15411"/>
                    <a:pt x="2006" y="15806"/>
                    <a:pt x="2918" y="16049"/>
                  </a:cubicBezTo>
                  <a:cubicBezTo>
                    <a:pt x="3830" y="16353"/>
                    <a:pt x="4742" y="16505"/>
                    <a:pt x="5745" y="16596"/>
                  </a:cubicBezTo>
                  <a:lnTo>
                    <a:pt x="5745" y="18754"/>
                  </a:lnTo>
                  <a:lnTo>
                    <a:pt x="7751" y="18754"/>
                  </a:lnTo>
                  <a:lnTo>
                    <a:pt x="7751" y="16505"/>
                  </a:lnTo>
                  <a:cubicBezTo>
                    <a:pt x="9271" y="16323"/>
                    <a:pt x="10426" y="15836"/>
                    <a:pt x="11216" y="15076"/>
                  </a:cubicBezTo>
                  <a:cubicBezTo>
                    <a:pt x="12006" y="14256"/>
                    <a:pt x="12432" y="13344"/>
                    <a:pt x="12432" y="12250"/>
                  </a:cubicBezTo>
                  <a:cubicBezTo>
                    <a:pt x="12462" y="11399"/>
                    <a:pt x="12219" y="10669"/>
                    <a:pt x="11824" y="10122"/>
                  </a:cubicBezTo>
                  <a:cubicBezTo>
                    <a:pt x="11368" y="9605"/>
                    <a:pt x="10821" y="9180"/>
                    <a:pt x="10183" y="8906"/>
                  </a:cubicBezTo>
                  <a:cubicBezTo>
                    <a:pt x="9544" y="8663"/>
                    <a:pt x="8754" y="8389"/>
                    <a:pt x="7842" y="8207"/>
                  </a:cubicBezTo>
                  <a:lnTo>
                    <a:pt x="7842" y="4772"/>
                  </a:lnTo>
                  <a:cubicBezTo>
                    <a:pt x="8085" y="4803"/>
                    <a:pt x="8389" y="4864"/>
                    <a:pt x="8663" y="4924"/>
                  </a:cubicBezTo>
                  <a:lnTo>
                    <a:pt x="8997" y="5836"/>
                  </a:lnTo>
                  <a:lnTo>
                    <a:pt x="10912" y="5836"/>
                  </a:lnTo>
                  <a:lnTo>
                    <a:pt x="11885" y="3374"/>
                  </a:lnTo>
                  <a:cubicBezTo>
                    <a:pt x="10821" y="2675"/>
                    <a:pt x="9453" y="2280"/>
                    <a:pt x="7842" y="2158"/>
                  </a:cubicBezTo>
                  <a:lnTo>
                    <a:pt x="7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5"/>
            <p:cNvSpPr/>
            <p:nvPr/>
          </p:nvSpPr>
          <p:spPr>
            <a:xfrm>
              <a:off x="9437725" y="3748575"/>
              <a:ext cx="291825" cy="468875"/>
            </a:xfrm>
            <a:custGeom>
              <a:rect b="b" l="l" r="r" t="t"/>
              <a:pathLst>
                <a:path extrusionOk="0" h="18755" w="11673">
                  <a:moveTo>
                    <a:pt x="4985" y="4803"/>
                  </a:moveTo>
                  <a:lnTo>
                    <a:pt x="4985" y="7660"/>
                  </a:lnTo>
                  <a:cubicBezTo>
                    <a:pt x="4499" y="7508"/>
                    <a:pt x="4134" y="7356"/>
                    <a:pt x="3891" y="7143"/>
                  </a:cubicBezTo>
                  <a:cubicBezTo>
                    <a:pt x="3617" y="6930"/>
                    <a:pt x="3496" y="6627"/>
                    <a:pt x="3496" y="6292"/>
                  </a:cubicBezTo>
                  <a:cubicBezTo>
                    <a:pt x="3496" y="5958"/>
                    <a:pt x="3617" y="5654"/>
                    <a:pt x="3830" y="5380"/>
                  </a:cubicBezTo>
                  <a:cubicBezTo>
                    <a:pt x="4104" y="5107"/>
                    <a:pt x="4499" y="4924"/>
                    <a:pt x="4985" y="4803"/>
                  </a:cubicBezTo>
                  <a:close/>
                  <a:moveTo>
                    <a:pt x="6961" y="11095"/>
                  </a:moveTo>
                  <a:cubicBezTo>
                    <a:pt x="7417" y="11247"/>
                    <a:pt x="7751" y="11429"/>
                    <a:pt x="8025" y="11642"/>
                  </a:cubicBezTo>
                  <a:cubicBezTo>
                    <a:pt x="8298" y="11885"/>
                    <a:pt x="8389" y="12158"/>
                    <a:pt x="8389" y="12493"/>
                  </a:cubicBezTo>
                  <a:cubicBezTo>
                    <a:pt x="8389" y="12827"/>
                    <a:pt x="8298" y="13131"/>
                    <a:pt x="8055" y="13374"/>
                  </a:cubicBezTo>
                  <a:cubicBezTo>
                    <a:pt x="7842" y="13617"/>
                    <a:pt x="7478" y="13769"/>
                    <a:pt x="6961" y="13861"/>
                  </a:cubicBezTo>
                  <a:lnTo>
                    <a:pt x="6961" y="11095"/>
                  </a:lnTo>
                  <a:close/>
                  <a:moveTo>
                    <a:pt x="5015" y="0"/>
                  </a:moveTo>
                  <a:lnTo>
                    <a:pt x="5015" y="2219"/>
                  </a:lnTo>
                  <a:cubicBezTo>
                    <a:pt x="3496" y="2371"/>
                    <a:pt x="2310" y="2888"/>
                    <a:pt x="1520" y="3678"/>
                  </a:cubicBezTo>
                  <a:cubicBezTo>
                    <a:pt x="730" y="4468"/>
                    <a:pt x="304" y="5411"/>
                    <a:pt x="304" y="6535"/>
                  </a:cubicBezTo>
                  <a:cubicBezTo>
                    <a:pt x="304" y="7447"/>
                    <a:pt x="487" y="8146"/>
                    <a:pt x="942" y="8693"/>
                  </a:cubicBezTo>
                  <a:cubicBezTo>
                    <a:pt x="1368" y="9210"/>
                    <a:pt x="1946" y="9636"/>
                    <a:pt x="2584" y="9909"/>
                  </a:cubicBezTo>
                  <a:cubicBezTo>
                    <a:pt x="3222" y="10183"/>
                    <a:pt x="4043" y="10426"/>
                    <a:pt x="4985" y="10669"/>
                  </a:cubicBezTo>
                  <a:lnTo>
                    <a:pt x="4985" y="14013"/>
                  </a:lnTo>
                  <a:cubicBezTo>
                    <a:pt x="4256" y="13921"/>
                    <a:pt x="3587" y="13769"/>
                    <a:pt x="2888" y="13526"/>
                  </a:cubicBezTo>
                  <a:cubicBezTo>
                    <a:pt x="2219" y="13253"/>
                    <a:pt x="1611" y="12949"/>
                    <a:pt x="1094" y="12554"/>
                  </a:cubicBezTo>
                  <a:lnTo>
                    <a:pt x="0" y="14985"/>
                  </a:lnTo>
                  <a:cubicBezTo>
                    <a:pt x="547" y="15411"/>
                    <a:pt x="1246" y="15745"/>
                    <a:pt x="2158" y="16049"/>
                  </a:cubicBezTo>
                  <a:cubicBezTo>
                    <a:pt x="3040" y="16353"/>
                    <a:pt x="3982" y="16566"/>
                    <a:pt x="4985" y="16596"/>
                  </a:cubicBezTo>
                  <a:lnTo>
                    <a:pt x="4985" y="18754"/>
                  </a:lnTo>
                  <a:lnTo>
                    <a:pt x="6991" y="18754"/>
                  </a:lnTo>
                  <a:lnTo>
                    <a:pt x="6991" y="16505"/>
                  </a:lnTo>
                  <a:cubicBezTo>
                    <a:pt x="8511" y="16323"/>
                    <a:pt x="9666" y="15867"/>
                    <a:pt x="10456" y="15076"/>
                  </a:cubicBezTo>
                  <a:cubicBezTo>
                    <a:pt x="11247" y="14317"/>
                    <a:pt x="11672" y="13374"/>
                    <a:pt x="11672" y="12310"/>
                  </a:cubicBezTo>
                  <a:cubicBezTo>
                    <a:pt x="11672" y="11429"/>
                    <a:pt x="11459" y="10700"/>
                    <a:pt x="11003" y="10183"/>
                  </a:cubicBezTo>
                  <a:cubicBezTo>
                    <a:pt x="10547" y="9636"/>
                    <a:pt x="10031" y="9210"/>
                    <a:pt x="9392" y="8967"/>
                  </a:cubicBezTo>
                  <a:cubicBezTo>
                    <a:pt x="8724" y="8693"/>
                    <a:pt x="7964" y="8450"/>
                    <a:pt x="7022" y="8237"/>
                  </a:cubicBezTo>
                  <a:lnTo>
                    <a:pt x="7022" y="4803"/>
                  </a:lnTo>
                  <a:cubicBezTo>
                    <a:pt x="8085" y="4924"/>
                    <a:pt x="9119" y="5259"/>
                    <a:pt x="10092" y="5836"/>
                  </a:cubicBezTo>
                  <a:lnTo>
                    <a:pt x="11095" y="3374"/>
                  </a:lnTo>
                  <a:cubicBezTo>
                    <a:pt x="10031" y="2675"/>
                    <a:pt x="8663" y="2310"/>
                    <a:pt x="7022" y="2158"/>
                  </a:cubicBezTo>
                  <a:lnTo>
                    <a:pt x="7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5"/>
            <p:cNvSpPr/>
            <p:nvPr/>
          </p:nvSpPr>
          <p:spPr>
            <a:xfrm>
              <a:off x="8486325" y="4208300"/>
              <a:ext cx="715850" cy="125400"/>
            </a:xfrm>
            <a:custGeom>
              <a:rect b="b" l="l" r="r" t="t"/>
              <a:pathLst>
                <a:path extrusionOk="0" h="5016" w="28634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lnTo>
                    <a:pt x="1" y="5016"/>
                  </a:lnTo>
                  <a:lnTo>
                    <a:pt x="28634" y="5016"/>
                  </a:lnTo>
                  <a:lnTo>
                    <a:pt x="28634" y="153"/>
                  </a:lnTo>
                  <a:cubicBezTo>
                    <a:pt x="28634" y="61"/>
                    <a:pt x="28573" y="1"/>
                    <a:pt x="28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5"/>
            <p:cNvSpPr/>
            <p:nvPr/>
          </p:nvSpPr>
          <p:spPr>
            <a:xfrm>
              <a:off x="8443025" y="4220450"/>
              <a:ext cx="803225" cy="133025"/>
            </a:xfrm>
            <a:custGeom>
              <a:rect b="b" l="l" r="r" t="t"/>
              <a:pathLst>
                <a:path extrusionOk="0" h="5321" w="32129">
                  <a:moveTo>
                    <a:pt x="578" y="1"/>
                  </a:moveTo>
                  <a:cubicBezTo>
                    <a:pt x="274" y="1"/>
                    <a:pt x="0" y="274"/>
                    <a:pt x="0" y="578"/>
                  </a:cubicBezTo>
                  <a:lnTo>
                    <a:pt x="0" y="4743"/>
                  </a:lnTo>
                  <a:cubicBezTo>
                    <a:pt x="0" y="5047"/>
                    <a:pt x="274" y="5320"/>
                    <a:pt x="578" y="5320"/>
                  </a:cubicBezTo>
                  <a:lnTo>
                    <a:pt x="31551" y="5320"/>
                  </a:lnTo>
                  <a:cubicBezTo>
                    <a:pt x="31855" y="5320"/>
                    <a:pt x="32128" y="5047"/>
                    <a:pt x="32128" y="4743"/>
                  </a:cubicBezTo>
                  <a:lnTo>
                    <a:pt x="32128" y="578"/>
                  </a:lnTo>
                  <a:cubicBezTo>
                    <a:pt x="32128" y="274"/>
                    <a:pt x="31855" y="1"/>
                    <a:pt x="3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5"/>
            <p:cNvSpPr/>
            <p:nvPr/>
          </p:nvSpPr>
          <p:spPr>
            <a:xfrm>
              <a:off x="8517475" y="4219700"/>
              <a:ext cx="100350" cy="133775"/>
            </a:xfrm>
            <a:custGeom>
              <a:rect b="b" l="l" r="r" t="t"/>
              <a:pathLst>
                <a:path extrusionOk="0" h="5351" w="4014">
                  <a:moveTo>
                    <a:pt x="1" y="1"/>
                  </a:moveTo>
                  <a:lnTo>
                    <a:pt x="1" y="5350"/>
                  </a:lnTo>
                  <a:lnTo>
                    <a:pt x="4013" y="5350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5"/>
            <p:cNvSpPr/>
            <p:nvPr/>
          </p:nvSpPr>
          <p:spPr>
            <a:xfrm>
              <a:off x="9031175" y="4219700"/>
              <a:ext cx="133775" cy="133775"/>
            </a:xfrm>
            <a:custGeom>
              <a:rect b="b" l="l" r="r" t="t"/>
              <a:pathLst>
                <a:path extrusionOk="0" h="5351" w="5351">
                  <a:moveTo>
                    <a:pt x="0" y="1"/>
                  </a:moveTo>
                  <a:lnTo>
                    <a:pt x="0" y="5350"/>
                  </a:lnTo>
                  <a:lnTo>
                    <a:pt x="5350" y="5350"/>
                  </a:lnTo>
                  <a:lnTo>
                    <a:pt x="5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8585125" y="4064675"/>
              <a:ext cx="715825" cy="125425"/>
            </a:xfrm>
            <a:custGeom>
              <a:rect b="b" l="l" r="r" t="t"/>
              <a:pathLst>
                <a:path extrusionOk="0" h="5017" w="28633">
                  <a:moveTo>
                    <a:pt x="152" y="1"/>
                  </a:moveTo>
                  <a:cubicBezTo>
                    <a:pt x="61" y="1"/>
                    <a:pt x="0" y="62"/>
                    <a:pt x="0" y="153"/>
                  </a:cubicBezTo>
                  <a:lnTo>
                    <a:pt x="0" y="5016"/>
                  </a:lnTo>
                  <a:lnTo>
                    <a:pt x="28633" y="5016"/>
                  </a:lnTo>
                  <a:lnTo>
                    <a:pt x="28633" y="153"/>
                  </a:lnTo>
                  <a:cubicBezTo>
                    <a:pt x="28633" y="62"/>
                    <a:pt x="28572" y="1"/>
                    <a:pt x="28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8541800" y="4076075"/>
              <a:ext cx="804000" cy="133000"/>
            </a:xfrm>
            <a:custGeom>
              <a:rect b="b" l="l" r="r" t="t"/>
              <a:pathLst>
                <a:path extrusionOk="0" h="5320" w="3216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lnTo>
                    <a:pt x="1" y="4742"/>
                  </a:lnTo>
                  <a:cubicBezTo>
                    <a:pt x="1" y="5046"/>
                    <a:pt x="274" y="5320"/>
                    <a:pt x="578" y="5320"/>
                  </a:cubicBezTo>
                  <a:lnTo>
                    <a:pt x="31551" y="5320"/>
                  </a:lnTo>
                  <a:cubicBezTo>
                    <a:pt x="31886" y="5320"/>
                    <a:pt x="32159" y="5046"/>
                    <a:pt x="32129" y="4742"/>
                  </a:cubicBezTo>
                  <a:lnTo>
                    <a:pt x="32129" y="578"/>
                  </a:lnTo>
                  <a:cubicBezTo>
                    <a:pt x="32129" y="274"/>
                    <a:pt x="31855" y="1"/>
                    <a:pt x="3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8616275" y="4075325"/>
              <a:ext cx="100325" cy="133750"/>
            </a:xfrm>
            <a:custGeom>
              <a:rect b="b" l="l" r="r" t="t"/>
              <a:pathLst>
                <a:path extrusionOk="0" h="5350" w="4013">
                  <a:moveTo>
                    <a:pt x="0" y="0"/>
                  </a:moveTo>
                  <a:lnTo>
                    <a:pt x="0" y="5350"/>
                  </a:lnTo>
                  <a:lnTo>
                    <a:pt x="4013" y="5350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9129950" y="4075325"/>
              <a:ext cx="133775" cy="133750"/>
            </a:xfrm>
            <a:custGeom>
              <a:rect b="b" l="l" r="r" t="t"/>
              <a:pathLst>
                <a:path extrusionOk="0" h="5350" w="5351">
                  <a:moveTo>
                    <a:pt x="1" y="0"/>
                  </a:moveTo>
                  <a:lnTo>
                    <a:pt x="1" y="5350"/>
                  </a:lnTo>
                  <a:lnTo>
                    <a:pt x="5351" y="535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7940725" y="3912400"/>
              <a:ext cx="703700" cy="408400"/>
            </a:xfrm>
            <a:custGeom>
              <a:rect b="b" l="l" r="r" t="t"/>
              <a:pathLst>
                <a:path extrusionOk="0" h="16336" w="28148">
                  <a:moveTo>
                    <a:pt x="25987" y="1"/>
                  </a:moveTo>
                  <a:cubicBezTo>
                    <a:pt x="25965" y="1"/>
                    <a:pt x="25944" y="5"/>
                    <a:pt x="25928" y="13"/>
                  </a:cubicBezTo>
                  <a:lnTo>
                    <a:pt x="122" y="11745"/>
                  </a:lnTo>
                  <a:cubicBezTo>
                    <a:pt x="31" y="11745"/>
                    <a:pt x="1" y="11867"/>
                    <a:pt x="31" y="11928"/>
                  </a:cubicBezTo>
                  <a:lnTo>
                    <a:pt x="2068" y="16335"/>
                  </a:lnTo>
                  <a:lnTo>
                    <a:pt x="28147" y="4450"/>
                  </a:lnTo>
                  <a:lnTo>
                    <a:pt x="26111" y="74"/>
                  </a:lnTo>
                  <a:cubicBezTo>
                    <a:pt x="26111" y="29"/>
                    <a:pt x="26045" y="1"/>
                    <a:pt x="259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7909575" y="3905450"/>
              <a:ext cx="779675" cy="446150"/>
            </a:xfrm>
            <a:custGeom>
              <a:rect b="b" l="l" r="r" t="t"/>
              <a:pathLst>
                <a:path extrusionOk="0" h="17846" w="31187">
                  <a:moveTo>
                    <a:pt x="28810" y="1"/>
                  </a:moveTo>
                  <a:cubicBezTo>
                    <a:pt x="28731" y="1"/>
                    <a:pt x="28651" y="16"/>
                    <a:pt x="28572" y="48"/>
                  </a:cubicBezTo>
                  <a:lnTo>
                    <a:pt x="396" y="12905"/>
                  </a:lnTo>
                  <a:cubicBezTo>
                    <a:pt x="92" y="13026"/>
                    <a:pt x="0" y="13361"/>
                    <a:pt x="92" y="13665"/>
                  </a:cubicBezTo>
                  <a:lnTo>
                    <a:pt x="1855" y="17495"/>
                  </a:lnTo>
                  <a:cubicBezTo>
                    <a:pt x="1945" y="17720"/>
                    <a:pt x="2152" y="17845"/>
                    <a:pt x="2377" y="17845"/>
                  </a:cubicBezTo>
                  <a:cubicBezTo>
                    <a:pt x="2455" y="17845"/>
                    <a:pt x="2536" y="17830"/>
                    <a:pt x="2614" y="17799"/>
                  </a:cubicBezTo>
                  <a:lnTo>
                    <a:pt x="30761" y="4972"/>
                  </a:lnTo>
                  <a:cubicBezTo>
                    <a:pt x="31065" y="4820"/>
                    <a:pt x="31186" y="4455"/>
                    <a:pt x="31065" y="4212"/>
                  </a:cubicBezTo>
                  <a:lnTo>
                    <a:pt x="29332" y="352"/>
                  </a:lnTo>
                  <a:cubicBezTo>
                    <a:pt x="29242" y="126"/>
                    <a:pt x="29035" y="1"/>
                    <a:pt x="28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7972650" y="4161950"/>
              <a:ext cx="146675" cy="163400"/>
            </a:xfrm>
            <a:custGeom>
              <a:rect b="b" l="l" r="r" t="t"/>
              <a:pathLst>
                <a:path extrusionOk="0" h="6536" w="5867">
                  <a:moveTo>
                    <a:pt x="3648" y="0"/>
                  </a:moveTo>
                  <a:lnTo>
                    <a:pt x="0" y="1642"/>
                  </a:lnTo>
                  <a:lnTo>
                    <a:pt x="2219" y="6536"/>
                  </a:lnTo>
                  <a:lnTo>
                    <a:pt x="5867" y="4864"/>
                  </a:lnTo>
                  <a:lnTo>
                    <a:pt x="3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8440750" y="393550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4863" y="1"/>
                  </a:moveTo>
                  <a:lnTo>
                    <a:pt x="0" y="2219"/>
                  </a:lnTo>
                  <a:lnTo>
                    <a:pt x="2219" y="7083"/>
                  </a:lnTo>
                  <a:lnTo>
                    <a:pt x="7082" y="4864"/>
                  </a:lnTo>
                  <a:lnTo>
                    <a:pt x="48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7595725" y="3911325"/>
              <a:ext cx="704450" cy="408700"/>
            </a:xfrm>
            <a:custGeom>
              <a:rect b="b" l="l" r="r" t="t"/>
              <a:pathLst>
                <a:path extrusionOk="0" h="16348" w="28178">
                  <a:moveTo>
                    <a:pt x="25993" y="0"/>
                  </a:moveTo>
                  <a:cubicBezTo>
                    <a:pt x="25969" y="0"/>
                    <a:pt x="25946" y="8"/>
                    <a:pt x="25929" y="25"/>
                  </a:cubicBezTo>
                  <a:lnTo>
                    <a:pt x="123" y="11758"/>
                  </a:lnTo>
                  <a:cubicBezTo>
                    <a:pt x="62" y="11758"/>
                    <a:pt x="1" y="11880"/>
                    <a:pt x="62" y="11940"/>
                  </a:cubicBezTo>
                  <a:lnTo>
                    <a:pt x="2068" y="16348"/>
                  </a:lnTo>
                  <a:lnTo>
                    <a:pt x="28178" y="4463"/>
                  </a:lnTo>
                  <a:lnTo>
                    <a:pt x="26111" y="86"/>
                  </a:lnTo>
                  <a:cubicBezTo>
                    <a:pt x="26111" y="43"/>
                    <a:pt x="26050" y="0"/>
                    <a:pt x="25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7564575" y="3904700"/>
              <a:ext cx="779675" cy="446125"/>
            </a:xfrm>
            <a:custGeom>
              <a:rect b="b" l="l" r="r" t="t"/>
              <a:pathLst>
                <a:path extrusionOk="0" h="17845" w="31187">
                  <a:moveTo>
                    <a:pt x="28810" y="1"/>
                  </a:moveTo>
                  <a:cubicBezTo>
                    <a:pt x="28732" y="1"/>
                    <a:pt x="28651" y="16"/>
                    <a:pt x="28573" y="47"/>
                  </a:cubicBezTo>
                  <a:lnTo>
                    <a:pt x="426" y="12904"/>
                  </a:lnTo>
                  <a:cubicBezTo>
                    <a:pt x="122" y="12996"/>
                    <a:pt x="1" y="13360"/>
                    <a:pt x="122" y="13664"/>
                  </a:cubicBezTo>
                  <a:lnTo>
                    <a:pt x="1855" y="17494"/>
                  </a:lnTo>
                  <a:cubicBezTo>
                    <a:pt x="1945" y="17720"/>
                    <a:pt x="2152" y="17845"/>
                    <a:pt x="2377" y="17845"/>
                  </a:cubicBezTo>
                  <a:cubicBezTo>
                    <a:pt x="2456" y="17845"/>
                    <a:pt x="2536" y="17830"/>
                    <a:pt x="2615" y="17798"/>
                  </a:cubicBezTo>
                  <a:lnTo>
                    <a:pt x="30792" y="4941"/>
                  </a:lnTo>
                  <a:cubicBezTo>
                    <a:pt x="31035" y="4789"/>
                    <a:pt x="31187" y="4455"/>
                    <a:pt x="31096" y="4181"/>
                  </a:cubicBezTo>
                  <a:lnTo>
                    <a:pt x="29333" y="351"/>
                  </a:lnTo>
                  <a:cubicBezTo>
                    <a:pt x="29242" y="126"/>
                    <a:pt x="29035" y="1"/>
                    <a:pt x="28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7627650" y="4160425"/>
              <a:ext cx="147450" cy="164175"/>
            </a:xfrm>
            <a:custGeom>
              <a:rect b="b" l="l" r="r" t="t"/>
              <a:pathLst>
                <a:path extrusionOk="0" h="6567" w="5898">
                  <a:moveTo>
                    <a:pt x="3678" y="1"/>
                  </a:moveTo>
                  <a:lnTo>
                    <a:pt x="1" y="1672"/>
                  </a:lnTo>
                  <a:lnTo>
                    <a:pt x="2219" y="6566"/>
                  </a:lnTo>
                  <a:lnTo>
                    <a:pt x="5897" y="4894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8094975" y="3933225"/>
              <a:ext cx="177850" cy="177825"/>
            </a:xfrm>
            <a:custGeom>
              <a:rect b="b" l="l" r="r" t="t"/>
              <a:pathLst>
                <a:path extrusionOk="0" h="7113" w="7114">
                  <a:moveTo>
                    <a:pt x="4895" y="0"/>
                  </a:moveTo>
                  <a:lnTo>
                    <a:pt x="1" y="2219"/>
                  </a:lnTo>
                  <a:lnTo>
                    <a:pt x="2220" y="7113"/>
                  </a:lnTo>
                  <a:lnTo>
                    <a:pt x="7114" y="4894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9539550" y="3631575"/>
              <a:ext cx="115525" cy="113825"/>
            </a:xfrm>
            <a:custGeom>
              <a:rect b="b" l="l" r="r" t="t"/>
              <a:pathLst>
                <a:path extrusionOk="0" h="4553" w="4621">
                  <a:moveTo>
                    <a:pt x="2299" y="0"/>
                  </a:moveTo>
                  <a:cubicBezTo>
                    <a:pt x="2189" y="0"/>
                    <a:pt x="2082" y="69"/>
                    <a:pt x="2037" y="206"/>
                  </a:cubicBezTo>
                  <a:lnTo>
                    <a:pt x="1581" y="1421"/>
                  </a:lnTo>
                  <a:cubicBezTo>
                    <a:pt x="1581" y="1482"/>
                    <a:pt x="1520" y="1513"/>
                    <a:pt x="1429" y="1573"/>
                  </a:cubicBezTo>
                  <a:lnTo>
                    <a:pt x="213" y="2029"/>
                  </a:lnTo>
                  <a:cubicBezTo>
                    <a:pt x="0" y="2121"/>
                    <a:pt x="0" y="2485"/>
                    <a:pt x="213" y="2546"/>
                  </a:cubicBezTo>
                  <a:lnTo>
                    <a:pt x="1429" y="3002"/>
                  </a:lnTo>
                  <a:cubicBezTo>
                    <a:pt x="1520" y="3002"/>
                    <a:pt x="1550" y="3093"/>
                    <a:pt x="1581" y="3154"/>
                  </a:cubicBezTo>
                  <a:lnTo>
                    <a:pt x="2037" y="4370"/>
                  </a:lnTo>
                  <a:cubicBezTo>
                    <a:pt x="2098" y="4491"/>
                    <a:pt x="2211" y="4552"/>
                    <a:pt x="2322" y="4552"/>
                  </a:cubicBezTo>
                  <a:cubicBezTo>
                    <a:pt x="2432" y="4552"/>
                    <a:pt x="2538" y="4491"/>
                    <a:pt x="2584" y="4370"/>
                  </a:cubicBezTo>
                  <a:lnTo>
                    <a:pt x="3040" y="3154"/>
                  </a:lnTo>
                  <a:cubicBezTo>
                    <a:pt x="3040" y="3093"/>
                    <a:pt x="3101" y="3032"/>
                    <a:pt x="3192" y="3002"/>
                  </a:cubicBezTo>
                  <a:lnTo>
                    <a:pt x="4408" y="2546"/>
                  </a:lnTo>
                  <a:cubicBezTo>
                    <a:pt x="4620" y="2424"/>
                    <a:pt x="4620" y="2090"/>
                    <a:pt x="4408" y="2029"/>
                  </a:cubicBezTo>
                  <a:lnTo>
                    <a:pt x="3192" y="1573"/>
                  </a:lnTo>
                  <a:cubicBezTo>
                    <a:pt x="3101" y="1573"/>
                    <a:pt x="3070" y="1482"/>
                    <a:pt x="3040" y="1421"/>
                  </a:cubicBezTo>
                  <a:lnTo>
                    <a:pt x="2584" y="206"/>
                  </a:lnTo>
                  <a:cubicBezTo>
                    <a:pt x="2523" y="69"/>
                    <a:pt x="2409" y="0"/>
                    <a:pt x="2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8551675" y="4024225"/>
              <a:ext cx="115525" cy="112850"/>
            </a:xfrm>
            <a:custGeom>
              <a:rect b="b" l="l" r="r" t="t"/>
              <a:pathLst>
                <a:path extrusionOk="0" h="4514" w="4621">
                  <a:moveTo>
                    <a:pt x="2299" y="0"/>
                  </a:moveTo>
                  <a:cubicBezTo>
                    <a:pt x="2189" y="0"/>
                    <a:pt x="2083" y="53"/>
                    <a:pt x="2037" y="160"/>
                  </a:cubicBezTo>
                  <a:lnTo>
                    <a:pt x="1581" y="1376"/>
                  </a:lnTo>
                  <a:cubicBezTo>
                    <a:pt x="1581" y="1467"/>
                    <a:pt x="1521" y="1497"/>
                    <a:pt x="1429" y="1528"/>
                  </a:cubicBezTo>
                  <a:lnTo>
                    <a:pt x="214" y="1984"/>
                  </a:lnTo>
                  <a:cubicBezTo>
                    <a:pt x="1" y="2105"/>
                    <a:pt x="1" y="2440"/>
                    <a:pt x="214" y="2531"/>
                  </a:cubicBezTo>
                  <a:lnTo>
                    <a:pt x="1429" y="2987"/>
                  </a:lnTo>
                  <a:cubicBezTo>
                    <a:pt x="1521" y="2987"/>
                    <a:pt x="1551" y="3047"/>
                    <a:pt x="1581" y="3139"/>
                  </a:cubicBezTo>
                  <a:lnTo>
                    <a:pt x="2037" y="4354"/>
                  </a:lnTo>
                  <a:cubicBezTo>
                    <a:pt x="2098" y="4461"/>
                    <a:pt x="2212" y="4514"/>
                    <a:pt x="2322" y="4514"/>
                  </a:cubicBezTo>
                  <a:cubicBezTo>
                    <a:pt x="2432" y="4514"/>
                    <a:pt x="2539" y="4461"/>
                    <a:pt x="2584" y="4354"/>
                  </a:cubicBezTo>
                  <a:lnTo>
                    <a:pt x="3040" y="3139"/>
                  </a:lnTo>
                  <a:cubicBezTo>
                    <a:pt x="3040" y="3047"/>
                    <a:pt x="3101" y="3017"/>
                    <a:pt x="3192" y="2987"/>
                  </a:cubicBezTo>
                  <a:lnTo>
                    <a:pt x="4408" y="2531"/>
                  </a:lnTo>
                  <a:cubicBezTo>
                    <a:pt x="4621" y="2409"/>
                    <a:pt x="4621" y="2075"/>
                    <a:pt x="4408" y="1984"/>
                  </a:cubicBezTo>
                  <a:lnTo>
                    <a:pt x="3192" y="1528"/>
                  </a:lnTo>
                  <a:cubicBezTo>
                    <a:pt x="3101" y="1528"/>
                    <a:pt x="3071" y="1467"/>
                    <a:pt x="3040" y="1376"/>
                  </a:cubicBezTo>
                  <a:lnTo>
                    <a:pt x="2584" y="160"/>
                  </a:lnTo>
                  <a:cubicBezTo>
                    <a:pt x="2524" y="53"/>
                    <a:pt x="2410" y="0"/>
                    <a:pt x="2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9405800" y="3805600"/>
              <a:ext cx="83625" cy="80750"/>
            </a:xfrm>
            <a:custGeom>
              <a:rect b="b" l="l" r="r" t="t"/>
              <a:pathLst>
                <a:path extrusionOk="0" h="3230" w="3345">
                  <a:moveTo>
                    <a:pt x="1680" y="0"/>
                  </a:moveTo>
                  <a:cubicBezTo>
                    <a:pt x="1596" y="0"/>
                    <a:pt x="1505" y="38"/>
                    <a:pt x="1460" y="114"/>
                  </a:cubicBezTo>
                  <a:lnTo>
                    <a:pt x="1156" y="995"/>
                  </a:lnTo>
                  <a:cubicBezTo>
                    <a:pt x="1156" y="1026"/>
                    <a:pt x="1095" y="1056"/>
                    <a:pt x="1064" y="1117"/>
                  </a:cubicBezTo>
                  <a:lnTo>
                    <a:pt x="183" y="1421"/>
                  </a:lnTo>
                  <a:cubicBezTo>
                    <a:pt x="1" y="1482"/>
                    <a:pt x="1" y="1725"/>
                    <a:pt x="183" y="1786"/>
                  </a:cubicBezTo>
                  <a:lnTo>
                    <a:pt x="1064" y="2090"/>
                  </a:lnTo>
                  <a:cubicBezTo>
                    <a:pt x="1095" y="2090"/>
                    <a:pt x="1125" y="2181"/>
                    <a:pt x="1156" y="2211"/>
                  </a:cubicBezTo>
                  <a:lnTo>
                    <a:pt x="1460" y="3093"/>
                  </a:lnTo>
                  <a:cubicBezTo>
                    <a:pt x="1505" y="3184"/>
                    <a:pt x="1581" y="3230"/>
                    <a:pt x="1657" y="3230"/>
                  </a:cubicBezTo>
                  <a:cubicBezTo>
                    <a:pt x="1733" y="3230"/>
                    <a:pt x="1809" y="3184"/>
                    <a:pt x="1855" y="3093"/>
                  </a:cubicBezTo>
                  <a:lnTo>
                    <a:pt x="2159" y="2211"/>
                  </a:lnTo>
                  <a:cubicBezTo>
                    <a:pt x="2159" y="2181"/>
                    <a:pt x="2219" y="2120"/>
                    <a:pt x="2280" y="2090"/>
                  </a:cubicBezTo>
                  <a:lnTo>
                    <a:pt x="3131" y="1786"/>
                  </a:lnTo>
                  <a:cubicBezTo>
                    <a:pt x="3344" y="1725"/>
                    <a:pt x="3344" y="1482"/>
                    <a:pt x="3131" y="1421"/>
                  </a:cubicBezTo>
                  <a:lnTo>
                    <a:pt x="2280" y="1117"/>
                  </a:lnTo>
                  <a:cubicBezTo>
                    <a:pt x="2219" y="1117"/>
                    <a:pt x="2189" y="1026"/>
                    <a:pt x="2159" y="995"/>
                  </a:cubicBezTo>
                  <a:lnTo>
                    <a:pt x="1855" y="114"/>
                  </a:lnTo>
                  <a:cubicBezTo>
                    <a:pt x="1840" y="38"/>
                    <a:pt x="1764" y="0"/>
                    <a:pt x="1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8810800" y="4081025"/>
              <a:ext cx="83625" cy="81325"/>
            </a:xfrm>
            <a:custGeom>
              <a:rect b="b" l="l" r="r" t="t"/>
              <a:pathLst>
                <a:path extrusionOk="0" h="3253" w="3345">
                  <a:moveTo>
                    <a:pt x="1684" y="0"/>
                  </a:moveTo>
                  <a:cubicBezTo>
                    <a:pt x="1604" y="0"/>
                    <a:pt x="1521" y="46"/>
                    <a:pt x="1490" y="137"/>
                  </a:cubicBezTo>
                  <a:lnTo>
                    <a:pt x="1186" y="1019"/>
                  </a:lnTo>
                  <a:cubicBezTo>
                    <a:pt x="1186" y="1049"/>
                    <a:pt x="1095" y="1079"/>
                    <a:pt x="1065" y="1140"/>
                  </a:cubicBezTo>
                  <a:lnTo>
                    <a:pt x="183" y="1444"/>
                  </a:lnTo>
                  <a:cubicBezTo>
                    <a:pt x="1" y="1505"/>
                    <a:pt x="1" y="1748"/>
                    <a:pt x="183" y="1809"/>
                  </a:cubicBezTo>
                  <a:lnTo>
                    <a:pt x="1065" y="2113"/>
                  </a:lnTo>
                  <a:cubicBezTo>
                    <a:pt x="1095" y="2113"/>
                    <a:pt x="1125" y="2204"/>
                    <a:pt x="1186" y="2234"/>
                  </a:cubicBezTo>
                  <a:lnTo>
                    <a:pt x="1490" y="3116"/>
                  </a:lnTo>
                  <a:cubicBezTo>
                    <a:pt x="1521" y="3207"/>
                    <a:pt x="1597" y="3253"/>
                    <a:pt x="1672" y="3253"/>
                  </a:cubicBezTo>
                  <a:cubicBezTo>
                    <a:pt x="1748" y="3253"/>
                    <a:pt x="1824" y="3207"/>
                    <a:pt x="1855" y="3116"/>
                  </a:cubicBezTo>
                  <a:lnTo>
                    <a:pt x="2159" y="2234"/>
                  </a:lnTo>
                  <a:cubicBezTo>
                    <a:pt x="2159" y="2204"/>
                    <a:pt x="2250" y="2143"/>
                    <a:pt x="2280" y="2113"/>
                  </a:cubicBezTo>
                  <a:lnTo>
                    <a:pt x="3162" y="1809"/>
                  </a:lnTo>
                  <a:cubicBezTo>
                    <a:pt x="3344" y="1748"/>
                    <a:pt x="3344" y="1505"/>
                    <a:pt x="3162" y="1444"/>
                  </a:cubicBezTo>
                  <a:lnTo>
                    <a:pt x="2280" y="1140"/>
                  </a:lnTo>
                  <a:cubicBezTo>
                    <a:pt x="2250" y="1140"/>
                    <a:pt x="2220" y="1049"/>
                    <a:pt x="2159" y="1019"/>
                  </a:cubicBezTo>
                  <a:lnTo>
                    <a:pt x="1855" y="137"/>
                  </a:lnTo>
                  <a:cubicBezTo>
                    <a:pt x="1840" y="46"/>
                    <a:pt x="1764" y="0"/>
                    <a:pt x="1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8889075" y="4240400"/>
              <a:ext cx="59300" cy="59125"/>
            </a:xfrm>
            <a:custGeom>
              <a:rect b="b" l="l" r="r" t="t"/>
              <a:pathLst>
                <a:path extrusionOk="0" h="2365" w="2372">
                  <a:moveTo>
                    <a:pt x="1186" y="1"/>
                  </a:moveTo>
                  <a:cubicBezTo>
                    <a:pt x="1133" y="1"/>
                    <a:pt x="1080" y="39"/>
                    <a:pt x="1064" y="115"/>
                  </a:cubicBezTo>
                  <a:lnTo>
                    <a:pt x="821" y="753"/>
                  </a:lnTo>
                  <a:cubicBezTo>
                    <a:pt x="821" y="783"/>
                    <a:pt x="791" y="844"/>
                    <a:pt x="760" y="844"/>
                  </a:cubicBezTo>
                  <a:lnTo>
                    <a:pt x="92" y="1057"/>
                  </a:lnTo>
                  <a:cubicBezTo>
                    <a:pt x="0" y="1087"/>
                    <a:pt x="0" y="1270"/>
                    <a:pt x="92" y="1331"/>
                  </a:cubicBezTo>
                  <a:lnTo>
                    <a:pt x="760" y="1543"/>
                  </a:lnTo>
                  <a:cubicBezTo>
                    <a:pt x="791" y="1543"/>
                    <a:pt x="821" y="1604"/>
                    <a:pt x="821" y="1635"/>
                  </a:cubicBezTo>
                  <a:lnTo>
                    <a:pt x="1064" y="2273"/>
                  </a:lnTo>
                  <a:cubicBezTo>
                    <a:pt x="1080" y="2334"/>
                    <a:pt x="1133" y="2364"/>
                    <a:pt x="1186" y="2364"/>
                  </a:cubicBezTo>
                  <a:cubicBezTo>
                    <a:pt x="1239" y="2364"/>
                    <a:pt x="1292" y="2334"/>
                    <a:pt x="1307" y="2273"/>
                  </a:cubicBezTo>
                  <a:lnTo>
                    <a:pt x="1551" y="1635"/>
                  </a:lnTo>
                  <a:cubicBezTo>
                    <a:pt x="1551" y="1604"/>
                    <a:pt x="1581" y="1543"/>
                    <a:pt x="1611" y="1543"/>
                  </a:cubicBezTo>
                  <a:lnTo>
                    <a:pt x="2280" y="1331"/>
                  </a:lnTo>
                  <a:cubicBezTo>
                    <a:pt x="2371" y="1300"/>
                    <a:pt x="2371" y="1087"/>
                    <a:pt x="2280" y="1057"/>
                  </a:cubicBezTo>
                  <a:lnTo>
                    <a:pt x="1611" y="844"/>
                  </a:lnTo>
                  <a:cubicBezTo>
                    <a:pt x="1581" y="844"/>
                    <a:pt x="1551" y="783"/>
                    <a:pt x="1551" y="753"/>
                  </a:cubicBezTo>
                  <a:lnTo>
                    <a:pt x="1307" y="115"/>
                  </a:lnTo>
                  <a:cubicBezTo>
                    <a:pt x="1292" y="39"/>
                    <a:pt x="1239" y="1"/>
                    <a:pt x="1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9590450" y="3869425"/>
              <a:ext cx="60050" cy="59100"/>
            </a:xfrm>
            <a:custGeom>
              <a:rect b="b" l="l" r="r" t="t"/>
              <a:pathLst>
                <a:path extrusionOk="0" h="2364" w="2402">
                  <a:moveTo>
                    <a:pt x="1213" y="0"/>
                  </a:moveTo>
                  <a:cubicBezTo>
                    <a:pt x="1156" y="0"/>
                    <a:pt x="1095" y="38"/>
                    <a:pt x="1065" y="114"/>
                  </a:cubicBezTo>
                  <a:lnTo>
                    <a:pt x="852" y="753"/>
                  </a:lnTo>
                  <a:cubicBezTo>
                    <a:pt x="852" y="783"/>
                    <a:pt x="821" y="844"/>
                    <a:pt x="761" y="844"/>
                  </a:cubicBezTo>
                  <a:lnTo>
                    <a:pt x="122" y="1056"/>
                  </a:lnTo>
                  <a:cubicBezTo>
                    <a:pt x="1" y="1087"/>
                    <a:pt x="1" y="1269"/>
                    <a:pt x="122" y="1330"/>
                  </a:cubicBezTo>
                  <a:lnTo>
                    <a:pt x="761" y="1543"/>
                  </a:lnTo>
                  <a:cubicBezTo>
                    <a:pt x="791" y="1543"/>
                    <a:pt x="852" y="1604"/>
                    <a:pt x="852" y="1634"/>
                  </a:cubicBezTo>
                  <a:lnTo>
                    <a:pt x="1065" y="2272"/>
                  </a:lnTo>
                  <a:cubicBezTo>
                    <a:pt x="1080" y="2333"/>
                    <a:pt x="1141" y="2363"/>
                    <a:pt x="1201" y="2363"/>
                  </a:cubicBezTo>
                  <a:cubicBezTo>
                    <a:pt x="1262" y="2363"/>
                    <a:pt x="1323" y="2333"/>
                    <a:pt x="1338" y="2272"/>
                  </a:cubicBezTo>
                  <a:lnTo>
                    <a:pt x="1581" y="1634"/>
                  </a:lnTo>
                  <a:cubicBezTo>
                    <a:pt x="1581" y="1604"/>
                    <a:pt x="1612" y="1543"/>
                    <a:pt x="1642" y="1543"/>
                  </a:cubicBezTo>
                  <a:lnTo>
                    <a:pt x="2280" y="1330"/>
                  </a:lnTo>
                  <a:cubicBezTo>
                    <a:pt x="2402" y="1300"/>
                    <a:pt x="2402" y="1087"/>
                    <a:pt x="2280" y="1056"/>
                  </a:cubicBezTo>
                  <a:lnTo>
                    <a:pt x="1642" y="844"/>
                  </a:lnTo>
                  <a:cubicBezTo>
                    <a:pt x="1612" y="844"/>
                    <a:pt x="1581" y="783"/>
                    <a:pt x="1581" y="753"/>
                  </a:cubicBezTo>
                  <a:lnTo>
                    <a:pt x="1338" y="114"/>
                  </a:lnTo>
                  <a:cubicBezTo>
                    <a:pt x="1323" y="38"/>
                    <a:pt x="1270" y="0"/>
                    <a:pt x="1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7" name="Google Shape;1547;p45"/>
          <p:cNvGrpSpPr/>
          <p:nvPr/>
        </p:nvGrpSpPr>
        <p:grpSpPr>
          <a:xfrm rot="-5400000">
            <a:off x="5464967" y="491571"/>
            <a:ext cx="3186108" cy="2118254"/>
            <a:chOff x="5527225" y="1710100"/>
            <a:chExt cx="2669550" cy="1774825"/>
          </a:xfrm>
        </p:grpSpPr>
        <p:sp>
          <p:nvSpPr>
            <p:cNvPr id="1548" name="Google Shape;1548;p45"/>
            <p:cNvSpPr/>
            <p:nvPr/>
          </p:nvSpPr>
          <p:spPr>
            <a:xfrm>
              <a:off x="5858550" y="2762050"/>
              <a:ext cx="478000" cy="662850"/>
            </a:xfrm>
            <a:custGeom>
              <a:rect b="b" l="l" r="r" t="t"/>
              <a:pathLst>
                <a:path extrusionOk="0" h="26514" w="19120">
                  <a:moveTo>
                    <a:pt x="5058" y="0"/>
                  </a:moveTo>
                  <a:cubicBezTo>
                    <a:pt x="4382" y="0"/>
                    <a:pt x="3698" y="52"/>
                    <a:pt x="3010" y="161"/>
                  </a:cubicBezTo>
                  <a:lnTo>
                    <a:pt x="1" y="617"/>
                  </a:lnTo>
                  <a:lnTo>
                    <a:pt x="92" y="1225"/>
                  </a:lnTo>
                  <a:lnTo>
                    <a:pt x="3952" y="25906"/>
                  </a:lnTo>
                  <a:lnTo>
                    <a:pt x="4043" y="26514"/>
                  </a:lnTo>
                  <a:lnTo>
                    <a:pt x="7083" y="26027"/>
                  </a:lnTo>
                  <a:cubicBezTo>
                    <a:pt x="14226" y="24933"/>
                    <a:pt x="19119" y="18216"/>
                    <a:pt x="17995" y="11073"/>
                  </a:cubicBezTo>
                  <a:cubicBezTo>
                    <a:pt x="16978" y="4618"/>
                    <a:pt x="11395" y="0"/>
                    <a:pt x="5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5527225" y="2775225"/>
              <a:ext cx="747775" cy="655500"/>
            </a:xfrm>
            <a:custGeom>
              <a:rect b="b" l="l" r="r" t="t"/>
              <a:pathLst>
                <a:path extrusionOk="0" h="26220" w="29911">
                  <a:moveTo>
                    <a:pt x="14940" y="1"/>
                  </a:moveTo>
                  <a:cubicBezTo>
                    <a:pt x="12518" y="1"/>
                    <a:pt x="10067" y="669"/>
                    <a:pt x="7873" y="2065"/>
                  </a:cubicBezTo>
                  <a:cubicBezTo>
                    <a:pt x="1794" y="5987"/>
                    <a:pt x="1" y="14102"/>
                    <a:pt x="3922" y="20181"/>
                  </a:cubicBezTo>
                  <a:cubicBezTo>
                    <a:pt x="6431" y="24090"/>
                    <a:pt x="10644" y="26220"/>
                    <a:pt x="14954" y="26220"/>
                  </a:cubicBezTo>
                  <a:cubicBezTo>
                    <a:pt x="17380" y="26220"/>
                    <a:pt x="19837" y="25545"/>
                    <a:pt x="22038" y="24133"/>
                  </a:cubicBezTo>
                  <a:cubicBezTo>
                    <a:pt x="28117" y="20242"/>
                    <a:pt x="29910" y="12126"/>
                    <a:pt x="25989" y="6047"/>
                  </a:cubicBezTo>
                  <a:cubicBezTo>
                    <a:pt x="23495" y="2131"/>
                    <a:pt x="19265" y="1"/>
                    <a:pt x="14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5"/>
            <p:cNvSpPr/>
            <p:nvPr/>
          </p:nvSpPr>
          <p:spPr>
            <a:xfrm>
              <a:off x="5597150" y="2831350"/>
              <a:ext cx="608700" cy="543750"/>
            </a:xfrm>
            <a:custGeom>
              <a:rect b="b" l="l" r="r" t="t"/>
              <a:pathLst>
                <a:path extrusionOk="0" h="21750" w="24348">
                  <a:moveTo>
                    <a:pt x="12164" y="0"/>
                  </a:moveTo>
                  <a:cubicBezTo>
                    <a:pt x="11066" y="0"/>
                    <a:pt x="9948" y="168"/>
                    <a:pt x="8846" y="520"/>
                  </a:cubicBezTo>
                  <a:cubicBezTo>
                    <a:pt x="3131" y="2374"/>
                    <a:pt x="0" y="8483"/>
                    <a:pt x="1824" y="14198"/>
                  </a:cubicBezTo>
                  <a:cubicBezTo>
                    <a:pt x="3318" y="18803"/>
                    <a:pt x="7576" y="21750"/>
                    <a:pt x="12164" y="21750"/>
                  </a:cubicBezTo>
                  <a:cubicBezTo>
                    <a:pt x="13269" y="21750"/>
                    <a:pt x="14393" y="21579"/>
                    <a:pt x="15502" y="21219"/>
                  </a:cubicBezTo>
                  <a:cubicBezTo>
                    <a:pt x="21217" y="19365"/>
                    <a:pt x="24347" y="13255"/>
                    <a:pt x="22524" y="7541"/>
                  </a:cubicBezTo>
                  <a:cubicBezTo>
                    <a:pt x="21027" y="2929"/>
                    <a:pt x="16759" y="0"/>
                    <a:pt x="12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5"/>
            <p:cNvSpPr/>
            <p:nvPr/>
          </p:nvSpPr>
          <p:spPr>
            <a:xfrm>
              <a:off x="5610075" y="2833700"/>
              <a:ext cx="353375" cy="540475"/>
            </a:xfrm>
            <a:custGeom>
              <a:rect b="b" l="l" r="r" t="t"/>
              <a:pathLst>
                <a:path extrusionOk="0" h="21619" w="14135">
                  <a:moveTo>
                    <a:pt x="10791" y="0"/>
                  </a:moveTo>
                  <a:lnTo>
                    <a:pt x="10791" y="0"/>
                  </a:lnTo>
                  <a:cubicBezTo>
                    <a:pt x="10517" y="30"/>
                    <a:pt x="10243" y="30"/>
                    <a:pt x="10000" y="122"/>
                  </a:cubicBezTo>
                  <a:cubicBezTo>
                    <a:pt x="4073" y="973"/>
                    <a:pt x="0" y="6565"/>
                    <a:pt x="912" y="12462"/>
                  </a:cubicBezTo>
                  <a:cubicBezTo>
                    <a:pt x="1737" y="17824"/>
                    <a:pt x="6392" y="21619"/>
                    <a:pt x="11661" y="21619"/>
                  </a:cubicBezTo>
                  <a:cubicBezTo>
                    <a:pt x="12216" y="21619"/>
                    <a:pt x="12779" y="21577"/>
                    <a:pt x="13344" y="21490"/>
                  </a:cubicBezTo>
                  <a:cubicBezTo>
                    <a:pt x="13587" y="21459"/>
                    <a:pt x="13861" y="21429"/>
                    <a:pt x="14134" y="21338"/>
                  </a:cubicBezTo>
                  <a:lnTo>
                    <a:pt x="14134" y="21338"/>
                  </a:lnTo>
                  <a:cubicBezTo>
                    <a:pt x="13840" y="21362"/>
                    <a:pt x="13547" y="21374"/>
                    <a:pt x="13256" y="21374"/>
                  </a:cubicBezTo>
                  <a:cubicBezTo>
                    <a:pt x="8013" y="21374"/>
                    <a:pt x="3360" y="17547"/>
                    <a:pt x="2553" y="12219"/>
                  </a:cubicBezTo>
                  <a:cubicBezTo>
                    <a:pt x="1672" y="6596"/>
                    <a:pt x="5319" y="1246"/>
                    <a:pt x="10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5740775" y="2943875"/>
              <a:ext cx="297900" cy="323725"/>
            </a:xfrm>
            <a:custGeom>
              <a:rect b="b" l="l" r="r" t="t"/>
              <a:pathLst>
                <a:path extrusionOk="0" h="12949" w="11916">
                  <a:moveTo>
                    <a:pt x="6741" y="3328"/>
                  </a:moveTo>
                  <a:cubicBezTo>
                    <a:pt x="7348" y="3328"/>
                    <a:pt x="7715" y="3571"/>
                    <a:pt x="7812" y="4104"/>
                  </a:cubicBezTo>
                  <a:cubicBezTo>
                    <a:pt x="7903" y="4742"/>
                    <a:pt x="7508" y="5107"/>
                    <a:pt x="6535" y="5259"/>
                  </a:cubicBezTo>
                  <a:lnTo>
                    <a:pt x="4651" y="5563"/>
                  </a:lnTo>
                  <a:lnTo>
                    <a:pt x="4347" y="3678"/>
                  </a:lnTo>
                  <a:lnTo>
                    <a:pt x="6231" y="3374"/>
                  </a:lnTo>
                  <a:cubicBezTo>
                    <a:pt x="6417" y="3343"/>
                    <a:pt x="6587" y="3328"/>
                    <a:pt x="6741" y="3328"/>
                  </a:cubicBezTo>
                  <a:close/>
                  <a:moveTo>
                    <a:pt x="7740" y="7102"/>
                  </a:moveTo>
                  <a:cubicBezTo>
                    <a:pt x="8400" y="7102"/>
                    <a:pt x="8801" y="7380"/>
                    <a:pt x="8876" y="7903"/>
                  </a:cubicBezTo>
                  <a:cubicBezTo>
                    <a:pt x="8967" y="8542"/>
                    <a:pt x="8541" y="8967"/>
                    <a:pt x="7569" y="9119"/>
                  </a:cubicBezTo>
                  <a:lnTo>
                    <a:pt x="5259" y="9484"/>
                  </a:lnTo>
                  <a:lnTo>
                    <a:pt x="4955" y="7508"/>
                  </a:lnTo>
                  <a:lnTo>
                    <a:pt x="7265" y="7143"/>
                  </a:lnTo>
                  <a:cubicBezTo>
                    <a:pt x="7435" y="7116"/>
                    <a:pt x="7594" y="7102"/>
                    <a:pt x="7740" y="7102"/>
                  </a:cubicBezTo>
                  <a:close/>
                  <a:moveTo>
                    <a:pt x="6930" y="0"/>
                  </a:moveTo>
                  <a:lnTo>
                    <a:pt x="5289" y="274"/>
                  </a:lnTo>
                  <a:lnTo>
                    <a:pt x="5471" y="1429"/>
                  </a:lnTo>
                  <a:lnTo>
                    <a:pt x="4560" y="1581"/>
                  </a:lnTo>
                  <a:lnTo>
                    <a:pt x="4377" y="426"/>
                  </a:lnTo>
                  <a:lnTo>
                    <a:pt x="2736" y="669"/>
                  </a:lnTo>
                  <a:lnTo>
                    <a:pt x="2949" y="1855"/>
                  </a:lnTo>
                  <a:lnTo>
                    <a:pt x="0" y="2310"/>
                  </a:lnTo>
                  <a:lnTo>
                    <a:pt x="243" y="3861"/>
                  </a:lnTo>
                  <a:lnTo>
                    <a:pt x="1581" y="3678"/>
                  </a:lnTo>
                  <a:lnTo>
                    <a:pt x="2645" y="10365"/>
                  </a:lnTo>
                  <a:lnTo>
                    <a:pt x="1307" y="10548"/>
                  </a:lnTo>
                  <a:lnTo>
                    <a:pt x="1520" y="12128"/>
                  </a:lnTo>
                  <a:lnTo>
                    <a:pt x="4468" y="11672"/>
                  </a:lnTo>
                  <a:lnTo>
                    <a:pt x="4651" y="12949"/>
                  </a:lnTo>
                  <a:lnTo>
                    <a:pt x="6292" y="12675"/>
                  </a:lnTo>
                  <a:lnTo>
                    <a:pt x="6079" y="11399"/>
                  </a:lnTo>
                  <a:lnTo>
                    <a:pt x="6991" y="11247"/>
                  </a:lnTo>
                  <a:lnTo>
                    <a:pt x="7204" y="12523"/>
                  </a:lnTo>
                  <a:lnTo>
                    <a:pt x="8815" y="12280"/>
                  </a:lnTo>
                  <a:lnTo>
                    <a:pt x="8633" y="10943"/>
                  </a:lnTo>
                  <a:cubicBezTo>
                    <a:pt x="9696" y="10700"/>
                    <a:pt x="10487" y="10365"/>
                    <a:pt x="11034" y="9879"/>
                  </a:cubicBezTo>
                  <a:cubicBezTo>
                    <a:pt x="11642" y="9301"/>
                    <a:pt x="11915" y="8572"/>
                    <a:pt x="11763" y="7721"/>
                  </a:cubicBezTo>
                  <a:cubicBezTo>
                    <a:pt x="11642" y="7174"/>
                    <a:pt x="11399" y="6687"/>
                    <a:pt x="11003" y="6292"/>
                  </a:cubicBezTo>
                  <a:cubicBezTo>
                    <a:pt x="10608" y="5928"/>
                    <a:pt x="10122" y="5684"/>
                    <a:pt x="9544" y="5593"/>
                  </a:cubicBezTo>
                  <a:cubicBezTo>
                    <a:pt x="9940" y="5320"/>
                    <a:pt x="10183" y="4985"/>
                    <a:pt x="10396" y="4560"/>
                  </a:cubicBezTo>
                  <a:cubicBezTo>
                    <a:pt x="10578" y="4134"/>
                    <a:pt x="10608" y="3709"/>
                    <a:pt x="10547" y="3253"/>
                  </a:cubicBezTo>
                  <a:cubicBezTo>
                    <a:pt x="10426" y="2462"/>
                    <a:pt x="10000" y="1885"/>
                    <a:pt x="9271" y="1551"/>
                  </a:cubicBezTo>
                  <a:cubicBezTo>
                    <a:pt x="8790" y="1310"/>
                    <a:pt x="8169" y="1211"/>
                    <a:pt x="7427" y="1211"/>
                  </a:cubicBezTo>
                  <a:cubicBezTo>
                    <a:pt x="7324" y="1211"/>
                    <a:pt x="7220" y="1213"/>
                    <a:pt x="7113" y="1216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5812950" y="1711625"/>
              <a:ext cx="1439275" cy="1773300"/>
            </a:xfrm>
            <a:custGeom>
              <a:rect b="b" l="l" r="r" t="t"/>
              <a:pathLst>
                <a:path extrusionOk="0" h="70932" w="57571">
                  <a:moveTo>
                    <a:pt x="18201" y="0"/>
                  </a:moveTo>
                  <a:cubicBezTo>
                    <a:pt x="17960" y="0"/>
                    <a:pt x="17715" y="46"/>
                    <a:pt x="17478" y="141"/>
                  </a:cubicBezTo>
                  <a:cubicBezTo>
                    <a:pt x="17326" y="262"/>
                    <a:pt x="17174" y="384"/>
                    <a:pt x="17022" y="536"/>
                  </a:cubicBezTo>
                  <a:cubicBezTo>
                    <a:pt x="16384" y="1144"/>
                    <a:pt x="15807" y="1934"/>
                    <a:pt x="15867" y="2998"/>
                  </a:cubicBezTo>
                  <a:cubicBezTo>
                    <a:pt x="15867" y="3272"/>
                    <a:pt x="15898" y="3575"/>
                    <a:pt x="16019" y="3879"/>
                  </a:cubicBezTo>
                  <a:cubicBezTo>
                    <a:pt x="16111" y="4244"/>
                    <a:pt x="16232" y="4639"/>
                    <a:pt x="16414" y="5065"/>
                  </a:cubicBezTo>
                  <a:cubicBezTo>
                    <a:pt x="18907" y="10597"/>
                    <a:pt x="28269" y="30962"/>
                    <a:pt x="29272" y="33181"/>
                  </a:cubicBezTo>
                  <a:cubicBezTo>
                    <a:pt x="25685" y="26099"/>
                    <a:pt x="19120" y="18986"/>
                    <a:pt x="14743" y="15308"/>
                  </a:cubicBezTo>
                  <a:cubicBezTo>
                    <a:pt x="12809" y="13678"/>
                    <a:pt x="11276" y="12726"/>
                    <a:pt x="10648" y="12726"/>
                  </a:cubicBezTo>
                  <a:cubicBezTo>
                    <a:pt x="10585" y="12726"/>
                    <a:pt x="10532" y="12736"/>
                    <a:pt x="10487" y="12755"/>
                  </a:cubicBezTo>
                  <a:cubicBezTo>
                    <a:pt x="10001" y="12998"/>
                    <a:pt x="9575" y="13484"/>
                    <a:pt x="9302" y="14123"/>
                  </a:cubicBezTo>
                  <a:cubicBezTo>
                    <a:pt x="8785" y="15491"/>
                    <a:pt x="8998" y="17679"/>
                    <a:pt x="10974" y="19898"/>
                  </a:cubicBezTo>
                  <a:cubicBezTo>
                    <a:pt x="13861" y="23181"/>
                    <a:pt x="20761" y="32664"/>
                    <a:pt x="20974" y="32968"/>
                  </a:cubicBezTo>
                  <a:cubicBezTo>
                    <a:pt x="19366" y="31317"/>
                    <a:pt x="17789" y="30147"/>
                    <a:pt x="16366" y="30147"/>
                  </a:cubicBezTo>
                  <a:cubicBezTo>
                    <a:pt x="15798" y="30147"/>
                    <a:pt x="15254" y="30333"/>
                    <a:pt x="14743" y="30749"/>
                  </a:cubicBezTo>
                  <a:cubicBezTo>
                    <a:pt x="11734" y="33181"/>
                    <a:pt x="8481" y="34427"/>
                    <a:pt x="5867" y="35400"/>
                  </a:cubicBezTo>
                  <a:cubicBezTo>
                    <a:pt x="2402" y="36676"/>
                    <a:pt x="1" y="37497"/>
                    <a:pt x="578" y="39898"/>
                  </a:cubicBezTo>
                  <a:cubicBezTo>
                    <a:pt x="639" y="40111"/>
                    <a:pt x="730" y="40385"/>
                    <a:pt x="852" y="40658"/>
                  </a:cubicBezTo>
                  <a:cubicBezTo>
                    <a:pt x="1415" y="41975"/>
                    <a:pt x="2836" y="42462"/>
                    <a:pt x="4628" y="42462"/>
                  </a:cubicBezTo>
                  <a:cubicBezTo>
                    <a:pt x="9701" y="42462"/>
                    <a:pt x="17752" y="38561"/>
                    <a:pt x="17752" y="38561"/>
                  </a:cubicBezTo>
                  <a:cubicBezTo>
                    <a:pt x="22129" y="46372"/>
                    <a:pt x="27813" y="49169"/>
                    <a:pt x="27813" y="49169"/>
                  </a:cubicBezTo>
                  <a:cubicBezTo>
                    <a:pt x="23649" y="54002"/>
                    <a:pt x="25229" y="60111"/>
                    <a:pt x="17813" y="62391"/>
                  </a:cubicBezTo>
                  <a:cubicBezTo>
                    <a:pt x="10335" y="64701"/>
                    <a:pt x="10639" y="67893"/>
                    <a:pt x="10639" y="67893"/>
                  </a:cubicBezTo>
                  <a:cubicBezTo>
                    <a:pt x="10700" y="68136"/>
                    <a:pt x="10730" y="68318"/>
                    <a:pt x="10791" y="68500"/>
                  </a:cubicBezTo>
                  <a:cubicBezTo>
                    <a:pt x="11410" y="70251"/>
                    <a:pt x="12893" y="70932"/>
                    <a:pt x="14899" y="70932"/>
                  </a:cubicBezTo>
                  <a:cubicBezTo>
                    <a:pt x="16341" y="70932"/>
                    <a:pt x="18054" y="70580"/>
                    <a:pt x="19910" y="70020"/>
                  </a:cubicBezTo>
                  <a:cubicBezTo>
                    <a:pt x="26840" y="67953"/>
                    <a:pt x="35716" y="62968"/>
                    <a:pt x="39910" y="62330"/>
                  </a:cubicBezTo>
                  <a:cubicBezTo>
                    <a:pt x="42385" y="61934"/>
                    <a:pt x="45308" y="61805"/>
                    <a:pt x="48057" y="61805"/>
                  </a:cubicBezTo>
                  <a:cubicBezTo>
                    <a:pt x="53108" y="61805"/>
                    <a:pt x="57570" y="62239"/>
                    <a:pt x="57570" y="62239"/>
                  </a:cubicBezTo>
                  <a:lnTo>
                    <a:pt x="56962" y="41084"/>
                  </a:lnTo>
                  <a:cubicBezTo>
                    <a:pt x="56962" y="41084"/>
                    <a:pt x="56020" y="41189"/>
                    <a:pt x="54587" y="41189"/>
                  </a:cubicBezTo>
                  <a:cubicBezTo>
                    <a:pt x="51223" y="41189"/>
                    <a:pt x="45152" y="40607"/>
                    <a:pt x="42190" y="36707"/>
                  </a:cubicBezTo>
                  <a:cubicBezTo>
                    <a:pt x="38056" y="31083"/>
                    <a:pt x="36111" y="24062"/>
                    <a:pt x="34135" y="17071"/>
                  </a:cubicBezTo>
                  <a:cubicBezTo>
                    <a:pt x="33254" y="13971"/>
                    <a:pt x="32524" y="11022"/>
                    <a:pt x="31764" y="8773"/>
                  </a:cubicBezTo>
                  <a:lnTo>
                    <a:pt x="31278" y="7041"/>
                  </a:lnTo>
                  <a:lnTo>
                    <a:pt x="30548" y="4366"/>
                  </a:lnTo>
                  <a:cubicBezTo>
                    <a:pt x="30457" y="3910"/>
                    <a:pt x="30153" y="3545"/>
                    <a:pt x="29697" y="3393"/>
                  </a:cubicBezTo>
                  <a:cubicBezTo>
                    <a:pt x="29561" y="3359"/>
                    <a:pt x="29424" y="3342"/>
                    <a:pt x="29290" y="3342"/>
                  </a:cubicBezTo>
                  <a:cubicBezTo>
                    <a:pt x="29068" y="3342"/>
                    <a:pt x="28854" y="3389"/>
                    <a:pt x="28664" y="3484"/>
                  </a:cubicBezTo>
                  <a:cubicBezTo>
                    <a:pt x="28542" y="3575"/>
                    <a:pt x="28482" y="3667"/>
                    <a:pt x="28360" y="3727"/>
                  </a:cubicBezTo>
                  <a:cubicBezTo>
                    <a:pt x="26293" y="5612"/>
                    <a:pt x="27509" y="9655"/>
                    <a:pt x="27509" y="9655"/>
                  </a:cubicBezTo>
                  <a:cubicBezTo>
                    <a:pt x="27782" y="11174"/>
                    <a:pt x="28178" y="12877"/>
                    <a:pt x="28634" y="14761"/>
                  </a:cubicBezTo>
                  <a:cubicBezTo>
                    <a:pt x="29089" y="16615"/>
                    <a:pt x="29606" y="18560"/>
                    <a:pt x="30093" y="20445"/>
                  </a:cubicBezTo>
                  <a:cubicBezTo>
                    <a:pt x="28026" y="16646"/>
                    <a:pt x="24257" y="9594"/>
                    <a:pt x="21946" y="5065"/>
                  </a:cubicBezTo>
                  <a:cubicBezTo>
                    <a:pt x="21795" y="4761"/>
                    <a:pt x="21582" y="4457"/>
                    <a:pt x="21430" y="4183"/>
                  </a:cubicBezTo>
                  <a:lnTo>
                    <a:pt x="20974" y="3272"/>
                  </a:lnTo>
                  <a:lnTo>
                    <a:pt x="19849" y="1022"/>
                  </a:lnTo>
                  <a:cubicBezTo>
                    <a:pt x="19534" y="370"/>
                    <a:pt x="18886" y="0"/>
                    <a:pt x="18201" y="0"/>
                  </a:cubicBezTo>
                  <a:close/>
                </a:path>
              </a:pathLst>
            </a:custGeom>
            <a:solidFill>
              <a:srgbClr val="F59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7125300" y="2681700"/>
              <a:ext cx="197600" cy="632275"/>
            </a:xfrm>
            <a:custGeom>
              <a:rect b="b" l="l" r="r" t="t"/>
              <a:pathLst>
                <a:path extrusionOk="0" h="25291" w="7904">
                  <a:moveTo>
                    <a:pt x="5806" y="1"/>
                  </a:moveTo>
                  <a:lnTo>
                    <a:pt x="1307" y="123"/>
                  </a:lnTo>
                  <a:cubicBezTo>
                    <a:pt x="547" y="153"/>
                    <a:pt x="0" y="761"/>
                    <a:pt x="0" y="1521"/>
                  </a:cubicBezTo>
                  <a:lnTo>
                    <a:pt x="638" y="23983"/>
                  </a:lnTo>
                  <a:cubicBezTo>
                    <a:pt x="669" y="24743"/>
                    <a:pt x="1277" y="25290"/>
                    <a:pt x="2037" y="25290"/>
                  </a:cubicBezTo>
                  <a:lnTo>
                    <a:pt x="6535" y="25168"/>
                  </a:lnTo>
                  <a:cubicBezTo>
                    <a:pt x="7295" y="25168"/>
                    <a:pt x="7903" y="24530"/>
                    <a:pt x="7842" y="23770"/>
                  </a:cubicBezTo>
                  <a:lnTo>
                    <a:pt x="7204" y="1338"/>
                  </a:lnTo>
                  <a:cubicBezTo>
                    <a:pt x="7174" y="578"/>
                    <a:pt x="6566" y="1"/>
                    <a:pt x="5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7237000" y="2598125"/>
              <a:ext cx="959775" cy="772100"/>
            </a:xfrm>
            <a:custGeom>
              <a:rect b="b" l="l" r="r" t="t"/>
              <a:pathLst>
                <a:path extrusionOk="0" h="30884" w="38391">
                  <a:moveTo>
                    <a:pt x="37539" y="0"/>
                  </a:moveTo>
                  <a:lnTo>
                    <a:pt x="1338" y="1003"/>
                  </a:lnTo>
                  <a:cubicBezTo>
                    <a:pt x="608" y="1064"/>
                    <a:pt x="0" y="1672"/>
                    <a:pt x="31" y="2371"/>
                  </a:cubicBezTo>
                  <a:lnTo>
                    <a:pt x="791" y="29575"/>
                  </a:lnTo>
                  <a:cubicBezTo>
                    <a:pt x="850" y="30287"/>
                    <a:pt x="1430" y="30883"/>
                    <a:pt x="2108" y="30883"/>
                  </a:cubicBezTo>
                  <a:cubicBezTo>
                    <a:pt x="2125" y="30883"/>
                    <a:pt x="2142" y="30883"/>
                    <a:pt x="2158" y="30882"/>
                  </a:cubicBezTo>
                  <a:lnTo>
                    <a:pt x="38390" y="29849"/>
                  </a:lnTo>
                  <a:lnTo>
                    <a:pt x="37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6082725" y="3379250"/>
              <a:ext cx="227975" cy="105675"/>
            </a:xfrm>
            <a:custGeom>
              <a:rect b="b" l="l" r="r" t="t"/>
              <a:pathLst>
                <a:path extrusionOk="0" h="4227" w="9119">
                  <a:moveTo>
                    <a:pt x="5650" y="1"/>
                  </a:moveTo>
                  <a:cubicBezTo>
                    <a:pt x="5467" y="1"/>
                    <a:pt x="5284" y="12"/>
                    <a:pt x="5107" y="32"/>
                  </a:cubicBezTo>
                  <a:cubicBezTo>
                    <a:pt x="3283" y="184"/>
                    <a:pt x="1611" y="975"/>
                    <a:pt x="0" y="1795"/>
                  </a:cubicBezTo>
                  <a:cubicBezTo>
                    <a:pt x="619" y="3546"/>
                    <a:pt x="2102" y="4227"/>
                    <a:pt x="4108" y="4227"/>
                  </a:cubicBezTo>
                  <a:cubicBezTo>
                    <a:pt x="5550" y="4227"/>
                    <a:pt x="7263" y="3875"/>
                    <a:pt x="9119" y="3315"/>
                  </a:cubicBezTo>
                  <a:cubicBezTo>
                    <a:pt x="8815" y="2221"/>
                    <a:pt x="8420" y="1066"/>
                    <a:pt x="7447" y="488"/>
                  </a:cubicBezTo>
                  <a:cubicBezTo>
                    <a:pt x="6929" y="135"/>
                    <a:pt x="6282" y="1"/>
                    <a:pt x="5650" y="1"/>
                  </a:cubicBezTo>
                  <a:close/>
                </a:path>
              </a:pathLst>
            </a:custGeom>
            <a:solidFill>
              <a:srgbClr val="FFE4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5812950" y="2595850"/>
              <a:ext cx="163400" cy="115000"/>
            </a:xfrm>
            <a:custGeom>
              <a:rect b="b" l="l" r="r" t="t"/>
              <a:pathLst>
                <a:path extrusionOk="0" h="4600" w="6536">
                  <a:moveTo>
                    <a:pt x="5867" y="0"/>
                  </a:moveTo>
                  <a:cubicBezTo>
                    <a:pt x="2402" y="1277"/>
                    <a:pt x="1" y="2098"/>
                    <a:pt x="578" y="4499"/>
                  </a:cubicBezTo>
                  <a:cubicBezTo>
                    <a:pt x="881" y="4570"/>
                    <a:pt x="1205" y="4600"/>
                    <a:pt x="1531" y="4600"/>
                  </a:cubicBezTo>
                  <a:cubicBezTo>
                    <a:pt x="1761" y="4600"/>
                    <a:pt x="1993" y="4585"/>
                    <a:pt x="2220" y="4560"/>
                  </a:cubicBezTo>
                  <a:cubicBezTo>
                    <a:pt x="3192" y="4468"/>
                    <a:pt x="4135" y="4104"/>
                    <a:pt x="5046" y="3708"/>
                  </a:cubicBezTo>
                  <a:cubicBezTo>
                    <a:pt x="5533" y="3496"/>
                    <a:pt x="5958" y="3253"/>
                    <a:pt x="6232" y="2827"/>
                  </a:cubicBezTo>
                  <a:cubicBezTo>
                    <a:pt x="6536" y="2280"/>
                    <a:pt x="6475" y="1611"/>
                    <a:pt x="6293" y="1034"/>
                  </a:cubicBezTo>
                  <a:cubicBezTo>
                    <a:pt x="6171" y="699"/>
                    <a:pt x="6019" y="365"/>
                    <a:pt x="5867" y="0"/>
                  </a:cubicBezTo>
                  <a:close/>
                </a:path>
              </a:pathLst>
            </a:custGeom>
            <a:solidFill>
              <a:srgbClr val="FFE4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6047000" y="2030100"/>
              <a:ext cx="135300" cy="98425"/>
            </a:xfrm>
            <a:custGeom>
              <a:rect b="b" l="l" r="r" t="t"/>
              <a:pathLst>
                <a:path extrusionOk="0" h="3937" w="5412">
                  <a:moveTo>
                    <a:pt x="1390" y="1"/>
                  </a:moveTo>
                  <a:cubicBezTo>
                    <a:pt x="1309" y="1"/>
                    <a:pt x="1241" y="16"/>
                    <a:pt x="1186" y="46"/>
                  </a:cubicBezTo>
                  <a:cubicBezTo>
                    <a:pt x="669" y="259"/>
                    <a:pt x="274" y="745"/>
                    <a:pt x="1" y="1414"/>
                  </a:cubicBezTo>
                  <a:cubicBezTo>
                    <a:pt x="305" y="1870"/>
                    <a:pt x="609" y="2387"/>
                    <a:pt x="943" y="2843"/>
                  </a:cubicBezTo>
                  <a:cubicBezTo>
                    <a:pt x="1429" y="3420"/>
                    <a:pt x="2098" y="3937"/>
                    <a:pt x="2858" y="3937"/>
                  </a:cubicBezTo>
                  <a:cubicBezTo>
                    <a:pt x="3466" y="3937"/>
                    <a:pt x="4013" y="3603"/>
                    <a:pt x="4560" y="3268"/>
                  </a:cubicBezTo>
                  <a:cubicBezTo>
                    <a:pt x="4864" y="3025"/>
                    <a:pt x="5198" y="2812"/>
                    <a:pt x="5411" y="2539"/>
                  </a:cubicBezTo>
                  <a:cubicBezTo>
                    <a:pt x="3494" y="946"/>
                    <a:pt x="2033" y="1"/>
                    <a:pt x="1390" y="1"/>
                  </a:cubicBezTo>
                  <a:close/>
                </a:path>
              </a:pathLst>
            </a:custGeom>
            <a:solidFill>
              <a:srgbClr val="FFE4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6240775" y="1710100"/>
              <a:ext cx="98050" cy="92725"/>
            </a:xfrm>
            <a:custGeom>
              <a:rect b="b" l="l" r="r" t="t"/>
              <a:pathLst>
                <a:path extrusionOk="0" h="3709" w="3922">
                  <a:moveTo>
                    <a:pt x="1179" y="1"/>
                  </a:moveTo>
                  <a:cubicBezTo>
                    <a:pt x="939" y="1"/>
                    <a:pt x="693" y="46"/>
                    <a:pt x="456" y="141"/>
                  </a:cubicBezTo>
                  <a:cubicBezTo>
                    <a:pt x="305" y="263"/>
                    <a:pt x="153" y="384"/>
                    <a:pt x="1" y="536"/>
                  </a:cubicBezTo>
                  <a:cubicBezTo>
                    <a:pt x="153" y="1144"/>
                    <a:pt x="305" y="1752"/>
                    <a:pt x="608" y="2269"/>
                  </a:cubicBezTo>
                  <a:cubicBezTo>
                    <a:pt x="943" y="2968"/>
                    <a:pt x="1551" y="3515"/>
                    <a:pt x="2311" y="3667"/>
                  </a:cubicBezTo>
                  <a:cubicBezTo>
                    <a:pt x="2437" y="3695"/>
                    <a:pt x="2567" y="3708"/>
                    <a:pt x="2697" y="3708"/>
                  </a:cubicBezTo>
                  <a:cubicBezTo>
                    <a:pt x="3131" y="3708"/>
                    <a:pt x="3571" y="3559"/>
                    <a:pt x="3922" y="3302"/>
                  </a:cubicBezTo>
                  <a:lnTo>
                    <a:pt x="2797" y="1022"/>
                  </a:lnTo>
                  <a:cubicBezTo>
                    <a:pt x="2505" y="370"/>
                    <a:pt x="1862" y="1"/>
                    <a:pt x="1179" y="1"/>
                  </a:cubicBezTo>
                  <a:close/>
                </a:path>
              </a:pathLst>
            </a:custGeom>
            <a:solidFill>
              <a:srgbClr val="FFE4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6529525" y="1794400"/>
              <a:ext cx="68425" cy="92100"/>
            </a:xfrm>
            <a:custGeom>
              <a:rect b="b" l="l" r="r" t="t"/>
              <a:pathLst>
                <a:path extrusionOk="0" h="3684" w="2737">
                  <a:moveTo>
                    <a:pt x="671" y="0"/>
                  </a:moveTo>
                  <a:cubicBezTo>
                    <a:pt x="447" y="0"/>
                    <a:pt x="221" y="48"/>
                    <a:pt x="31" y="143"/>
                  </a:cubicBezTo>
                  <a:cubicBezTo>
                    <a:pt x="1" y="690"/>
                    <a:pt x="1" y="1207"/>
                    <a:pt x="31" y="1754"/>
                  </a:cubicBezTo>
                  <a:cubicBezTo>
                    <a:pt x="62" y="2119"/>
                    <a:pt x="123" y="2544"/>
                    <a:pt x="335" y="2878"/>
                  </a:cubicBezTo>
                  <a:cubicBezTo>
                    <a:pt x="609" y="3304"/>
                    <a:pt x="1095" y="3578"/>
                    <a:pt x="1582" y="3638"/>
                  </a:cubicBezTo>
                  <a:cubicBezTo>
                    <a:pt x="1779" y="3669"/>
                    <a:pt x="1969" y="3684"/>
                    <a:pt x="2159" y="3684"/>
                  </a:cubicBezTo>
                  <a:cubicBezTo>
                    <a:pt x="2349" y="3684"/>
                    <a:pt x="2539" y="3669"/>
                    <a:pt x="2737" y="3638"/>
                  </a:cubicBezTo>
                  <a:lnTo>
                    <a:pt x="1946" y="1024"/>
                  </a:lnTo>
                  <a:cubicBezTo>
                    <a:pt x="1825" y="568"/>
                    <a:pt x="1521" y="204"/>
                    <a:pt x="1065" y="52"/>
                  </a:cubicBezTo>
                  <a:cubicBezTo>
                    <a:pt x="939" y="17"/>
                    <a:pt x="805" y="0"/>
                    <a:pt x="671" y="0"/>
                  </a:cubicBezTo>
                  <a:close/>
                </a:path>
              </a:pathLst>
            </a:custGeom>
            <a:solidFill>
              <a:srgbClr val="FFE4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7317550" y="2671825"/>
              <a:ext cx="74500" cy="74500"/>
            </a:xfrm>
            <a:custGeom>
              <a:rect b="b" l="l" r="r" t="t"/>
              <a:pathLst>
                <a:path extrusionOk="0" h="2980" w="2980">
                  <a:moveTo>
                    <a:pt x="1490" y="1"/>
                  </a:moveTo>
                  <a:cubicBezTo>
                    <a:pt x="669" y="1"/>
                    <a:pt x="0" y="669"/>
                    <a:pt x="0" y="1490"/>
                  </a:cubicBezTo>
                  <a:cubicBezTo>
                    <a:pt x="0" y="2341"/>
                    <a:pt x="669" y="2980"/>
                    <a:pt x="1490" y="2980"/>
                  </a:cubicBezTo>
                  <a:cubicBezTo>
                    <a:pt x="2341" y="2980"/>
                    <a:pt x="2979" y="2280"/>
                    <a:pt x="2979" y="1490"/>
                  </a:cubicBezTo>
                  <a:cubicBezTo>
                    <a:pt x="2979" y="700"/>
                    <a:pt x="2341" y="1"/>
                    <a:pt x="1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7465725" y="2671825"/>
              <a:ext cx="74500" cy="74500"/>
            </a:xfrm>
            <a:custGeom>
              <a:rect b="b" l="l" r="r" t="t"/>
              <a:pathLst>
                <a:path extrusionOk="0" h="2980" w="2980">
                  <a:moveTo>
                    <a:pt x="1490" y="1"/>
                  </a:moveTo>
                  <a:cubicBezTo>
                    <a:pt x="669" y="1"/>
                    <a:pt x="0" y="669"/>
                    <a:pt x="0" y="1490"/>
                  </a:cubicBezTo>
                  <a:cubicBezTo>
                    <a:pt x="0" y="2341"/>
                    <a:pt x="700" y="2980"/>
                    <a:pt x="1490" y="2980"/>
                  </a:cubicBezTo>
                  <a:cubicBezTo>
                    <a:pt x="2341" y="2980"/>
                    <a:pt x="2979" y="2280"/>
                    <a:pt x="2979" y="1490"/>
                  </a:cubicBezTo>
                  <a:cubicBezTo>
                    <a:pt x="2979" y="700"/>
                    <a:pt x="2341" y="1"/>
                    <a:pt x="1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5728600" y="3083125"/>
              <a:ext cx="73750" cy="72600"/>
            </a:xfrm>
            <a:custGeom>
              <a:rect b="b" l="l" r="r" t="t"/>
              <a:pathLst>
                <a:path extrusionOk="0" h="2904" w="2950">
                  <a:moveTo>
                    <a:pt x="1502" y="0"/>
                  </a:moveTo>
                  <a:cubicBezTo>
                    <a:pt x="1437" y="0"/>
                    <a:pt x="1369" y="38"/>
                    <a:pt x="1338" y="114"/>
                  </a:cubicBezTo>
                  <a:lnTo>
                    <a:pt x="1034" y="935"/>
                  </a:lnTo>
                  <a:cubicBezTo>
                    <a:pt x="1034" y="965"/>
                    <a:pt x="1004" y="996"/>
                    <a:pt x="943" y="996"/>
                  </a:cubicBezTo>
                  <a:lnTo>
                    <a:pt x="153" y="1300"/>
                  </a:lnTo>
                  <a:cubicBezTo>
                    <a:pt x="1" y="1391"/>
                    <a:pt x="1" y="1573"/>
                    <a:pt x="153" y="1604"/>
                  </a:cubicBezTo>
                  <a:lnTo>
                    <a:pt x="943" y="1908"/>
                  </a:lnTo>
                  <a:cubicBezTo>
                    <a:pt x="1004" y="1908"/>
                    <a:pt x="1034" y="1938"/>
                    <a:pt x="1034" y="1999"/>
                  </a:cubicBezTo>
                  <a:lnTo>
                    <a:pt x="1338" y="2789"/>
                  </a:lnTo>
                  <a:cubicBezTo>
                    <a:pt x="1369" y="2865"/>
                    <a:pt x="1429" y="2903"/>
                    <a:pt x="1490" y="2903"/>
                  </a:cubicBezTo>
                  <a:cubicBezTo>
                    <a:pt x="1551" y="2903"/>
                    <a:pt x="1612" y="2865"/>
                    <a:pt x="1642" y="2789"/>
                  </a:cubicBezTo>
                  <a:lnTo>
                    <a:pt x="1946" y="1999"/>
                  </a:lnTo>
                  <a:cubicBezTo>
                    <a:pt x="1946" y="1938"/>
                    <a:pt x="1977" y="1908"/>
                    <a:pt x="2007" y="1908"/>
                  </a:cubicBezTo>
                  <a:lnTo>
                    <a:pt x="2828" y="1604"/>
                  </a:lnTo>
                  <a:cubicBezTo>
                    <a:pt x="2949" y="1543"/>
                    <a:pt x="2949" y="1330"/>
                    <a:pt x="2828" y="1300"/>
                  </a:cubicBezTo>
                  <a:lnTo>
                    <a:pt x="2007" y="996"/>
                  </a:lnTo>
                  <a:cubicBezTo>
                    <a:pt x="1977" y="996"/>
                    <a:pt x="1946" y="965"/>
                    <a:pt x="1946" y="935"/>
                  </a:cubicBezTo>
                  <a:lnTo>
                    <a:pt x="1642" y="114"/>
                  </a:lnTo>
                  <a:cubicBezTo>
                    <a:pt x="1627" y="38"/>
                    <a:pt x="1566" y="0"/>
                    <a:pt x="1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5765075" y="2896950"/>
              <a:ext cx="136825" cy="133375"/>
            </a:xfrm>
            <a:custGeom>
              <a:rect b="b" l="l" r="r" t="t"/>
              <a:pathLst>
                <a:path extrusionOk="0" h="5335" w="5473">
                  <a:moveTo>
                    <a:pt x="2710" y="0"/>
                  </a:moveTo>
                  <a:cubicBezTo>
                    <a:pt x="2600" y="0"/>
                    <a:pt x="2493" y="69"/>
                    <a:pt x="2463" y="206"/>
                  </a:cubicBezTo>
                  <a:lnTo>
                    <a:pt x="1885" y="1695"/>
                  </a:lnTo>
                  <a:cubicBezTo>
                    <a:pt x="1885" y="1756"/>
                    <a:pt x="1825" y="1786"/>
                    <a:pt x="1733" y="1817"/>
                  </a:cubicBezTo>
                  <a:lnTo>
                    <a:pt x="244" y="2394"/>
                  </a:lnTo>
                  <a:cubicBezTo>
                    <a:pt x="1" y="2485"/>
                    <a:pt x="1" y="2850"/>
                    <a:pt x="244" y="2941"/>
                  </a:cubicBezTo>
                  <a:lnTo>
                    <a:pt x="1733" y="3488"/>
                  </a:lnTo>
                  <a:cubicBezTo>
                    <a:pt x="1825" y="3488"/>
                    <a:pt x="1855" y="3580"/>
                    <a:pt x="1885" y="3640"/>
                  </a:cubicBezTo>
                  <a:lnTo>
                    <a:pt x="2463" y="5130"/>
                  </a:lnTo>
                  <a:cubicBezTo>
                    <a:pt x="2493" y="5267"/>
                    <a:pt x="2607" y="5335"/>
                    <a:pt x="2721" y="5335"/>
                  </a:cubicBezTo>
                  <a:cubicBezTo>
                    <a:pt x="2835" y="5335"/>
                    <a:pt x="2949" y="5267"/>
                    <a:pt x="2980" y="5130"/>
                  </a:cubicBezTo>
                  <a:lnTo>
                    <a:pt x="3557" y="3640"/>
                  </a:lnTo>
                  <a:cubicBezTo>
                    <a:pt x="3557" y="3580"/>
                    <a:pt x="3648" y="3549"/>
                    <a:pt x="3709" y="3488"/>
                  </a:cubicBezTo>
                  <a:lnTo>
                    <a:pt x="5199" y="2941"/>
                  </a:lnTo>
                  <a:cubicBezTo>
                    <a:pt x="5472" y="2850"/>
                    <a:pt x="5472" y="2485"/>
                    <a:pt x="5199" y="2394"/>
                  </a:cubicBezTo>
                  <a:lnTo>
                    <a:pt x="3709" y="1817"/>
                  </a:lnTo>
                  <a:cubicBezTo>
                    <a:pt x="3648" y="1817"/>
                    <a:pt x="3588" y="1756"/>
                    <a:pt x="3557" y="1695"/>
                  </a:cubicBezTo>
                  <a:lnTo>
                    <a:pt x="2980" y="206"/>
                  </a:lnTo>
                  <a:cubicBezTo>
                    <a:pt x="2934" y="69"/>
                    <a:pt x="2820" y="0"/>
                    <a:pt x="2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5" name="Google Shape;1565;p45"/>
          <p:cNvSpPr/>
          <p:nvPr/>
        </p:nvSpPr>
        <p:spPr>
          <a:xfrm>
            <a:off x="5348424" y="3079173"/>
            <a:ext cx="1224374" cy="416996"/>
          </a:xfrm>
          <a:custGeom>
            <a:rect b="b" l="l" r="r" t="t"/>
            <a:pathLst>
              <a:path extrusionOk="0" h="6346" w="18633">
                <a:moveTo>
                  <a:pt x="15302" y="1"/>
                </a:moveTo>
                <a:cubicBezTo>
                  <a:pt x="14879" y="1"/>
                  <a:pt x="14457" y="86"/>
                  <a:pt x="14073" y="266"/>
                </a:cubicBezTo>
                <a:cubicBezTo>
                  <a:pt x="13070" y="722"/>
                  <a:pt x="12371" y="1816"/>
                  <a:pt x="12462" y="2880"/>
                </a:cubicBezTo>
                <a:cubicBezTo>
                  <a:pt x="11985" y="1554"/>
                  <a:pt x="10605" y="598"/>
                  <a:pt x="9191" y="598"/>
                </a:cubicBezTo>
                <a:cubicBezTo>
                  <a:pt x="8984" y="598"/>
                  <a:pt x="8777" y="619"/>
                  <a:pt x="8572" y="661"/>
                </a:cubicBezTo>
                <a:cubicBezTo>
                  <a:pt x="6991" y="935"/>
                  <a:pt x="5775" y="2515"/>
                  <a:pt x="5806" y="4126"/>
                </a:cubicBezTo>
                <a:cubicBezTo>
                  <a:pt x="5422" y="3454"/>
                  <a:pt x="4640" y="3029"/>
                  <a:pt x="3835" y="3029"/>
                </a:cubicBezTo>
                <a:cubicBezTo>
                  <a:pt x="3620" y="3029"/>
                  <a:pt x="3403" y="3059"/>
                  <a:pt x="3192" y="3123"/>
                </a:cubicBezTo>
                <a:cubicBezTo>
                  <a:pt x="2249" y="3397"/>
                  <a:pt x="1672" y="4339"/>
                  <a:pt x="1702" y="5372"/>
                </a:cubicBezTo>
                <a:cubicBezTo>
                  <a:pt x="1517" y="5187"/>
                  <a:pt x="1265" y="5081"/>
                  <a:pt x="1013" y="5081"/>
                </a:cubicBezTo>
                <a:cubicBezTo>
                  <a:pt x="852" y="5081"/>
                  <a:pt x="690" y="5125"/>
                  <a:pt x="547" y="5220"/>
                </a:cubicBezTo>
                <a:cubicBezTo>
                  <a:pt x="0" y="5524"/>
                  <a:pt x="274" y="6345"/>
                  <a:pt x="882" y="6345"/>
                </a:cubicBezTo>
                <a:lnTo>
                  <a:pt x="15745" y="6345"/>
                </a:lnTo>
                <a:cubicBezTo>
                  <a:pt x="17295" y="6345"/>
                  <a:pt x="18572" y="5160"/>
                  <a:pt x="18633" y="3609"/>
                </a:cubicBezTo>
                <a:lnTo>
                  <a:pt x="18633" y="3336"/>
                </a:lnTo>
                <a:cubicBezTo>
                  <a:pt x="18572" y="2272"/>
                  <a:pt x="18025" y="1178"/>
                  <a:pt x="17143" y="570"/>
                </a:cubicBezTo>
                <a:cubicBezTo>
                  <a:pt x="16610" y="202"/>
                  <a:pt x="15953" y="1"/>
                  <a:pt x="153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29"/>
          <p:cNvSpPr txBox="1"/>
          <p:nvPr>
            <p:ph type="title"/>
          </p:nvPr>
        </p:nvSpPr>
        <p:spPr>
          <a:xfrm>
            <a:off x="720000" y="445025"/>
            <a:ext cx="77040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 sz="4000"/>
          </a:p>
        </p:txBody>
      </p:sp>
      <p:grpSp>
        <p:nvGrpSpPr>
          <p:cNvPr id="921" name="Google Shape;921;p29"/>
          <p:cNvGrpSpPr/>
          <p:nvPr/>
        </p:nvGrpSpPr>
        <p:grpSpPr>
          <a:xfrm>
            <a:off x="7308050" y="269750"/>
            <a:ext cx="1007275" cy="452900"/>
            <a:chOff x="2525550" y="2769875"/>
            <a:chExt cx="1007275" cy="452900"/>
          </a:xfrm>
        </p:grpSpPr>
        <p:sp>
          <p:nvSpPr>
            <p:cNvPr id="922" name="Google Shape;922;p29"/>
            <p:cNvSpPr/>
            <p:nvPr/>
          </p:nvSpPr>
          <p:spPr>
            <a:xfrm>
              <a:off x="2525550" y="2858775"/>
              <a:ext cx="497775" cy="364000"/>
            </a:xfrm>
            <a:custGeom>
              <a:rect b="b" l="l" r="r" t="t"/>
              <a:pathLst>
                <a:path extrusionOk="0" h="14560" w="19911">
                  <a:moveTo>
                    <a:pt x="2676" y="0"/>
                  </a:moveTo>
                  <a:cubicBezTo>
                    <a:pt x="2341" y="0"/>
                    <a:pt x="2007" y="274"/>
                    <a:pt x="1916" y="608"/>
                  </a:cubicBezTo>
                  <a:cubicBezTo>
                    <a:pt x="1794" y="943"/>
                    <a:pt x="1521" y="1216"/>
                    <a:pt x="1156" y="1216"/>
                  </a:cubicBezTo>
                  <a:lnTo>
                    <a:pt x="791" y="1216"/>
                  </a:lnTo>
                  <a:cubicBezTo>
                    <a:pt x="335" y="1216"/>
                    <a:pt x="1" y="1551"/>
                    <a:pt x="1" y="2006"/>
                  </a:cubicBezTo>
                  <a:lnTo>
                    <a:pt x="335" y="14560"/>
                  </a:lnTo>
                  <a:lnTo>
                    <a:pt x="19910" y="14560"/>
                  </a:lnTo>
                  <a:lnTo>
                    <a:pt x="19545" y="2006"/>
                  </a:lnTo>
                  <a:cubicBezTo>
                    <a:pt x="19545" y="1611"/>
                    <a:pt x="19181" y="1216"/>
                    <a:pt x="18725" y="1216"/>
                  </a:cubicBezTo>
                  <a:lnTo>
                    <a:pt x="11794" y="1216"/>
                  </a:lnTo>
                  <a:cubicBezTo>
                    <a:pt x="11430" y="1216"/>
                    <a:pt x="11126" y="943"/>
                    <a:pt x="11004" y="608"/>
                  </a:cubicBezTo>
                  <a:cubicBezTo>
                    <a:pt x="10883" y="244"/>
                    <a:pt x="10579" y="0"/>
                    <a:pt x="10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2831400" y="2769875"/>
              <a:ext cx="701425" cy="251525"/>
            </a:xfrm>
            <a:custGeom>
              <a:rect b="b" l="l" r="r" t="t"/>
              <a:pathLst>
                <a:path extrusionOk="0" h="10061" w="28057">
                  <a:moveTo>
                    <a:pt x="1399" y="0"/>
                  </a:moveTo>
                  <a:cubicBezTo>
                    <a:pt x="639" y="0"/>
                    <a:pt x="1" y="638"/>
                    <a:pt x="1" y="1398"/>
                  </a:cubicBezTo>
                  <a:lnTo>
                    <a:pt x="1" y="8663"/>
                  </a:lnTo>
                  <a:cubicBezTo>
                    <a:pt x="1" y="9423"/>
                    <a:pt x="639" y="10061"/>
                    <a:pt x="1399" y="10061"/>
                  </a:cubicBezTo>
                  <a:lnTo>
                    <a:pt x="26628" y="10061"/>
                  </a:lnTo>
                  <a:cubicBezTo>
                    <a:pt x="27387" y="10061"/>
                    <a:pt x="28056" y="9423"/>
                    <a:pt x="28056" y="8663"/>
                  </a:cubicBezTo>
                  <a:lnTo>
                    <a:pt x="28056" y="1398"/>
                  </a:lnTo>
                  <a:cubicBezTo>
                    <a:pt x="28056" y="638"/>
                    <a:pt x="27387" y="0"/>
                    <a:pt x="26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916900" y="2802525"/>
              <a:ext cx="88925" cy="89700"/>
            </a:xfrm>
            <a:custGeom>
              <a:rect b="b" l="l" r="r" t="t"/>
              <a:pathLst>
                <a:path extrusionOk="0" h="3588" w="3557">
                  <a:moveTo>
                    <a:pt x="1816" y="0"/>
                  </a:moveTo>
                  <a:cubicBezTo>
                    <a:pt x="1798" y="0"/>
                    <a:pt x="1781" y="1"/>
                    <a:pt x="1764" y="1"/>
                  </a:cubicBezTo>
                  <a:cubicBezTo>
                    <a:pt x="791" y="1"/>
                    <a:pt x="1" y="822"/>
                    <a:pt x="1" y="1794"/>
                  </a:cubicBezTo>
                  <a:cubicBezTo>
                    <a:pt x="1" y="2797"/>
                    <a:pt x="791" y="3588"/>
                    <a:pt x="1764" y="3588"/>
                  </a:cubicBezTo>
                  <a:cubicBezTo>
                    <a:pt x="2767" y="3588"/>
                    <a:pt x="3557" y="2797"/>
                    <a:pt x="3557" y="1794"/>
                  </a:cubicBezTo>
                  <a:cubicBezTo>
                    <a:pt x="3557" y="839"/>
                    <a:pt x="2794" y="0"/>
                    <a:pt x="1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2878900" y="2905125"/>
              <a:ext cx="164925" cy="82850"/>
            </a:xfrm>
            <a:custGeom>
              <a:rect b="b" l="l" r="r" t="t"/>
              <a:pathLst>
                <a:path extrusionOk="0" h="3314" w="6597">
                  <a:moveTo>
                    <a:pt x="3284" y="0"/>
                  </a:moveTo>
                  <a:cubicBezTo>
                    <a:pt x="1460" y="0"/>
                    <a:pt x="1" y="1490"/>
                    <a:pt x="1" y="3314"/>
                  </a:cubicBezTo>
                  <a:lnTo>
                    <a:pt x="6597" y="3314"/>
                  </a:lnTo>
                  <a:cubicBezTo>
                    <a:pt x="6597" y="1490"/>
                    <a:pt x="5107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3063575" y="2920325"/>
              <a:ext cx="201375" cy="26625"/>
            </a:xfrm>
            <a:custGeom>
              <a:rect b="b" l="l" r="r" t="t"/>
              <a:pathLst>
                <a:path extrusionOk="0" h="1065" w="8055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51"/>
                    <a:pt x="243" y="1064"/>
                    <a:pt x="547" y="1064"/>
                  </a:cubicBezTo>
                  <a:lnTo>
                    <a:pt x="7538" y="1064"/>
                  </a:lnTo>
                  <a:cubicBezTo>
                    <a:pt x="7812" y="1064"/>
                    <a:pt x="8025" y="851"/>
                    <a:pt x="8055" y="548"/>
                  </a:cubicBezTo>
                  <a:cubicBezTo>
                    <a:pt x="8055" y="244"/>
                    <a:pt x="7842" y="0"/>
                    <a:pt x="7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3062800" y="2961350"/>
              <a:ext cx="436975" cy="26625"/>
            </a:xfrm>
            <a:custGeom>
              <a:rect b="b" l="l" r="r" t="t"/>
              <a:pathLst>
                <a:path extrusionOk="0" h="1065" w="17479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lnTo>
                    <a:pt x="16961" y="1065"/>
                  </a:lnTo>
                  <a:cubicBezTo>
                    <a:pt x="17205" y="1065"/>
                    <a:pt x="17478" y="852"/>
                    <a:pt x="17478" y="548"/>
                  </a:cubicBezTo>
                  <a:cubicBezTo>
                    <a:pt x="17478" y="244"/>
                    <a:pt x="17265" y="1"/>
                    <a:pt x="16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3060525" y="2816025"/>
              <a:ext cx="67650" cy="62700"/>
            </a:xfrm>
            <a:custGeom>
              <a:rect b="b" l="l" r="r" t="t"/>
              <a:pathLst>
                <a:path extrusionOk="0" h="2508" w="2706">
                  <a:moveTo>
                    <a:pt x="1387" y="1"/>
                  </a:moveTo>
                  <a:cubicBezTo>
                    <a:pt x="1338" y="1"/>
                    <a:pt x="1277" y="23"/>
                    <a:pt x="1216" y="69"/>
                  </a:cubicBezTo>
                  <a:lnTo>
                    <a:pt x="912" y="677"/>
                  </a:lnTo>
                  <a:cubicBezTo>
                    <a:pt x="912" y="738"/>
                    <a:pt x="882" y="768"/>
                    <a:pt x="852" y="768"/>
                  </a:cubicBezTo>
                  <a:lnTo>
                    <a:pt x="152" y="890"/>
                  </a:lnTo>
                  <a:cubicBezTo>
                    <a:pt x="61" y="890"/>
                    <a:pt x="0" y="981"/>
                    <a:pt x="92" y="1072"/>
                  </a:cubicBezTo>
                  <a:lnTo>
                    <a:pt x="578" y="1558"/>
                  </a:lnTo>
                  <a:cubicBezTo>
                    <a:pt x="608" y="1589"/>
                    <a:pt x="608" y="1650"/>
                    <a:pt x="608" y="1680"/>
                  </a:cubicBezTo>
                  <a:lnTo>
                    <a:pt x="517" y="2349"/>
                  </a:lnTo>
                  <a:cubicBezTo>
                    <a:pt x="517" y="2424"/>
                    <a:pt x="579" y="2478"/>
                    <a:pt x="652" y="2478"/>
                  </a:cubicBezTo>
                  <a:cubicBezTo>
                    <a:pt x="667" y="2478"/>
                    <a:pt x="683" y="2476"/>
                    <a:pt x="700" y="2470"/>
                  </a:cubicBezTo>
                  <a:lnTo>
                    <a:pt x="1307" y="2166"/>
                  </a:lnTo>
                  <a:lnTo>
                    <a:pt x="1429" y="2166"/>
                  </a:lnTo>
                  <a:lnTo>
                    <a:pt x="2037" y="2470"/>
                  </a:lnTo>
                  <a:cubicBezTo>
                    <a:pt x="2071" y="2496"/>
                    <a:pt x="2101" y="2507"/>
                    <a:pt x="2126" y="2507"/>
                  </a:cubicBezTo>
                  <a:cubicBezTo>
                    <a:pt x="2188" y="2507"/>
                    <a:pt x="2219" y="2436"/>
                    <a:pt x="2219" y="2349"/>
                  </a:cubicBezTo>
                  <a:lnTo>
                    <a:pt x="2098" y="1680"/>
                  </a:lnTo>
                  <a:cubicBezTo>
                    <a:pt x="2098" y="1650"/>
                    <a:pt x="2098" y="1589"/>
                    <a:pt x="2159" y="1558"/>
                  </a:cubicBezTo>
                  <a:lnTo>
                    <a:pt x="2645" y="1072"/>
                  </a:lnTo>
                  <a:cubicBezTo>
                    <a:pt x="2706" y="1042"/>
                    <a:pt x="2675" y="890"/>
                    <a:pt x="2554" y="890"/>
                  </a:cubicBezTo>
                  <a:lnTo>
                    <a:pt x="1885" y="768"/>
                  </a:lnTo>
                  <a:cubicBezTo>
                    <a:pt x="1855" y="768"/>
                    <a:pt x="1794" y="738"/>
                    <a:pt x="1794" y="677"/>
                  </a:cubicBezTo>
                  <a:lnTo>
                    <a:pt x="1490" y="69"/>
                  </a:lnTo>
                  <a:cubicBezTo>
                    <a:pt x="1475" y="23"/>
                    <a:pt x="1437" y="1"/>
                    <a:pt x="1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3150200" y="2816025"/>
              <a:ext cx="67650" cy="62700"/>
            </a:xfrm>
            <a:custGeom>
              <a:rect b="b" l="l" r="r" t="t"/>
              <a:pathLst>
                <a:path extrusionOk="0" h="2508" w="2706">
                  <a:moveTo>
                    <a:pt x="1376" y="1"/>
                  </a:moveTo>
                  <a:cubicBezTo>
                    <a:pt x="1322" y="1"/>
                    <a:pt x="1262" y="23"/>
                    <a:pt x="1216" y="69"/>
                  </a:cubicBezTo>
                  <a:lnTo>
                    <a:pt x="912" y="677"/>
                  </a:lnTo>
                  <a:cubicBezTo>
                    <a:pt x="912" y="738"/>
                    <a:pt x="882" y="768"/>
                    <a:pt x="821" y="768"/>
                  </a:cubicBezTo>
                  <a:lnTo>
                    <a:pt x="152" y="890"/>
                  </a:lnTo>
                  <a:cubicBezTo>
                    <a:pt x="31" y="890"/>
                    <a:pt x="0" y="981"/>
                    <a:pt x="61" y="1072"/>
                  </a:cubicBezTo>
                  <a:lnTo>
                    <a:pt x="578" y="1558"/>
                  </a:lnTo>
                  <a:cubicBezTo>
                    <a:pt x="608" y="1589"/>
                    <a:pt x="608" y="1650"/>
                    <a:pt x="608" y="1680"/>
                  </a:cubicBezTo>
                  <a:lnTo>
                    <a:pt x="486" y="2349"/>
                  </a:lnTo>
                  <a:cubicBezTo>
                    <a:pt x="486" y="2424"/>
                    <a:pt x="569" y="2478"/>
                    <a:pt x="632" y="2478"/>
                  </a:cubicBezTo>
                  <a:cubicBezTo>
                    <a:pt x="645" y="2478"/>
                    <a:pt x="658" y="2476"/>
                    <a:pt x="669" y="2470"/>
                  </a:cubicBezTo>
                  <a:lnTo>
                    <a:pt x="1277" y="2166"/>
                  </a:lnTo>
                  <a:lnTo>
                    <a:pt x="1398" y="2166"/>
                  </a:lnTo>
                  <a:lnTo>
                    <a:pt x="2006" y="2470"/>
                  </a:lnTo>
                  <a:cubicBezTo>
                    <a:pt x="2041" y="2496"/>
                    <a:pt x="2073" y="2507"/>
                    <a:pt x="2101" y="2507"/>
                  </a:cubicBezTo>
                  <a:cubicBezTo>
                    <a:pt x="2172" y="2507"/>
                    <a:pt x="2219" y="2436"/>
                    <a:pt x="2219" y="2349"/>
                  </a:cubicBezTo>
                  <a:lnTo>
                    <a:pt x="2097" y="1680"/>
                  </a:lnTo>
                  <a:cubicBezTo>
                    <a:pt x="2097" y="1650"/>
                    <a:pt x="2097" y="1589"/>
                    <a:pt x="2128" y="1558"/>
                  </a:cubicBezTo>
                  <a:lnTo>
                    <a:pt x="2614" y="1072"/>
                  </a:lnTo>
                  <a:cubicBezTo>
                    <a:pt x="2705" y="1042"/>
                    <a:pt x="2675" y="890"/>
                    <a:pt x="2553" y="890"/>
                  </a:cubicBezTo>
                  <a:lnTo>
                    <a:pt x="1854" y="768"/>
                  </a:lnTo>
                  <a:cubicBezTo>
                    <a:pt x="1824" y="768"/>
                    <a:pt x="1793" y="738"/>
                    <a:pt x="1793" y="677"/>
                  </a:cubicBezTo>
                  <a:lnTo>
                    <a:pt x="1490" y="69"/>
                  </a:lnTo>
                  <a:cubicBezTo>
                    <a:pt x="1474" y="23"/>
                    <a:pt x="1429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3238350" y="2816025"/>
              <a:ext cx="67650" cy="62700"/>
            </a:xfrm>
            <a:custGeom>
              <a:rect b="b" l="l" r="r" t="t"/>
              <a:pathLst>
                <a:path extrusionOk="0" h="2508" w="2706">
                  <a:moveTo>
                    <a:pt x="1387" y="1"/>
                  </a:moveTo>
                  <a:cubicBezTo>
                    <a:pt x="1337" y="1"/>
                    <a:pt x="1277" y="23"/>
                    <a:pt x="1216" y="69"/>
                  </a:cubicBezTo>
                  <a:lnTo>
                    <a:pt x="912" y="677"/>
                  </a:lnTo>
                  <a:cubicBezTo>
                    <a:pt x="912" y="738"/>
                    <a:pt x="882" y="768"/>
                    <a:pt x="851" y="768"/>
                  </a:cubicBezTo>
                  <a:lnTo>
                    <a:pt x="152" y="890"/>
                  </a:lnTo>
                  <a:cubicBezTo>
                    <a:pt x="30" y="890"/>
                    <a:pt x="0" y="981"/>
                    <a:pt x="91" y="1072"/>
                  </a:cubicBezTo>
                  <a:lnTo>
                    <a:pt x="578" y="1558"/>
                  </a:lnTo>
                  <a:cubicBezTo>
                    <a:pt x="608" y="1589"/>
                    <a:pt x="608" y="1650"/>
                    <a:pt x="608" y="1680"/>
                  </a:cubicBezTo>
                  <a:lnTo>
                    <a:pt x="486" y="2349"/>
                  </a:lnTo>
                  <a:cubicBezTo>
                    <a:pt x="486" y="2424"/>
                    <a:pt x="569" y="2478"/>
                    <a:pt x="649" y="2478"/>
                  </a:cubicBezTo>
                  <a:cubicBezTo>
                    <a:pt x="666" y="2478"/>
                    <a:pt x="683" y="2476"/>
                    <a:pt x="699" y="2470"/>
                  </a:cubicBezTo>
                  <a:lnTo>
                    <a:pt x="1307" y="2166"/>
                  </a:lnTo>
                  <a:lnTo>
                    <a:pt x="1429" y="2166"/>
                  </a:lnTo>
                  <a:lnTo>
                    <a:pt x="2037" y="2470"/>
                  </a:lnTo>
                  <a:cubicBezTo>
                    <a:pt x="2062" y="2496"/>
                    <a:pt x="2088" y="2507"/>
                    <a:pt x="2112" y="2507"/>
                  </a:cubicBezTo>
                  <a:cubicBezTo>
                    <a:pt x="2172" y="2507"/>
                    <a:pt x="2219" y="2436"/>
                    <a:pt x="2219" y="2349"/>
                  </a:cubicBezTo>
                  <a:lnTo>
                    <a:pt x="2097" y="1680"/>
                  </a:lnTo>
                  <a:cubicBezTo>
                    <a:pt x="2097" y="1650"/>
                    <a:pt x="2097" y="1589"/>
                    <a:pt x="2128" y="1558"/>
                  </a:cubicBezTo>
                  <a:lnTo>
                    <a:pt x="2644" y="1072"/>
                  </a:lnTo>
                  <a:cubicBezTo>
                    <a:pt x="2705" y="1042"/>
                    <a:pt x="2675" y="890"/>
                    <a:pt x="2553" y="890"/>
                  </a:cubicBezTo>
                  <a:lnTo>
                    <a:pt x="1885" y="768"/>
                  </a:lnTo>
                  <a:cubicBezTo>
                    <a:pt x="1824" y="768"/>
                    <a:pt x="1793" y="738"/>
                    <a:pt x="1793" y="677"/>
                  </a:cubicBezTo>
                  <a:lnTo>
                    <a:pt x="1489" y="69"/>
                  </a:lnTo>
                  <a:cubicBezTo>
                    <a:pt x="1474" y="23"/>
                    <a:pt x="1436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3316975" y="2816025"/>
              <a:ext cx="67650" cy="62700"/>
            </a:xfrm>
            <a:custGeom>
              <a:rect b="b" l="l" r="r" t="t"/>
              <a:pathLst>
                <a:path extrusionOk="0" h="2508" w="2706">
                  <a:moveTo>
                    <a:pt x="1353" y="1"/>
                  </a:moveTo>
                  <a:cubicBezTo>
                    <a:pt x="1300" y="1"/>
                    <a:pt x="1247" y="23"/>
                    <a:pt x="1217" y="69"/>
                  </a:cubicBezTo>
                  <a:lnTo>
                    <a:pt x="913" y="677"/>
                  </a:lnTo>
                  <a:cubicBezTo>
                    <a:pt x="913" y="738"/>
                    <a:pt x="852" y="768"/>
                    <a:pt x="821" y="768"/>
                  </a:cubicBezTo>
                  <a:lnTo>
                    <a:pt x="153" y="890"/>
                  </a:lnTo>
                  <a:cubicBezTo>
                    <a:pt x="31" y="890"/>
                    <a:pt x="1" y="981"/>
                    <a:pt x="62" y="1072"/>
                  </a:cubicBezTo>
                  <a:lnTo>
                    <a:pt x="548" y="1558"/>
                  </a:lnTo>
                  <a:cubicBezTo>
                    <a:pt x="609" y="1589"/>
                    <a:pt x="609" y="1650"/>
                    <a:pt x="609" y="1680"/>
                  </a:cubicBezTo>
                  <a:lnTo>
                    <a:pt x="487" y="2349"/>
                  </a:lnTo>
                  <a:cubicBezTo>
                    <a:pt x="487" y="2424"/>
                    <a:pt x="569" y="2478"/>
                    <a:pt x="632" y="2478"/>
                  </a:cubicBezTo>
                  <a:cubicBezTo>
                    <a:pt x="646" y="2478"/>
                    <a:pt x="659" y="2476"/>
                    <a:pt x="669" y="2470"/>
                  </a:cubicBezTo>
                  <a:lnTo>
                    <a:pt x="1277" y="2166"/>
                  </a:lnTo>
                  <a:lnTo>
                    <a:pt x="1399" y="2166"/>
                  </a:lnTo>
                  <a:lnTo>
                    <a:pt x="2007" y="2470"/>
                  </a:lnTo>
                  <a:cubicBezTo>
                    <a:pt x="2041" y="2496"/>
                    <a:pt x="2071" y="2507"/>
                    <a:pt x="2096" y="2507"/>
                  </a:cubicBezTo>
                  <a:cubicBezTo>
                    <a:pt x="2158" y="2507"/>
                    <a:pt x="2189" y="2436"/>
                    <a:pt x="2189" y="2349"/>
                  </a:cubicBezTo>
                  <a:lnTo>
                    <a:pt x="2098" y="1680"/>
                  </a:lnTo>
                  <a:cubicBezTo>
                    <a:pt x="2098" y="1650"/>
                    <a:pt x="2098" y="1589"/>
                    <a:pt x="2128" y="1558"/>
                  </a:cubicBezTo>
                  <a:lnTo>
                    <a:pt x="2615" y="1072"/>
                  </a:lnTo>
                  <a:cubicBezTo>
                    <a:pt x="2706" y="1042"/>
                    <a:pt x="2645" y="890"/>
                    <a:pt x="2554" y="890"/>
                  </a:cubicBezTo>
                  <a:lnTo>
                    <a:pt x="1855" y="768"/>
                  </a:lnTo>
                  <a:cubicBezTo>
                    <a:pt x="1824" y="768"/>
                    <a:pt x="1794" y="738"/>
                    <a:pt x="1794" y="677"/>
                  </a:cubicBezTo>
                  <a:lnTo>
                    <a:pt x="1490" y="69"/>
                  </a:lnTo>
                  <a:cubicBezTo>
                    <a:pt x="1460" y="23"/>
                    <a:pt x="1407" y="1"/>
                    <a:pt x="1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3405125" y="2816025"/>
              <a:ext cx="67650" cy="62700"/>
            </a:xfrm>
            <a:custGeom>
              <a:rect b="b" l="l" r="r" t="t"/>
              <a:pathLst>
                <a:path extrusionOk="0" h="2508" w="2706">
                  <a:moveTo>
                    <a:pt x="1387" y="1"/>
                  </a:moveTo>
                  <a:cubicBezTo>
                    <a:pt x="1338" y="1"/>
                    <a:pt x="1277" y="23"/>
                    <a:pt x="1216" y="69"/>
                  </a:cubicBezTo>
                  <a:lnTo>
                    <a:pt x="913" y="677"/>
                  </a:lnTo>
                  <a:cubicBezTo>
                    <a:pt x="913" y="738"/>
                    <a:pt x="882" y="768"/>
                    <a:pt x="821" y="768"/>
                  </a:cubicBezTo>
                  <a:lnTo>
                    <a:pt x="153" y="890"/>
                  </a:lnTo>
                  <a:cubicBezTo>
                    <a:pt x="31" y="890"/>
                    <a:pt x="1" y="981"/>
                    <a:pt x="61" y="1072"/>
                  </a:cubicBezTo>
                  <a:lnTo>
                    <a:pt x="578" y="1558"/>
                  </a:lnTo>
                  <a:cubicBezTo>
                    <a:pt x="609" y="1589"/>
                    <a:pt x="609" y="1650"/>
                    <a:pt x="609" y="1680"/>
                  </a:cubicBezTo>
                  <a:lnTo>
                    <a:pt x="487" y="2349"/>
                  </a:lnTo>
                  <a:cubicBezTo>
                    <a:pt x="487" y="2424"/>
                    <a:pt x="569" y="2478"/>
                    <a:pt x="632" y="2478"/>
                  </a:cubicBezTo>
                  <a:cubicBezTo>
                    <a:pt x="646" y="2478"/>
                    <a:pt x="659" y="2476"/>
                    <a:pt x="669" y="2470"/>
                  </a:cubicBezTo>
                  <a:lnTo>
                    <a:pt x="1277" y="2166"/>
                  </a:lnTo>
                  <a:lnTo>
                    <a:pt x="1399" y="2166"/>
                  </a:lnTo>
                  <a:lnTo>
                    <a:pt x="2007" y="2470"/>
                  </a:lnTo>
                  <a:cubicBezTo>
                    <a:pt x="2041" y="2496"/>
                    <a:pt x="2073" y="2507"/>
                    <a:pt x="2101" y="2507"/>
                  </a:cubicBezTo>
                  <a:cubicBezTo>
                    <a:pt x="2173" y="2507"/>
                    <a:pt x="2220" y="2436"/>
                    <a:pt x="2220" y="2349"/>
                  </a:cubicBezTo>
                  <a:lnTo>
                    <a:pt x="2098" y="1680"/>
                  </a:lnTo>
                  <a:cubicBezTo>
                    <a:pt x="2098" y="1650"/>
                    <a:pt x="2098" y="1589"/>
                    <a:pt x="2128" y="1558"/>
                  </a:cubicBezTo>
                  <a:lnTo>
                    <a:pt x="2615" y="1072"/>
                  </a:lnTo>
                  <a:cubicBezTo>
                    <a:pt x="2706" y="1042"/>
                    <a:pt x="2675" y="890"/>
                    <a:pt x="2554" y="890"/>
                  </a:cubicBezTo>
                  <a:lnTo>
                    <a:pt x="1855" y="768"/>
                  </a:lnTo>
                  <a:cubicBezTo>
                    <a:pt x="1824" y="768"/>
                    <a:pt x="1794" y="738"/>
                    <a:pt x="1794" y="677"/>
                  </a:cubicBezTo>
                  <a:lnTo>
                    <a:pt x="1490" y="69"/>
                  </a:lnTo>
                  <a:cubicBezTo>
                    <a:pt x="1475" y="23"/>
                    <a:pt x="1437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2533925" y="2925650"/>
              <a:ext cx="556250" cy="297125"/>
            </a:xfrm>
            <a:custGeom>
              <a:rect b="b" l="l" r="r" t="t"/>
              <a:pathLst>
                <a:path extrusionOk="0" h="11885" w="22250">
                  <a:moveTo>
                    <a:pt x="3435" y="0"/>
                  </a:moveTo>
                  <a:cubicBezTo>
                    <a:pt x="3070" y="0"/>
                    <a:pt x="2766" y="243"/>
                    <a:pt x="2645" y="608"/>
                  </a:cubicBezTo>
                  <a:lnTo>
                    <a:pt x="0" y="11885"/>
                  </a:lnTo>
                  <a:lnTo>
                    <a:pt x="19575" y="11885"/>
                  </a:lnTo>
                  <a:lnTo>
                    <a:pt x="22159" y="973"/>
                  </a:lnTo>
                  <a:cubicBezTo>
                    <a:pt x="22250" y="486"/>
                    <a:pt x="21885" y="0"/>
                    <a:pt x="21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29"/>
          <p:cNvSpPr/>
          <p:nvPr/>
        </p:nvSpPr>
        <p:spPr>
          <a:xfrm>
            <a:off x="7701725" y="1064038"/>
            <a:ext cx="297900" cy="262200"/>
          </a:xfrm>
          <a:custGeom>
            <a:rect b="b" l="l" r="r" t="t"/>
            <a:pathLst>
              <a:path extrusionOk="0" h="10488" w="11916">
                <a:moveTo>
                  <a:pt x="4560" y="1764"/>
                </a:moveTo>
                <a:cubicBezTo>
                  <a:pt x="5806" y="1764"/>
                  <a:pt x="6900" y="2280"/>
                  <a:pt x="7660" y="3162"/>
                </a:cubicBezTo>
                <a:lnTo>
                  <a:pt x="4620" y="6201"/>
                </a:lnTo>
                <a:lnTo>
                  <a:pt x="3101" y="4682"/>
                </a:lnTo>
                <a:cubicBezTo>
                  <a:pt x="2979" y="4545"/>
                  <a:pt x="2804" y="4477"/>
                  <a:pt x="2622" y="4477"/>
                </a:cubicBezTo>
                <a:cubicBezTo>
                  <a:pt x="2439" y="4477"/>
                  <a:pt x="2249" y="4545"/>
                  <a:pt x="2097" y="4682"/>
                </a:cubicBezTo>
                <a:cubicBezTo>
                  <a:pt x="1824" y="4955"/>
                  <a:pt x="1824" y="5411"/>
                  <a:pt x="2097" y="5715"/>
                </a:cubicBezTo>
                <a:lnTo>
                  <a:pt x="4134" y="7752"/>
                </a:lnTo>
                <a:cubicBezTo>
                  <a:pt x="4286" y="7904"/>
                  <a:pt x="4438" y="7995"/>
                  <a:pt x="4620" y="7995"/>
                </a:cubicBezTo>
                <a:cubicBezTo>
                  <a:pt x="4803" y="7995"/>
                  <a:pt x="5015" y="7904"/>
                  <a:pt x="5107" y="7752"/>
                </a:cubicBezTo>
                <a:lnTo>
                  <a:pt x="8420" y="4439"/>
                </a:lnTo>
                <a:cubicBezTo>
                  <a:pt x="8663" y="4894"/>
                  <a:pt x="8785" y="5411"/>
                  <a:pt x="8785" y="5958"/>
                </a:cubicBezTo>
                <a:cubicBezTo>
                  <a:pt x="8785" y="8299"/>
                  <a:pt x="6870" y="10183"/>
                  <a:pt x="4560" y="10183"/>
                </a:cubicBezTo>
                <a:cubicBezTo>
                  <a:pt x="2249" y="10183"/>
                  <a:pt x="334" y="8299"/>
                  <a:pt x="334" y="5958"/>
                </a:cubicBezTo>
                <a:cubicBezTo>
                  <a:pt x="334" y="3648"/>
                  <a:pt x="2249" y="1764"/>
                  <a:pt x="4560" y="1764"/>
                </a:cubicBezTo>
                <a:close/>
                <a:moveTo>
                  <a:pt x="11167" y="1"/>
                </a:moveTo>
                <a:cubicBezTo>
                  <a:pt x="10981" y="1"/>
                  <a:pt x="10791" y="62"/>
                  <a:pt x="10639" y="183"/>
                </a:cubicBezTo>
                <a:lnTo>
                  <a:pt x="7933" y="2888"/>
                </a:lnTo>
                <a:cubicBezTo>
                  <a:pt x="7082" y="1977"/>
                  <a:pt x="5897" y="1369"/>
                  <a:pt x="4560" y="1369"/>
                </a:cubicBezTo>
                <a:cubicBezTo>
                  <a:pt x="2037" y="1369"/>
                  <a:pt x="0" y="3435"/>
                  <a:pt x="0" y="5928"/>
                </a:cubicBezTo>
                <a:cubicBezTo>
                  <a:pt x="0" y="8451"/>
                  <a:pt x="2037" y="10487"/>
                  <a:pt x="4560" y="10487"/>
                </a:cubicBezTo>
                <a:cubicBezTo>
                  <a:pt x="7052" y="10487"/>
                  <a:pt x="9119" y="8451"/>
                  <a:pt x="9119" y="5928"/>
                </a:cubicBezTo>
                <a:cubicBezTo>
                  <a:pt x="9119" y="5290"/>
                  <a:pt x="8967" y="4682"/>
                  <a:pt x="8724" y="4104"/>
                </a:cubicBezTo>
                <a:lnTo>
                  <a:pt x="11672" y="1186"/>
                </a:lnTo>
                <a:cubicBezTo>
                  <a:pt x="11915" y="943"/>
                  <a:pt x="11915" y="487"/>
                  <a:pt x="11672" y="183"/>
                </a:cubicBezTo>
                <a:cubicBezTo>
                  <a:pt x="11535" y="62"/>
                  <a:pt x="11353" y="1"/>
                  <a:pt x="11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9"/>
          <p:cNvSpPr/>
          <p:nvPr/>
        </p:nvSpPr>
        <p:spPr>
          <a:xfrm>
            <a:off x="4653275" y="12125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/>
          <p:nvPr/>
        </p:nvSpPr>
        <p:spPr>
          <a:xfrm>
            <a:off x="5409175" y="5033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9"/>
          <p:cNvSpPr txBox="1"/>
          <p:nvPr>
            <p:ph idx="4294967295" type="subTitle"/>
          </p:nvPr>
        </p:nvSpPr>
        <p:spPr>
          <a:xfrm>
            <a:off x="822325" y="1326250"/>
            <a:ext cx="71772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bin"/>
              <a:buChar char="●"/>
            </a:pPr>
            <a:r>
              <a:rPr lang="en" sz="2000">
                <a:latin typeface="Cabin"/>
                <a:ea typeface="Cabin"/>
                <a:cs typeface="Cabin"/>
                <a:sym typeface="Cabin"/>
              </a:rPr>
              <a:t>Import Trade Values of Various Countries in Taiwan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bin"/>
              <a:buChar char="○"/>
            </a:pPr>
            <a:r>
              <a:rPr lang="en" sz="2000">
                <a:latin typeface="Cabin"/>
                <a:ea typeface="Cabin"/>
                <a:cs typeface="Cabin"/>
                <a:sym typeface="Cabin"/>
              </a:rPr>
              <a:t>Taiwan’s import trade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bin"/>
              <a:buChar char="○"/>
            </a:pPr>
            <a:r>
              <a:rPr lang="en" sz="2000">
                <a:latin typeface="Cabin"/>
                <a:ea typeface="Cabin"/>
                <a:cs typeface="Cabin"/>
                <a:sym typeface="Cabin"/>
              </a:rPr>
              <a:t>Trading Partners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bin"/>
              <a:buChar char="○"/>
            </a:pPr>
            <a:r>
              <a:rPr lang="en" sz="2000">
                <a:latin typeface="Cabin"/>
                <a:ea typeface="Cabin"/>
                <a:cs typeface="Cabin"/>
                <a:sym typeface="Cabin"/>
              </a:rPr>
              <a:t>Economic Trends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bin"/>
              <a:buChar char="○"/>
            </a:pPr>
            <a:r>
              <a:rPr lang="en" sz="2000">
                <a:latin typeface="Cabin"/>
                <a:ea typeface="Cabin"/>
                <a:cs typeface="Cabin"/>
                <a:sym typeface="Cabin"/>
              </a:rPr>
              <a:t>Impacts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bin"/>
              <a:buChar char="●"/>
            </a:pPr>
            <a:r>
              <a:rPr lang="en" sz="2000">
                <a:latin typeface="Cabin"/>
                <a:ea typeface="Cabin"/>
                <a:cs typeface="Cabin"/>
                <a:sym typeface="Cabin"/>
              </a:rPr>
              <a:t>Outsiders point of view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bin"/>
              <a:buChar char="○"/>
            </a:pPr>
            <a:r>
              <a:rPr lang="en" sz="2000">
                <a:latin typeface="Cabin"/>
                <a:ea typeface="Cabin"/>
                <a:cs typeface="Cabin"/>
                <a:sym typeface="Cabin"/>
              </a:rPr>
              <a:t>Understanding the value that could be appreciated by other countries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bin"/>
              <a:buChar char="○"/>
            </a:pPr>
            <a:r>
              <a:rPr lang="en" sz="2000">
                <a:latin typeface="Cabin"/>
                <a:ea typeface="Cabin"/>
                <a:cs typeface="Cabin"/>
                <a:sym typeface="Cabin"/>
              </a:rPr>
              <a:t>How could we take advantage of it</a:t>
            </a:r>
            <a:endParaRPr sz="20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0"/>
          <p:cNvSpPr txBox="1"/>
          <p:nvPr>
            <p:ph idx="1" type="subTitle"/>
          </p:nvPr>
        </p:nvSpPr>
        <p:spPr>
          <a:xfrm>
            <a:off x="4832078" y="1667625"/>
            <a:ext cx="3254100" cy="19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0"/>
          <p:cNvSpPr txBox="1"/>
          <p:nvPr>
            <p:ph idx="2" type="subTitle"/>
          </p:nvPr>
        </p:nvSpPr>
        <p:spPr>
          <a:xfrm>
            <a:off x="1057900" y="1667625"/>
            <a:ext cx="3254100" cy="19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5" name="Google Shape;9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475" y="-25050"/>
            <a:ext cx="7223051" cy="51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951" name="Google Shape;951;p31"/>
          <p:cNvSpPr txBox="1"/>
          <p:nvPr>
            <p:ph idx="3" type="subTitle"/>
          </p:nvPr>
        </p:nvSpPr>
        <p:spPr>
          <a:xfrm>
            <a:off x="5947000" y="3878000"/>
            <a:ext cx="23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Finalizing the data through a bigger demographic view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952" name="Google Shape;952;p31"/>
          <p:cNvSpPr txBox="1"/>
          <p:nvPr>
            <p:ph idx="1" type="subTitle"/>
          </p:nvPr>
        </p:nvSpPr>
        <p:spPr>
          <a:xfrm>
            <a:off x="1991101" y="2068375"/>
            <a:ext cx="23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Universal Character Encoding Detector, a very useful encoding detector</a:t>
            </a:r>
            <a:endParaRPr/>
          </a:p>
        </p:txBody>
      </p:sp>
      <p:sp>
        <p:nvSpPr>
          <p:cNvPr id="953" name="Google Shape;953;p31"/>
          <p:cNvSpPr txBox="1"/>
          <p:nvPr>
            <p:ph idx="2" type="subTitle"/>
          </p:nvPr>
        </p:nvSpPr>
        <p:spPr>
          <a:xfrm>
            <a:off x="1991101" y="3878030"/>
            <a:ext cx="23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the data we compiled by sorting out the highest importing years</a:t>
            </a:r>
            <a:endParaRPr/>
          </a:p>
        </p:txBody>
      </p:sp>
      <p:sp>
        <p:nvSpPr>
          <p:cNvPr id="954" name="Google Shape;954;p31"/>
          <p:cNvSpPr txBox="1"/>
          <p:nvPr>
            <p:ph idx="4" type="subTitle"/>
          </p:nvPr>
        </p:nvSpPr>
        <p:spPr>
          <a:xfrm>
            <a:off x="5947000" y="2068375"/>
            <a:ext cx="23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the data we compiled by sorting out the 10 highest importers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1"/>
          <p:cNvSpPr txBox="1"/>
          <p:nvPr>
            <p:ph idx="5" type="title"/>
          </p:nvPr>
        </p:nvSpPr>
        <p:spPr>
          <a:xfrm>
            <a:off x="887299" y="1471273"/>
            <a:ext cx="1026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56" name="Google Shape;956;p31"/>
          <p:cNvSpPr txBox="1"/>
          <p:nvPr>
            <p:ph idx="6" type="title"/>
          </p:nvPr>
        </p:nvSpPr>
        <p:spPr>
          <a:xfrm>
            <a:off x="4843953" y="3276368"/>
            <a:ext cx="1026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57" name="Google Shape;957;p31"/>
          <p:cNvSpPr txBox="1"/>
          <p:nvPr>
            <p:ph idx="7" type="title"/>
          </p:nvPr>
        </p:nvSpPr>
        <p:spPr>
          <a:xfrm>
            <a:off x="887299" y="3276370"/>
            <a:ext cx="1026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58" name="Google Shape;958;p31"/>
          <p:cNvSpPr txBox="1"/>
          <p:nvPr>
            <p:ph idx="8" type="title"/>
          </p:nvPr>
        </p:nvSpPr>
        <p:spPr>
          <a:xfrm>
            <a:off x="4843953" y="1471273"/>
            <a:ext cx="1026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59" name="Google Shape;959;p31"/>
          <p:cNvSpPr txBox="1"/>
          <p:nvPr>
            <p:ph idx="9" type="subTitle"/>
          </p:nvPr>
        </p:nvSpPr>
        <p:spPr>
          <a:xfrm>
            <a:off x="1991101" y="1405075"/>
            <a:ext cx="2309700" cy="8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The All Mighty Chardet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60" name="Google Shape;960;p31"/>
          <p:cNvSpPr txBox="1"/>
          <p:nvPr>
            <p:ph idx="13" type="subTitle"/>
          </p:nvPr>
        </p:nvSpPr>
        <p:spPr>
          <a:xfrm>
            <a:off x="1991101" y="3214751"/>
            <a:ext cx="2309700" cy="8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Top 10 Highest Imports by Year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61" name="Google Shape;961;p31"/>
          <p:cNvSpPr txBox="1"/>
          <p:nvPr>
            <p:ph idx="14" type="subTitle"/>
          </p:nvPr>
        </p:nvSpPr>
        <p:spPr>
          <a:xfrm>
            <a:off x="5947001" y="3214709"/>
            <a:ext cx="2309700" cy="8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Continent Based Import Values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62" name="Google Shape;962;p31"/>
          <p:cNvSpPr txBox="1"/>
          <p:nvPr>
            <p:ph idx="15" type="subTitle"/>
          </p:nvPr>
        </p:nvSpPr>
        <p:spPr>
          <a:xfrm>
            <a:off x="5947001" y="1405075"/>
            <a:ext cx="2309700" cy="8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Presenting the Top 10 Importers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2"/>
          <p:cNvSpPr/>
          <p:nvPr/>
        </p:nvSpPr>
        <p:spPr>
          <a:xfrm>
            <a:off x="4187054" y="1909853"/>
            <a:ext cx="5965950" cy="3276700"/>
          </a:xfrm>
          <a:custGeom>
            <a:rect b="b" l="l" r="r" t="t"/>
            <a:pathLst>
              <a:path extrusionOk="0" h="131068" w="238638">
                <a:moveTo>
                  <a:pt x="73483" y="1"/>
                </a:moveTo>
                <a:cubicBezTo>
                  <a:pt x="73406" y="1"/>
                  <a:pt x="73330" y="1"/>
                  <a:pt x="73254" y="1"/>
                </a:cubicBezTo>
                <a:cubicBezTo>
                  <a:pt x="65655" y="32"/>
                  <a:pt x="58300" y="3011"/>
                  <a:pt x="52099" y="7418"/>
                </a:cubicBezTo>
                <a:cubicBezTo>
                  <a:pt x="43436" y="13619"/>
                  <a:pt x="36719" y="24652"/>
                  <a:pt x="40366" y="34622"/>
                </a:cubicBezTo>
                <a:cubicBezTo>
                  <a:pt x="44622" y="46203"/>
                  <a:pt x="60519" y="50549"/>
                  <a:pt x="63984" y="62404"/>
                </a:cubicBezTo>
                <a:cubicBezTo>
                  <a:pt x="66111" y="69759"/>
                  <a:pt x="61886" y="78392"/>
                  <a:pt x="54743" y="81188"/>
                </a:cubicBezTo>
                <a:cubicBezTo>
                  <a:pt x="52416" y="82101"/>
                  <a:pt x="50009" y="82421"/>
                  <a:pt x="47555" y="82421"/>
                </a:cubicBezTo>
                <a:cubicBezTo>
                  <a:pt x="41809" y="82421"/>
                  <a:pt x="35800" y="80668"/>
                  <a:pt x="29927" y="80668"/>
                </a:cubicBezTo>
                <a:cubicBezTo>
                  <a:pt x="29789" y="80668"/>
                  <a:pt x="29652" y="80669"/>
                  <a:pt x="29515" y="80671"/>
                </a:cubicBezTo>
                <a:cubicBezTo>
                  <a:pt x="18208" y="80823"/>
                  <a:pt x="7357" y="88696"/>
                  <a:pt x="3679" y="99395"/>
                </a:cubicBezTo>
                <a:cubicBezTo>
                  <a:pt x="1" y="110125"/>
                  <a:pt x="4013" y="123985"/>
                  <a:pt x="12889" y="131067"/>
                </a:cubicBezTo>
                <a:lnTo>
                  <a:pt x="229063" y="131067"/>
                </a:lnTo>
                <a:cubicBezTo>
                  <a:pt x="235598" y="124289"/>
                  <a:pt x="238637" y="111796"/>
                  <a:pt x="235203" y="103012"/>
                </a:cubicBezTo>
                <a:cubicBezTo>
                  <a:pt x="231738" y="94228"/>
                  <a:pt x="222923" y="87845"/>
                  <a:pt x="213500" y="87358"/>
                </a:cubicBezTo>
                <a:cubicBezTo>
                  <a:pt x="212907" y="87324"/>
                  <a:pt x="212308" y="87311"/>
                  <a:pt x="211705" y="87311"/>
                </a:cubicBezTo>
                <a:cubicBezTo>
                  <a:pt x="209410" y="87311"/>
                  <a:pt x="207061" y="87507"/>
                  <a:pt x="204773" y="87507"/>
                </a:cubicBezTo>
                <a:cubicBezTo>
                  <a:pt x="201782" y="87507"/>
                  <a:pt x="198892" y="87172"/>
                  <a:pt x="196357" y="85626"/>
                </a:cubicBezTo>
                <a:cubicBezTo>
                  <a:pt x="190308" y="81918"/>
                  <a:pt x="189761" y="73224"/>
                  <a:pt x="191919" y="66507"/>
                </a:cubicBezTo>
                <a:cubicBezTo>
                  <a:pt x="194077" y="59820"/>
                  <a:pt x="198302" y="53771"/>
                  <a:pt x="199640" y="46811"/>
                </a:cubicBezTo>
                <a:cubicBezTo>
                  <a:pt x="201160" y="38908"/>
                  <a:pt x="198576" y="30367"/>
                  <a:pt x="192892" y="24622"/>
                </a:cubicBezTo>
                <a:cubicBezTo>
                  <a:pt x="188250" y="19904"/>
                  <a:pt x="181618" y="17238"/>
                  <a:pt x="174999" y="17238"/>
                </a:cubicBezTo>
                <a:cubicBezTo>
                  <a:pt x="173601" y="17238"/>
                  <a:pt x="172203" y="17357"/>
                  <a:pt x="170825" y="17600"/>
                </a:cubicBezTo>
                <a:cubicBezTo>
                  <a:pt x="159973" y="19485"/>
                  <a:pt x="151827" y="28148"/>
                  <a:pt x="143134" y="34956"/>
                </a:cubicBezTo>
                <a:cubicBezTo>
                  <a:pt x="137026" y="39757"/>
                  <a:pt x="129134" y="43773"/>
                  <a:pt x="121685" y="43773"/>
                </a:cubicBezTo>
                <a:cubicBezTo>
                  <a:pt x="118571" y="43773"/>
                  <a:pt x="115535" y="43071"/>
                  <a:pt x="112738" y="41431"/>
                </a:cubicBezTo>
                <a:cubicBezTo>
                  <a:pt x="101674" y="34926"/>
                  <a:pt x="101857" y="18543"/>
                  <a:pt x="93559" y="8755"/>
                </a:cubicBezTo>
                <a:cubicBezTo>
                  <a:pt x="88654" y="2978"/>
                  <a:pt x="81008" y="1"/>
                  <a:pt x="734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2"/>
          <p:cNvSpPr txBox="1"/>
          <p:nvPr>
            <p:ph type="title"/>
          </p:nvPr>
        </p:nvSpPr>
        <p:spPr>
          <a:xfrm>
            <a:off x="713213" y="1571375"/>
            <a:ext cx="4894500" cy="17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All Mighty Chardet</a:t>
            </a:r>
            <a:endParaRPr/>
          </a:p>
        </p:txBody>
      </p:sp>
      <p:sp>
        <p:nvSpPr>
          <p:cNvPr id="969" name="Google Shape;969;p32"/>
          <p:cNvSpPr txBox="1"/>
          <p:nvPr>
            <p:ph idx="1" type="subTitle"/>
          </p:nvPr>
        </p:nvSpPr>
        <p:spPr>
          <a:xfrm>
            <a:off x="713225" y="3435775"/>
            <a:ext cx="48945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lord and savior, saved us in our time of need</a:t>
            </a:r>
            <a:endParaRPr/>
          </a:p>
        </p:txBody>
      </p:sp>
      <p:sp>
        <p:nvSpPr>
          <p:cNvPr id="970" name="Google Shape;970;p32"/>
          <p:cNvSpPr txBox="1"/>
          <p:nvPr>
            <p:ph idx="2" type="title"/>
          </p:nvPr>
        </p:nvSpPr>
        <p:spPr>
          <a:xfrm>
            <a:off x="713213" y="539500"/>
            <a:ext cx="1194000" cy="11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71" name="Google Shape;971;p32"/>
          <p:cNvGrpSpPr/>
          <p:nvPr/>
        </p:nvGrpSpPr>
        <p:grpSpPr>
          <a:xfrm>
            <a:off x="6031852" y="1154564"/>
            <a:ext cx="2875112" cy="3988849"/>
            <a:chOff x="97950" y="1035400"/>
            <a:chExt cx="2437775" cy="3382100"/>
          </a:xfrm>
        </p:grpSpPr>
        <p:sp>
          <p:nvSpPr>
            <p:cNvPr id="972" name="Google Shape;972;p32"/>
            <p:cNvSpPr/>
            <p:nvPr/>
          </p:nvSpPr>
          <p:spPr>
            <a:xfrm>
              <a:off x="151900" y="1938150"/>
              <a:ext cx="737125" cy="1549450"/>
            </a:xfrm>
            <a:custGeom>
              <a:rect b="b" l="l" r="r" t="t"/>
              <a:pathLst>
                <a:path extrusionOk="0" fill="none" h="61978" w="29485">
                  <a:moveTo>
                    <a:pt x="15381" y="61977"/>
                  </a:moveTo>
                  <a:cubicBezTo>
                    <a:pt x="7721" y="57418"/>
                    <a:pt x="2524" y="49150"/>
                    <a:pt x="1247" y="40275"/>
                  </a:cubicBezTo>
                  <a:cubicBezTo>
                    <a:pt x="1" y="31430"/>
                    <a:pt x="2584" y="22250"/>
                    <a:pt x="7873" y="15016"/>
                  </a:cubicBezTo>
                  <a:cubicBezTo>
                    <a:pt x="13101" y="7812"/>
                    <a:pt x="20943" y="2584"/>
                    <a:pt x="29485" y="1"/>
                  </a:cubicBezTo>
                </a:path>
              </a:pathLst>
            </a:custGeom>
            <a:solidFill>
              <a:schemeClr val="dk1"/>
            </a:solidFill>
            <a:ln cap="rnd" cmpd="sng" w="19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216500" y="2099250"/>
              <a:ext cx="2319225" cy="1724975"/>
            </a:xfrm>
            <a:custGeom>
              <a:rect b="b" l="l" r="r" t="t"/>
              <a:pathLst>
                <a:path extrusionOk="0" fill="none" h="68999" w="92769">
                  <a:moveTo>
                    <a:pt x="0" y="63831"/>
                  </a:moveTo>
                  <a:cubicBezTo>
                    <a:pt x="13770" y="68421"/>
                    <a:pt x="28785" y="68998"/>
                    <a:pt x="42858" y="65473"/>
                  </a:cubicBezTo>
                  <a:cubicBezTo>
                    <a:pt x="58391" y="61551"/>
                    <a:pt x="72616" y="52554"/>
                    <a:pt x="82829" y="40183"/>
                  </a:cubicBezTo>
                  <a:cubicBezTo>
                    <a:pt x="86567" y="35685"/>
                    <a:pt x="89820" y="30670"/>
                    <a:pt x="91309" y="24986"/>
                  </a:cubicBezTo>
                  <a:cubicBezTo>
                    <a:pt x="92768" y="19332"/>
                    <a:pt x="92251" y="12949"/>
                    <a:pt x="88938" y="8116"/>
                  </a:cubicBezTo>
                  <a:cubicBezTo>
                    <a:pt x="85291" y="2797"/>
                    <a:pt x="78573" y="0"/>
                    <a:pt x="72160" y="517"/>
                  </a:cubicBezTo>
                  <a:cubicBezTo>
                    <a:pt x="65746" y="1064"/>
                    <a:pt x="59758" y="4712"/>
                    <a:pt x="55868" y="9788"/>
                  </a:cubicBezTo>
                  <a:cubicBezTo>
                    <a:pt x="51916" y="14894"/>
                    <a:pt x="49941" y="21308"/>
                    <a:pt x="49576" y="27721"/>
                  </a:cubicBezTo>
                  <a:cubicBezTo>
                    <a:pt x="49089" y="37144"/>
                    <a:pt x="52585" y="47235"/>
                    <a:pt x="59910" y="52950"/>
                  </a:cubicBezTo>
                </a:path>
              </a:pathLst>
            </a:custGeom>
            <a:solidFill>
              <a:schemeClr val="dk1"/>
            </a:solidFill>
            <a:ln cap="rnd" cmpd="sng" w="19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1746150" y="3445775"/>
              <a:ext cx="31950" cy="20550"/>
            </a:xfrm>
            <a:custGeom>
              <a:rect b="b" l="l" r="r" t="t"/>
              <a:pathLst>
                <a:path extrusionOk="0" fill="none" h="822" w="1278">
                  <a:moveTo>
                    <a:pt x="1" y="0"/>
                  </a:moveTo>
                  <a:cubicBezTo>
                    <a:pt x="396" y="274"/>
                    <a:pt x="822" y="578"/>
                    <a:pt x="1278" y="821"/>
                  </a:cubicBezTo>
                </a:path>
              </a:pathLst>
            </a:custGeom>
            <a:noFill/>
            <a:ln cap="rnd" cmpd="sng" w="190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97950" y="3250975"/>
              <a:ext cx="651250" cy="1166525"/>
            </a:xfrm>
            <a:custGeom>
              <a:rect b="b" l="l" r="r" t="t"/>
              <a:pathLst>
                <a:path extrusionOk="0" h="46661" w="26050">
                  <a:moveTo>
                    <a:pt x="6941" y="0"/>
                  </a:moveTo>
                  <a:cubicBezTo>
                    <a:pt x="6847" y="0"/>
                    <a:pt x="6752" y="4"/>
                    <a:pt x="6657" y="11"/>
                  </a:cubicBezTo>
                  <a:cubicBezTo>
                    <a:pt x="5290" y="102"/>
                    <a:pt x="4074" y="923"/>
                    <a:pt x="3223" y="2017"/>
                  </a:cubicBezTo>
                  <a:cubicBezTo>
                    <a:pt x="2432" y="3081"/>
                    <a:pt x="1946" y="4419"/>
                    <a:pt x="1581" y="5756"/>
                  </a:cubicBezTo>
                  <a:cubicBezTo>
                    <a:pt x="1" y="11865"/>
                    <a:pt x="943" y="18522"/>
                    <a:pt x="3466" y="24328"/>
                  </a:cubicBezTo>
                  <a:cubicBezTo>
                    <a:pt x="5958" y="30133"/>
                    <a:pt x="9940" y="35240"/>
                    <a:pt x="14439" y="39708"/>
                  </a:cubicBezTo>
                  <a:cubicBezTo>
                    <a:pt x="15837" y="41167"/>
                    <a:pt x="17326" y="42504"/>
                    <a:pt x="18846" y="43750"/>
                  </a:cubicBezTo>
                  <a:cubicBezTo>
                    <a:pt x="20062" y="44693"/>
                    <a:pt x="21916" y="46456"/>
                    <a:pt x="23466" y="46638"/>
                  </a:cubicBezTo>
                  <a:cubicBezTo>
                    <a:pt x="23568" y="46653"/>
                    <a:pt x="23669" y="46661"/>
                    <a:pt x="23769" y="46661"/>
                  </a:cubicBezTo>
                  <a:cubicBezTo>
                    <a:pt x="24868" y="46661"/>
                    <a:pt x="25847" y="45774"/>
                    <a:pt x="25959" y="44632"/>
                  </a:cubicBezTo>
                  <a:cubicBezTo>
                    <a:pt x="26050" y="43142"/>
                    <a:pt x="24530" y="41440"/>
                    <a:pt x="23861" y="40224"/>
                  </a:cubicBezTo>
                  <a:cubicBezTo>
                    <a:pt x="22038" y="36942"/>
                    <a:pt x="20396" y="33568"/>
                    <a:pt x="18998" y="30103"/>
                  </a:cubicBezTo>
                  <a:cubicBezTo>
                    <a:pt x="16171" y="23233"/>
                    <a:pt x="14135" y="16060"/>
                    <a:pt x="12919" y="8704"/>
                  </a:cubicBezTo>
                  <a:cubicBezTo>
                    <a:pt x="12584" y="6729"/>
                    <a:pt x="12311" y="4753"/>
                    <a:pt x="11369" y="3020"/>
                  </a:cubicBezTo>
                  <a:cubicBezTo>
                    <a:pt x="10443" y="1400"/>
                    <a:pt x="8801" y="0"/>
                    <a:pt x="6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2058475" y="3565575"/>
              <a:ext cx="440000" cy="787900"/>
            </a:xfrm>
            <a:custGeom>
              <a:rect b="b" l="l" r="r" t="t"/>
              <a:pathLst>
                <a:path extrusionOk="0" h="31516" w="17600">
                  <a:moveTo>
                    <a:pt x="12880" y="1"/>
                  </a:moveTo>
                  <a:cubicBezTo>
                    <a:pt x="11631" y="1"/>
                    <a:pt x="10513" y="955"/>
                    <a:pt x="9910" y="2017"/>
                  </a:cubicBezTo>
                  <a:cubicBezTo>
                    <a:pt x="9271" y="3202"/>
                    <a:pt x="9089" y="4540"/>
                    <a:pt x="8846" y="5847"/>
                  </a:cubicBezTo>
                  <a:cubicBezTo>
                    <a:pt x="8055" y="10801"/>
                    <a:pt x="6657" y="15665"/>
                    <a:pt x="4742" y="20346"/>
                  </a:cubicBezTo>
                  <a:cubicBezTo>
                    <a:pt x="3800" y="22686"/>
                    <a:pt x="2706" y="24966"/>
                    <a:pt x="1490" y="27185"/>
                  </a:cubicBezTo>
                  <a:cubicBezTo>
                    <a:pt x="1034" y="28005"/>
                    <a:pt x="1" y="29160"/>
                    <a:pt x="61" y="30133"/>
                  </a:cubicBezTo>
                  <a:cubicBezTo>
                    <a:pt x="145" y="30914"/>
                    <a:pt x="792" y="31516"/>
                    <a:pt x="1532" y="31516"/>
                  </a:cubicBezTo>
                  <a:cubicBezTo>
                    <a:pt x="1598" y="31516"/>
                    <a:pt x="1665" y="31511"/>
                    <a:pt x="1733" y="31501"/>
                  </a:cubicBezTo>
                  <a:cubicBezTo>
                    <a:pt x="2797" y="31349"/>
                    <a:pt x="4074" y="30163"/>
                    <a:pt x="4864" y="29555"/>
                  </a:cubicBezTo>
                  <a:cubicBezTo>
                    <a:pt x="5928" y="28735"/>
                    <a:pt x="6900" y="27823"/>
                    <a:pt x="7873" y="26881"/>
                  </a:cubicBezTo>
                  <a:cubicBezTo>
                    <a:pt x="10913" y="23841"/>
                    <a:pt x="13587" y="20406"/>
                    <a:pt x="15259" y="16455"/>
                  </a:cubicBezTo>
                  <a:cubicBezTo>
                    <a:pt x="16992" y="12504"/>
                    <a:pt x="17600" y="8035"/>
                    <a:pt x="16536" y="3871"/>
                  </a:cubicBezTo>
                  <a:cubicBezTo>
                    <a:pt x="16293" y="2959"/>
                    <a:pt x="15958" y="2108"/>
                    <a:pt x="15411" y="1379"/>
                  </a:cubicBezTo>
                  <a:cubicBezTo>
                    <a:pt x="14864" y="649"/>
                    <a:pt x="14013" y="72"/>
                    <a:pt x="13101" y="11"/>
                  </a:cubicBezTo>
                  <a:cubicBezTo>
                    <a:pt x="13027" y="4"/>
                    <a:pt x="12953" y="1"/>
                    <a:pt x="12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591875" y="1035400"/>
              <a:ext cx="1565425" cy="183925"/>
            </a:xfrm>
            <a:custGeom>
              <a:rect b="b" l="l" r="r" t="t"/>
              <a:pathLst>
                <a:path extrusionOk="0" h="7357" w="62617">
                  <a:moveTo>
                    <a:pt x="4834" y="1"/>
                  </a:moveTo>
                  <a:cubicBezTo>
                    <a:pt x="2159" y="1"/>
                    <a:pt x="1" y="2159"/>
                    <a:pt x="1" y="4834"/>
                  </a:cubicBezTo>
                  <a:lnTo>
                    <a:pt x="1" y="7356"/>
                  </a:lnTo>
                  <a:lnTo>
                    <a:pt x="62616" y="7356"/>
                  </a:lnTo>
                  <a:lnTo>
                    <a:pt x="62616" y="4834"/>
                  </a:lnTo>
                  <a:cubicBezTo>
                    <a:pt x="62616" y="2159"/>
                    <a:pt x="60458" y="1"/>
                    <a:pt x="57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591875" y="1219300"/>
              <a:ext cx="1565425" cy="3197625"/>
            </a:xfrm>
            <a:custGeom>
              <a:rect b="b" l="l" r="r" t="t"/>
              <a:pathLst>
                <a:path extrusionOk="0" h="127905" w="62617">
                  <a:moveTo>
                    <a:pt x="1" y="0"/>
                  </a:moveTo>
                  <a:lnTo>
                    <a:pt x="1" y="127905"/>
                  </a:lnTo>
                  <a:lnTo>
                    <a:pt x="62616" y="127905"/>
                  </a:lnTo>
                  <a:lnTo>
                    <a:pt x="62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978675" y="1374325"/>
              <a:ext cx="791825" cy="558525"/>
            </a:xfrm>
            <a:custGeom>
              <a:rect b="b" l="l" r="r" t="t"/>
              <a:pathLst>
                <a:path extrusionOk="0" h="22341" w="31673">
                  <a:moveTo>
                    <a:pt x="3070" y="0"/>
                  </a:moveTo>
                  <a:cubicBezTo>
                    <a:pt x="1338" y="0"/>
                    <a:pt x="0" y="1368"/>
                    <a:pt x="0" y="3070"/>
                  </a:cubicBezTo>
                  <a:lnTo>
                    <a:pt x="0" y="19271"/>
                  </a:lnTo>
                  <a:cubicBezTo>
                    <a:pt x="0" y="20973"/>
                    <a:pt x="1338" y="22341"/>
                    <a:pt x="3070" y="22341"/>
                  </a:cubicBezTo>
                  <a:lnTo>
                    <a:pt x="28603" y="22341"/>
                  </a:lnTo>
                  <a:cubicBezTo>
                    <a:pt x="30305" y="22341"/>
                    <a:pt x="31673" y="20973"/>
                    <a:pt x="31673" y="19271"/>
                  </a:cubicBezTo>
                  <a:lnTo>
                    <a:pt x="31673" y="3070"/>
                  </a:lnTo>
                  <a:cubicBezTo>
                    <a:pt x="31673" y="1368"/>
                    <a:pt x="30305" y="0"/>
                    <a:pt x="28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954350" y="1350750"/>
              <a:ext cx="841225" cy="605675"/>
            </a:xfrm>
            <a:custGeom>
              <a:rect b="b" l="l" r="r" t="t"/>
              <a:pathLst>
                <a:path extrusionOk="0" h="24227" w="33649">
                  <a:moveTo>
                    <a:pt x="29576" y="1885"/>
                  </a:moveTo>
                  <a:cubicBezTo>
                    <a:pt x="30761" y="1885"/>
                    <a:pt x="31703" y="2828"/>
                    <a:pt x="31703" y="4013"/>
                  </a:cubicBezTo>
                  <a:lnTo>
                    <a:pt x="31703" y="20214"/>
                  </a:lnTo>
                  <a:cubicBezTo>
                    <a:pt x="31703" y="21399"/>
                    <a:pt x="30761" y="22342"/>
                    <a:pt x="29576" y="22342"/>
                  </a:cubicBezTo>
                  <a:lnTo>
                    <a:pt x="4043" y="22342"/>
                  </a:lnTo>
                  <a:cubicBezTo>
                    <a:pt x="2858" y="22342"/>
                    <a:pt x="1916" y="21399"/>
                    <a:pt x="1916" y="20214"/>
                  </a:cubicBezTo>
                  <a:lnTo>
                    <a:pt x="1916" y="4013"/>
                  </a:lnTo>
                  <a:cubicBezTo>
                    <a:pt x="1916" y="2858"/>
                    <a:pt x="2858" y="1885"/>
                    <a:pt x="4043" y="1885"/>
                  </a:cubicBezTo>
                  <a:close/>
                  <a:moveTo>
                    <a:pt x="4043" y="1"/>
                  </a:moveTo>
                  <a:cubicBezTo>
                    <a:pt x="1794" y="1"/>
                    <a:pt x="1" y="1825"/>
                    <a:pt x="1" y="4013"/>
                  </a:cubicBezTo>
                  <a:lnTo>
                    <a:pt x="1" y="20214"/>
                  </a:lnTo>
                  <a:cubicBezTo>
                    <a:pt x="1" y="22463"/>
                    <a:pt x="1824" y="24226"/>
                    <a:pt x="4043" y="24226"/>
                  </a:cubicBezTo>
                  <a:lnTo>
                    <a:pt x="29576" y="24226"/>
                  </a:lnTo>
                  <a:cubicBezTo>
                    <a:pt x="31825" y="24226"/>
                    <a:pt x="33588" y="22402"/>
                    <a:pt x="33588" y="20214"/>
                  </a:cubicBezTo>
                  <a:lnTo>
                    <a:pt x="33588" y="4013"/>
                  </a:lnTo>
                  <a:cubicBezTo>
                    <a:pt x="33649" y="1794"/>
                    <a:pt x="31825" y="1"/>
                    <a:pt x="29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978675" y="2135725"/>
              <a:ext cx="791825" cy="559300"/>
            </a:xfrm>
            <a:custGeom>
              <a:rect b="b" l="l" r="r" t="t"/>
              <a:pathLst>
                <a:path extrusionOk="0" h="22372" w="31673">
                  <a:moveTo>
                    <a:pt x="3070" y="0"/>
                  </a:moveTo>
                  <a:cubicBezTo>
                    <a:pt x="1338" y="0"/>
                    <a:pt x="0" y="1368"/>
                    <a:pt x="0" y="3101"/>
                  </a:cubicBezTo>
                  <a:lnTo>
                    <a:pt x="0" y="19271"/>
                  </a:lnTo>
                  <a:cubicBezTo>
                    <a:pt x="0" y="20943"/>
                    <a:pt x="1338" y="22372"/>
                    <a:pt x="3070" y="22372"/>
                  </a:cubicBezTo>
                  <a:lnTo>
                    <a:pt x="28603" y="22372"/>
                  </a:lnTo>
                  <a:cubicBezTo>
                    <a:pt x="30305" y="22372"/>
                    <a:pt x="31673" y="20973"/>
                    <a:pt x="31673" y="19271"/>
                  </a:cubicBezTo>
                  <a:lnTo>
                    <a:pt x="31673" y="3101"/>
                  </a:lnTo>
                  <a:cubicBezTo>
                    <a:pt x="31673" y="1368"/>
                    <a:pt x="30305" y="0"/>
                    <a:pt x="286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954350" y="2111400"/>
              <a:ext cx="841225" cy="606425"/>
            </a:xfrm>
            <a:custGeom>
              <a:rect b="b" l="l" r="r" t="t"/>
              <a:pathLst>
                <a:path extrusionOk="0" h="24257" w="33649">
                  <a:moveTo>
                    <a:pt x="29576" y="1916"/>
                  </a:moveTo>
                  <a:cubicBezTo>
                    <a:pt x="30761" y="1916"/>
                    <a:pt x="31703" y="2858"/>
                    <a:pt x="31703" y="4043"/>
                  </a:cubicBezTo>
                  <a:lnTo>
                    <a:pt x="31703" y="20214"/>
                  </a:lnTo>
                  <a:cubicBezTo>
                    <a:pt x="31703" y="21399"/>
                    <a:pt x="30761" y="22342"/>
                    <a:pt x="29576" y="22342"/>
                  </a:cubicBezTo>
                  <a:lnTo>
                    <a:pt x="4043" y="22342"/>
                  </a:lnTo>
                  <a:cubicBezTo>
                    <a:pt x="2858" y="22342"/>
                    <a:pt x="1916" y="21399"/>
                    <a:pt x="1916" y="20214"/>
                  </a:cubicBezTo>
                  <a:lnTo>
                    <a:pt x="1916" y="4043"/>
                  </a:lnTo>
                  <a:cubicBezTo>
                    <a:pt x="1916" y="2858"/>
                    <a:pt x="2858" y="1916"/>
                    <a:pt x="4043" y="1916"/>
                  </a:cubicBezTo>
                  <a:close/>
                  <a:moveTo>
                    <a:pt x="4043" y="1"/>
                  </a:moveTo>
                  <a:cubicBezTo>
                    <a:pt x="1794" y="1"/>
                    <a:pt x="1" y="1825"/>
                    <a:pt x="1" y="4043"/>
                  </a:cubicBezTo>
                  <a:lnTo>
                    <a:pt x="1" y="20214"/>
                  </a:lnTo>
                  <a:cubicBezTo>
                    <a:pt x="1" y="22463"/>
                    <a:pt x="1824" y="24256"/>
                    <a:pt x="4043" y="24256"/>
                  </a:cubicBezTo>
                  <a:lnTo>
                    <a:pt x="29576" y="24256"/>
                  </a:lnTo>
                  <a:cubicBezTo>
                    <a:pt x="31825" y="24256"/>
                    <a:pt x="33588" y="22433"/>
                    <a:pt x="33588" y="20214"/>
                  </a:cubicBezTo>
                  <a:lnTo>
                    <a:pt x="33588" y="4043"/>
                  </a:lnTo>
                  <a:cubicBezTo>
                    <a:pt x="33649" y="1825"/>
                    <a:pt x="31825" y="1"/>
                    <a:pt x="29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978675" y="2897900"/>
              <a:ext cx="791825" cy="558525"/>
            </a:xfrm>
            <a:custGeom>
              <a:rect b="b" l="l" r="r" t="t"/>
              <a:pathLst>
                <a:path extrusionOk="0" h="22341" w="31673">
                  <a:moveTo>
                    <a:pt x="3070" y="0"/>
                  </a:moveTo>
                  <a:cubicBezTo>
                    <a:pt x="1338" y="0"/>
                    <a:pt x="0" y="1368"/>
                    <a:pt x="0" y="3070"/>
                  </a:cubicBezTo>
                  <a:lnTo>
                    <a:pt x="0" y="19271"/>
                  </a:lnTo>
                  <a:cubicBezTo>
                    <a:pt x="0" y="20943"/>
                    <a:pt x="1338" y="22341"/>
                    <a:pt x="3070" y="22341"/>
                  </a:cubicBezTo>
                  <a:lnTo>
                    <a:pt x="28603" y="22341"/>
                  </a:lnTo>
                  <a:cubicBezTo>
                    <a:pt x="30305" y="22341"/>
                    <a:pt x="31673" y="20973"/>
                    <a:pt x="31673" y="19271"/>
                  </a:cubicBezTo>
                  <a:lnTo>
                    <a:pt x="31673" y="3070"/>
                  </a:lnTo>
                  <a:cubicBezTo>
                    <a:pt x="31673" y="1398"/>
                    <a:pt x="30305" y="0"/>
                    <a:pt x="28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954350" y="2873575"/>
              <a:ext cx="841225" cy="605650"/>
            </a:xfrm>
            <a:custGeom>
              <a:rect b="b" l="l" r="r" t="t"/>
              <a:pathLst>
                <a:path extrusionOk="0" h="24226" w="33649">
                  <a:moveTo>
                    <a:pt x="29576" y="1885"/>
                  </a:moveTo>
                  <a:cubicBezTo>
                    <a:pt x="30761" y="1885"/>
                    <a:pt x="31703" y="2827"/>
                    <a:pt x="31703" y="4013"/>
                  </a:cubicBezTo>
                  <a:lnTo>
                    <a:pt x="31703" y="20214"/>
                  </a:lnTo>
                  <a:cubicBezTo>
                    <a:pt x="31703" y="21369"/>
                    <a:pt x="30761" y="22341"/>
                    <a:pt x="29576" y="22341"/>
                  </a:cubicBezTo>
                  <a:lnTo>
                    <a:pt x="4043" y="22341"/>
                  </a:lnTo>
                  <a:cubicBezTo>
                    <a:pt x="2858" y="22341"/>
                    <a:pt x="1916" y="21369"/>
                    <a:pt x="1916" y="20214"/>
                  </a:cubicBezTo>
                  <a:lnTo>
                    <a:pt x="1916" y="4013"/>
                  </a:lnTo>
                  <a:cubicBezTo>
                    <a:pt x="1916" y="2827"/>
                    <a:pt x="2858" y="1885"/>
                    <a:pt x="4043" y="1885"/>
                  </a:cubicBezTo>
                  <a:close/>
                  <a:moveTo>
                    <a:pt x="4043" y="1"/>
                  </a:moveTo>
                  <a:cubicBezTo>
                    <a:pt x="1794" y="1"/>
                    <a:pt x="1" y="1824"/>
                    <a:pt x="1" y="4013"/>
                  </a:cubicBezTo>
                  <a:lnTo>
                    <a:pt x="1" y="20214"/>
                  </a:lnTo>
                  <a:cubicBezTo>
                    <a:pt x="1" y="22432"/>
                    <a:pt x="1824" y="24226"/>
                    <a:pt x="4043" y="24226"/>
                  </a:cubicBezTo>
                  <a:lnTo>
                    <a:pt x="29576" y="24226"/>
                  </a:lnTo>
                  <a:cubicBezTo>
                    <a:pt x="31825" y="24226"/>
                    <a:pt x="33588" y="22402"/>
                    <a:pt x="33588" y="20214"/>
                  </a:cubicBezTo>
                  <a:lnTo>
                    <a:pt x="33588" y="4013"/>
                  </a:lnTo>
                  <a:cubicBezTo>
                    <a:pt x="33649" y="1824"/>
                    <a:pt x="31825" y="1"/>
                    <a:pt x="29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978675" y="3659300"/>
              <a:ext cx="791825" cy="559300"/>
            </a:xfrm>
            <a:custGeom>
              <a:rect b="b" l="l" r="r" t="t"/>
              <a:pathLst>
                <a:path extrusionOk="0" h="22372" w="31673">
                  <a:moveTo>
                    <a:pt x="3070" y="1"/>
                  </a:moveTo>
                  <a:cubicBezTo>
                    <a:pt x="1338" y="1"/>
                    <a:pt x="0" y="1399"/>
                    <a:pt x="0" y="3101"/>
                  </a:cubicBezTo>
                  <a:lnTo>
                    <a:pt x="0" y="19271"/>
                  </a:lnTo>
                  <a:cubicBezTo>
                    <a:pt x="0" y="20943"/>
                    <a:pt x="1338" y="22372"/>
                    <a:pt x="3070" y="22372"/>
                  </a:cubicBezTo>
                  <a:lnTo>
                    <a:pt x="28603" y="22372"/>
                  </a:lnTo>
                  <a:cubicBezTo>
                    <a:pt x="30305" y="22372"/>
                    <a:pt x="31673" y="21004"/>
                    <a:pt x="31673" y="19271"/>
                  </a:cubicBezTo>
                  <a:lnTo>
                    <a:pt x="31673" y="3101"/>
                  </a:lnTo>
                  <a:cubicBezTo>
                    <a:pt x="31673" y="1429"/>
                    <a:pt x="30305" y="1"/>
                    <a:pt x="28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954350" y="3634975"/>
              <a:ext cx="841225" cy="606425"/>
            </a:xfrm>
            <a:custGeom>
              <a:rect b="b" l="l" r="r" t="t"/>
              <a:pathLst>
                <a:path extrusionOk="0" h="24257" w="33649">
                  <a:moveTo>
                    <a:pt x="29576" y="1916"/>
                  </a:moveTo>
                  <a:cubicBezTo>
                    <a:pt x="30761" y="1916"/>
                    <a:pt x="31703" y="2858"/>
                    <a:pt x="31703" y="4044"/>
                  </a:cubicBezTo>
                  <a:lnTo>
                    <a:pt x="31703" y="20214"/>
                  </a:lnTo>
                  <a:cubicBezTo>
                    <a:pt x="31703" y="21399"/>
                    <a:pt x="30761" y="22342"/>
                    <a:pt x="29576" y="22342"/>
                  </a:cubicBezTo>
                  <a:lnTo>
                    <a:pt x="4043" y="22342"/>
                  </a:lnTo>
                  <a:cubicBezTo>
                    <a:pt x="2858" y="22342"/>
                    <a:pt x="1916" y="21399"/>
                    <a:pt x="1916" y="20214"/>
                  </a:cubicBezTo>
                  <a:lnTo>
                    <a:pt x="1916" y="4044"/>
                  </a:lnTo>
                  <a:cubicBezTo>
                    <a:pt x="1916" y="2858"/>
                    <a:pt x="2858" y="1916"/>
                    <a:pt x="4043" y="1916"/>
                  </a:cubicBezTo>
                  <a:close/>
                  <a:moveTo>
                    <a:pt x="4043" y="1"/>
                  </a:moveTo>
                  <a:cubicBezTo>
                    <a:pt x="1794" y="1"/>
                    <a:pt x="1" y="1825"/>
                    <a:pt x="1" y="4044"/>
                  </a:cubicBezTo>
                  <a:lnTo>
                    <a:pt x="1" y="20214"/>
                  </a:lnTo>
                  <a:cubicBezTo>
                    <a:pt x="1" y="22463"/>
                    <a:pt x="1824" y="24257"/>
                    <a:pt x="4043" y="24257"/>
                  </a:cubicBezTo>
                  <a:lnTo>
                    <a:pt x="29576" y="24257"/>
                  </a:lnTo>
                  <a:cubicBezTo>
                    <a:pt x="31825" y="24257"/>
                    <a:pt x="33588" y="22433"/>
                    <a:pt x="33588" y="20214"/>
                  </a:cubicBezTo>
                  <a:lnTo>
                    <a:pt x="33588" y="4044"/>
                  </a:lnTo>
                  <a:cubicBezTo>
                    <a:pt x="33649" y="1825"/>
                    <a:pt x="31825" y="1"/>
                    <a:pt x="29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759825" y="1350750"/>
              <a:ext cx="25" cy="2891400"/>
            </a:xfrm>
            <a:custGeom>
              <a:rect b="b" l="l" r="r" t="t"/>
              <a:pathLst>
                <a:path extrusionOk="0" fill="none" h="115656" w="1">
                  <a:moveTo>
                    <a:pt x="0" y="1"/>
                  </a:moveTo>
                  <a:lnTo>
                    <a:pt x="0" y="115656"/>
                  </a:lnTo>
                </a:path>
              </a:pathLst>
            </a:custGeom>
            <a:noFill/>
            <a:ln cap="rnd" cmpd="sng" w="19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1986275" y="1088600"/>
              <a:ext cx="77550" cy="77525"/>
            </a:xfrm>
            <a:custGeom>
              <a:rect b="b" l="l" r="r" t="t"/>
              <a:pathLst>
                <a:path extrusionOk="0" h="3101" w="3102">
                  <a:moveTo>
                    <a:pt x="1551" y="0"/>
                  </a:moveTo>
                  <a:cubicBezTo>
                    <a:pt x="670" y="0"/>
                    <a:pt x="1" y="669"/>
                    <a:pt x="1" y="1551"/>
                  </a:cubicBezTo>
                  <a:cubicBezTo>
                    <a:pt x="1" y="2432"/>
                    <a:pt x="670" y="3101"/>
                    <a:pt x="1551" y="3101"/>
                  </a:cubicBezTo>
                  <a:cubicBezTo>
                    <a:pt x="2433" y="3101"/>
                    <a:pt x="3101" y="2402"/>
                    <a:pt x="3101" y="1551"/>
                  </a:cubicBezTo>
                  <a:cubicBezTo>
                    <a:pt x="3101" y="669"/>
                    <a:pt x="2433" y="0"/>
                    <a:pt x="1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1851025" y="1088600"/>
              <a:ext cx="78300" cy="77525"/>
            </a:xfrm>
            <a:custGeom>
              <a:rect b="b" l="l" r="r" t="t"/>
              <a:pathLst>
                <a:path extrusionOk="0" h="3101" w="3132">
                  <a:moveTo>
                    <a:pt x="1581" y="0"/>
                  </a:moveTo>
                  <a:cubicBezTo>
                    <a:pt x="700" y="0"/>
                    <a:pt x="1" y="699"/>
                    <a:pt x="1" y="1551"/>
                  </a:cubicBezTo>
                  <a:cubicBezTo>
                    <a:pt x="1" y="2402"/>
                    <a:pt x="700" y="3101"/>
                    <a:pt x="1581" y="3101"/>
                  </a:cubicBezTo>
                  <a:cubicBezTo>
                    <a:pt x="2432" y="3101"/>
                    <a:pt x="3131" y="2402"/>
                    <a:pt x="3131" y="1551"/>
                  </a:cubicBezTo>
                  <a:cubicBezTo>
                    <a:pt x="3131" y="699"/>
                    <a:pt x="2432" y="0"/>
                    <a:pt x="1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1716525" y="1088600"/>
              <a:ext cx="77525" cy="77525"/>
            </a:xfrm>
            <a:custGeom>
              <a:rect b="b" l="l" r="r" t="t"/>
              <a:pathLst>
                <a:path extrusionOk="0" h="3101" w="3101">
                  <a:moveTo>
                    <a:pt x="1551" y="0"/>
                  </a:moveTo>
                  <a:cubicBezTo>
                    <a:pt x="669" y="0"/>
                    <a:pt x="1" y="669"/>
                    <a:pt x="1" y="1551"/>
                  </a:cubicBezTo>
                  <a:cubicBezTo>
                    <a:pt x="1" y="2432"/>
                    <a:pt x="730" y="3101"/>
                    <a:pt x="1551" y="3101"/>
                  </a:cubicBezTo>
                  <a:cubicBezTo>
                    <a:pt x="2432" y="3101"/>
                    <a:pt x="3101" y="2402"/>
                    <a:pt x="3101" y="1551"/>
                  </a:cubicBezTo>
                  <a:cubicBezTo>
                    <a:pt x="3101" y="669"/>
                    <a:pt x="2432" y="0"/>
                    <a:pt x="1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882950" y="1860650"/>
              <a:ext cx="106400" cy="91200"/>
            </a:xfrm>
            <a:custGeom>
              <a:rect b="b" l="l" r="r" t="t"/>
              <a:pathLst>
                <a:path extrusionOk="0" h="3648" w="4256">
                  <a:moveTo>
                    <a:pt x="2128" y="1368"/>
                  </a:moveTo>
                  <a:cubicBezTo>
                    <a:pt x="2797" y="1368"/>
                    <a:pt x="3131" y="1520"/>
                    <a:pt x="3131" y="1824"/>
                  </a:cubicBezTo>
                  <a:cubicBezTo>
                    <a:pt x="3131" y="2128"/>
                    <a:pt x="2797" y="2280"/>
                    <a:pt x="2128" y="2280"/>
                  </a:cubicBezTo>
                  <a:cubicBezTo>
                    <a:pt x="1429" y="2280"/>
                    <a:pt x="1094" y="2128"/>
                    <a:pt x="1094" y="1824"/>
                  </a:cubicBezTo>
                  <a:cubicBezTo>
                    <a:pt x="1094" y="1520"/>
                    <a:pt x="1429" y="1368"/>
                    <a:pt x="2128" y="1368"/>
                  </a:cubicBezTo>
                  <a:close/>
                  <a:moveTo>
                    <a:pt x="2128" y="0"/>
                  </a:moveTo>
                  <a:cubicBezTo>
                    <a:pt x="1702" y="0"/>
                    <a:pt x="1277" y="91"/>
                    <a:pt x="973" y="243"/>
                  </a:cubicBezTo>
                  <a:cubicBezTo>
                    <a:pt x="669" y="365"/>
                    <a:pt x="395" y="608"/>
                    <a:pt x="243" y="882"/>
                  </a:cubicBezTo>
                  <a:cubicBezTo>
                    <a:pt x="61" y="1125"/>
                    <a:pt x="0" y="1459"/>
                    <a:pt x="0" y="1824"/>
                  </a:cubicBezTo>
                  <a:cubicBezTo>
                    <a:pt x="0" y="2158"/>
                    <a:pt x="91" y="2523"/>
                    <a:pt x="243" y="2766"/>
                  </a:cubicBezTo>
                  <a:cubicBezTo>
                    <a:pt x="395" y="3040"/>
                    <a:pt x="669" y="3253"/>
                    <a:pt x="973" y="3405"/>
                  </a:cubicBezTo>
                  <a:cubicBezTo>
                    <a:pt x="1277" y="3587"/>
                    <a:pt x="1672" y="3648"/>
                    <a:pt x="2128" y="3648"/>
                  </a:cubicBezTo>
                  <a:cubicBezTo>
                    <a:pt x="2523" y="3648"/>
                    <a:pt x="2949" y="3587"/>
                    <a:pt x="3253" y="3405"/>
                  </a:cubicBezTo>
                  <a:cubicBezTo>
                    <a:pt x="3556" y="3283"/>
                    <a:pt x="3830" y="3040"/>
                    <a:pt x="3982" y="2766"/>
                  </a:cubicBezTo>
                  <a:cubicBezTo>
                    <a:pt x="4164" y="2523"/>
                    <a:pt x="4256" y="2158"/>
                    <a:pt x="4256" y="1824"/>
                  </a:cubicBezTo>
                  <a:cubicBezTo>
                    <a:pt x="4256" y="1490"/>
                    <a:pt x="4134" y="1125"/>
                    <a:pt x="3982" y="882"/>
                  </a:cubicBezTo>
                  <a:cubicBezTo>
                    <a:pt x="3830" y="608"/>
                    <a:pt x="3556" y="395"/>
                    <a:pt x="3253" y="243"/>
                  </a:cubicBezTo>
                  <a:cubicBezTo>
                    <a:pt x="2949" y="91"/>
                    <a:pt x="2584" y="0"/>
                    <a:pt x="2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1882950" y="1745150"/>
              <a:ext cx="106400" cy="91200"/>
            </a:xfrm>
            <a:custGeom>
              <a:rect b="b" l="l" r="r" t="t"/>
              <a:pathLst>
                <a:path extrusionOk="0" h="3648" w="4256">
                  <a:moveTo>
                    <a:pt x="2128" y="1368"/>
                  </a:moveTo>
                  <a:cubicBezTo>
                    <a:pt x="2797" y="1368"/>
                    <a:pt x="3131" y="1520"/>
                    <a:pt x="3131" y="1824"/>
                  </a:cubicBezTo>
                  <a:cubicBezTo>
                    <a:pt x="3131" y="2128"/>
                    <a:pt x="2797" y="2280"/>
                    <a:pt x="2128" y="2280"/>
                  </a:cubicBezTo>
                  <a:cubicBezTo>
                    <a:pt x="1429" y="2280"/>
                    <a:pt x="1094" y="2128"/>
                    <a:pt x="1094" y="1824"/>
                  </a:cubicBezTo>
                  <a:cubicBezTo>
                    <a:pt x="1094" y="1520"/>
                    <a:pt x="1429" y="1368"/>
                    <a:pt x="2128" y="1368"/>
                  </a:cubicBezTo>
                  <a:close/>
                  <a:moveTo>
                    <a:pt x="2128" y="0"/>
                  </a:moveTo>
                  <a:cubicBezTo>
                    <a:pt x="1702" y="0"/>
                    <a:pt x="1277" y="61"/>
                    <a:pt x="973" y="213"/>
                  </a:cubicBezTo>
                  <a:cubicBezTo>
                    <a:pt x="669" y="365"/>
                    <a:pt x="395" y="608"/>
                    <a:pt x="243" y="851"/>
                  </a:cubicBezTo>
                  <a:cubicBezTo>
                    <a:pt x="61" y="1125"/>
                    <a:pt x="0" y="1429"/>
                    <a:pt x="0" y="1824"/>
                  </a:cubicBezTo>
                  <a:cubicBezTo>
                    <a:pt x="0" y="2158"/>
                    <a:pt x="91" y="2493"/>
                    <a:pt x="243" y="2766"/>
                  </a:cubicBezTo>
                  <a:cubicBezTo>
                    <a:pt x="395" y="3040"/>
                    <a:pt x="669" y="3252"/>
                    <a:pt x="973" y="3404"/>
                  </a:cubicBezTo>
                  <a:cubicBezTo>
                    <a:pt x="1277" y="3556"/>
                    <a:pt x="1672" y="3648"/>
                    <a:pt x="2128" y="3648"/>
                  </a:cubicBezTo>
                  <a:cubicBezTo>
                    <a:pt x="2523" y="3648"/>
                    <a:pt x="2949" y="3556"/>
                    <a:pt x="3253" y="3404"/>
                  </a:cubicBezTo>
                  <a:cubicBezTo>
                    <a:pt x="3556" y="3252"/>
                    <a:pt x="3830" y="3040"/>
                    <a:pt x="3982" y="2766"/>
                  </a:cubicBezTo>
                  <a:cubicBezTo>
                    <a:pt x="4164" y="2493"/>
                    <a:pt x="4256" y="2189"/>
                    <a:pt x="4256" y="1824"/>
                  </a:cubicBezTo>
                  <a:cubicBezTo>
                    <a:pt x="4256" y="1459"/>
                    <a:pt x="4134" y="1125"/>
                    <a:pt x="3982" y="851"/>
                  </a:cubicBezTo>
                  <a:cubicBezTo>
                    <a:pt x="3830" y="608"/>
                    <a:pt x="3556" y="365"/>
                    <a:pt x="3253" y="213"/>
                  </a:cubicBezTo>
                  <a:cubicBezTo>
                    <a:pt x="2949" y="61"/>
                    <a:pt x="2584" y="0"/>
                    <a:pt x="2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1882950" y="1629625"/>
              <a:ext cx="106400" cy="91225"/>
            </a:xfrm>
            <a:custGeom>
              <a:rect b="b" l="l" r="r" t="t"/>
              <a:pathLst>
                <a:path extrusionOk="0" h="3649" w="4256">
                  <a:moveTo>
                    <a:pt x="2128" y="1338"/>
                  </a:moveTo>
                  <a:cubicBezTo>
                    <a:pt x="2797" y="1338"/>
                    <a:pt x="3131" y="1490"/>
                    <a:pt x="3131" y="1794"/>
                  </a:cubicBezTo>
                  <a:cubicBezTo>
                    <a:pt x="3131" y="2098"/>
                    <a:pt x="2797" y="2250"/>
                    <a:pt x="2128" y="2250"/>
                  </a:cubicBezTo>
                  <a:cubicBezTo>
                    <a:pt x="1429" y="2250"/>
                    <a:pt x="1094" y="2098"/>
                    <a:pt x="1094" y="1794"/>
                  </a:cubicBezTo>
                  <a:cubicBezTo>
                    <a:pt x="1094" y="1490"/>
                    <a:pt x="1429" y="1338"/>
                    <a:pt x="2128" y="1338"/>
                  </a:cubicBezTo>
                  <a:close/>
                  <a:moveTo>
                    <a:pt x="2128" y="1"/>
                  </a:moveTo>
                  <a:cubicBezTo>
                    <a:pt x="1702" y="1"/>
                    <a:pt x="1277" y="92"/>
                    <a:pt x="973" y="244"/>
                  </a:cubicBezTo>
                  <a:cubicBezTo>
                    <a:pt x="669" y="396"/>
                    <a:pt x="395" y="609"/>
                    <a:pt x="243" y="882"/>
                  </a:cubicBezTo>
                  <a:cubicBezTo>
                    <a:pt x="61" y="1156"/>
                    <a:pt x="0" y="1460"/>
                    <a:pt x="0" y="1825"/>
                  </a:cubicBezTo>
                  <a:cubicBezTo>
                    <a:pt x="0" y="2189"/>
                    <a:pt x="91" y="2524"/>
                    <a:pt x="243" y="2797"/>
                  </a:cubicBezTo>
                  <a:cubicBezTo>
                    <a:pt x="395" y="3041"/>
                    <a:pt x="669" y="3284"/>
                    <a:pt x="973" y="3436"/>
                  </a:cubicBezTo>
                  <a:cubicBezTo>
                    <a:pt x="1277" y="3588"/>
                    <a:pt x="1672" y="3648"/>
                    <a:pt x="2128" y="3648"/>
                  </a:cubicBezTo>
                  <a:cubicBezTo>
                    <a:pt x="2523" y="3648"/>
                    <a:pt x="2949" y="3588"/>
                    <a:pt x="3253" y="3436"/>
                  </a:cubicBezTo>
                  <a:cubicBezTo>
                    <a:pt x="3556" y="3284"/>
                    <a:pt x="3830" y="3041"/>
                    <a:pt x="3982" y="2797"/>
                  </a:cubicBezTo>
                  <a:cubicBezTo>
                    <a:pt x="4164" y="2493"/>
                    <a:pt x="4256" y="2189"/>
                    <a:pt x="4256" y="1825"/>
                  </a:cubicBezTo>
                  <a:cubicBezTo>
                    <a:pt x="4256" y="1490"/>
                    <a:pt x="4134" y="1156"/>
                    <a:pt x="3982" y="882"/>
                  </a:cubicBezTo>
                  <a:cubicBezTo>
                    <a:pt x="3830" y="609"/>
                    <a:pt x="3556" y="396"/>
                    <a:pt x="3253" y="244"/>
                  </a:cubicBezTo>
                  <a:cubicBezTo>
                    <a:pt x="2949" y="92"/>
                    <a:pt x="2584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1882950" y="2622050"/>
              <a:ext cx="106400" cy="91975"/>
            </a:xfrm>
            <a:custGeom>
              <a:rect b="b" l="l" r="r" t="t"/>
              <a:pathLst>
                <a:path extrusionOk="0" h="3679" w="4256">
                  <a:moveTo>
                    <a:pt x="2128" y="1338"/>
                  </a:moveTo>
                  <a:cubicBezTo>
                    <a:pt x="2797" y="1338"/>
                    <a:pt x="3131" y="1551"/>
                    <a:pt x="3131" y="1794"/>
                  </a:cubicBezTo>
                  <a:cubicBezTo>
                    <a:pt x="3131" y="2098"/>
                    <a:pt x="2797" y="2250"/>
                    <a:pt x="2128" y="2250"/>
                  </a:cubicBezTo>
                  <a:cubicBezTo>
                    <a:pt x="1429" y="2250"/>
                    <a:pt x="1094" y="2098"/>
                    <a:pt x="1094" y="1794"/>
                  </a:cubicBezTo>
                  <a:cubicBezTo>
                    <a:pt x="1094" y="1490"/>
                    <a:pt x="1429" y="1338"/>
                    <a:pt x="2128" y="1338"/>
                  </a:cubicBezTo>
                  <a:close/>
                  <a:moveTo>
                    <a:pt x="2128" y="1"/>
                  </a:moveTo>
                  <a:cubicBezTo>
                    <a:pt x="1702" y="1"/>
                    <a:pt x="1277" y="92"/>
                    <a:pt x="973" y="244"/>
                  </a:cubicBezTo>
                  <a:cubicBezTo>
                    <a:pt x="669" y="396"/>
                    <a:pt x="395" y="639"/>
                    <a:pt x="243" y="882"/>
                  </a:cubicBezTo>
                  <a:cubicBezTo>
                    <a:pt x="61" y="1156"/>
                    <a:pt x="0" y="1460"/>
                    <a:pt x="0" y="1824"/>
                  </a:cubicBezTo>
                  <a:cubicBezTo>
                    <a:pt x="0" y="2189"/>
                    <a:pt x="91" y="2523"/>
                    <a:pt x="243" y="2797"/>
                  </a:cubicBezTo>
                  <a:cubicBezTo>
                    <a:pt x="395" y="3040"/>
                    <a:pt x="669" y="3283"/>
                    <a:pt x="973" y="3435"/>
                  </a:cubicBezTo>
                  <a:cubicBezTo>
                    <a:pt x="1277" y="3587"/>
                    <a:pt x="1672" y="3678"/>
                    <a:pt x="2128" y="3678"/>
                  </a:cubicBezTo>
                  <a:cubicBezTo>
                    <a:pt x="2523" y="3678"/>
                    <a:pt x="2949" y="3587"/>
                    <a:pt x="3253" y="3435"/>
                  </a:cubicBezTo>
                  <a:cubicBezTo>
                    <a:pt x="3556" y="3283"/>
                    <a:pt x="3830" y="3040"/>
                    <a:pt x="3982" y="2797"/>
                  </a:cubicBezTo>
                  <a:cubicBezTo>
                    <a:pt x="4164" y="2523"/>
                    <a:pt x="4256" y="2189"/>
                    <a:pt x="4256" y="1824"/>
                  </a:cubicBezTo>
                  <a:cubicBezTo>
                    <a:pt x="4256" y="1490"/>
                    <a:pt x="4134" y="1156"/>
                    <a:pt x="3982" y="882"/>
                  </a:cubicBezTo>
                  <a:cubicBezTo>
                    <a:pt x="3830" y="639"/>
                    <a:pt x="3556" y="396"/>
                    <a:pt x="3253" y="244"/>
                  </a:cubicBezTo>
                  <a:cubicBezTo>
                    <a:pt x="2949" y="92"/>
                    <a:pt x="2584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1882950" y="2506550"/>
              <a:ext cx="106400" cy="91200"/>
            </a:xfrm>
            <a:custGeom>
              <a:rect b="b" l="l" r="r" t="t"/>
              <a:pathLst>
                <a:path extrusionOk="0" h="3648" w="4256">
                  <a:moveTo>
                    <a:pt x="2128" y="1368"/>
                  </a:moveTo>
                  <a:cubicBezTo>
                    <a:pt x="2797" y="1368"/>
                    <a:pt x="3131" y="1520"/>
                    <a:pt x="3131" y="1824"/>
                  </a:cubicBezTo>
                  <a:cubicBezTo>
                    <a:pt x="3131" y="2128"/>
                    <a:pt x="2797" y="2280"/>
                    <a:pt x="2128" y="2280"/>
                  </a:cubicBezTo>
                  <a:cubicBezTo>
                    <a:pt x="1429" y="2280"/>
                    <a:pt x="1094" y="2128"/>
                    <a:pt x="1094" y="1824"/>
                  </a:cubicBezTo>
                  <a:cubicBezTo>
                    <a:pt x="1094" y="1520"/>
                    <a:pt x="1429" y="1368"/>
                    <a:pt x="2128" y="1368"/>
                  </a:cubicBezTo>
                  <a:close/>
                  <a:moveTo>
                    <a:pt x="2128" y="0"/>
                  </a:moveTo>
                  <a:cubicBezTo>
                    <a:pt x="1702" y="0"/>
                    <a:pt x="1277" y="92"/>
                    <a:pt x="973" y="244"/>
                  </a:cubicBezTo>
                  <a:cubicBezTo>
                    <a:pt x="669" y="365"/>
                    <a:pt x="395" y="608"/>
                    <a:pt x="243" y="882"/>
                  </a:cubicBezTo>
                  <a:cubicBezTo>
                    <a:pt x="61" y="1125"/>
                    <a:pt x="0" y="1459"/>
                    <a:pt x="0" y="1824"/>
                  </a:cubicBezTo>
                  <a:cubicBezTo>
                    <a:pt x="0" y="2159"/>
                    <a:pt x="91" y="2523"/>
                    <a:pt x="243" y="2766"/>
                  </a:cubicBezTo>
                  <a:cubicBezTo>
                    <a:pt x="395" y="3040"/>
                    <a:pt x="669" y="3253"/>
                    <a:pt x="973" y="3405"/>
                  </a:cubicBezTo>
                  <a:cubicBezTo>
                    <a:pt x="1277" y="3587"/>
                    <a:pt x="1672" y="3648"/>
                    <a:pt x="2128" y="3648"/>
                  </a:cubicBezTo>
                  <a:cubicBezTo>
                    <a:pt x="2523" y="3648"/>
                    <a:pt x="2949" y="3587"/>
                    <a:pt x="3253" y="3405"/>
                  </a:cubicBezTo>
                  <a:cubicBezTo>
                    <a:pt x="3556" y="3283"/>
                    <a:pt x="3830" y="3040"/>
                    <a:pt x="3982" y="2766"/>
                  </a:cubicBezTo>
                  <a:cubicBezTo>
                    <a:pt x="4164" y="2523"/>
                    <a:pt x="4256" y="2159"/>
                    <a:pt x="4256" y="1824"/>
                  </a:cubicBezTo>
                  <a:cubicBezTo>
                    <a:pt x="4256" y="1490"/>
                    <a:pt x="4134" y="1125"/>
                    <a:pt x="3982" y="882"/>
                  </a:cubicBezTo>
                  <a:cubicBezTo>
                    <a:pt x="3830" y="608"/>
                    <a:pt x="3556" y="396"/>
                    <a:pt x="3253" y="244"/>
                  </a:cubicBezTo>
                  <a:cubicBezTo>
                    <a:pt x="2949" y="92"/>
                    <a:pt x="2584" y="0"/>
                    <a:pt x="2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1882950" y="2391050"/>
              <a:ext cx="106400" cy="91200"/>
            </a:xfrm>
            <a:custGeom>
              <a:rect b="b" l="l" r="r" t="t"/>
              <a:pathLst>
                <a:path extrusionOk="0" h="3648" w="4256">
                  <a:moveTo>
                    <a:pt x="2128" y="1368"/>
                  </a:moveTo>
                  <a:cubicBezTo>
                    <a:pt x="2797" y="1368"/>
                    <a:pt x="3131" y="1520"/>
                    <a:pt x="3131" y="1824"/>
                  </a:cubicBezTo>
                  <a:cubicBezTo>
                    <a:pt x="3131" y="2128"/>
                    <a:pt x="2797" y="2280"/>
                    <a:pt x="2128" y="2280"/>
                  </a:cubicBezTo>
                  <a:cubicBezTo>
                    <a:pt x="1429" y="2280"/>
                    <a:pt x="1094" y="2128"/>
                    <a:pt x="1094" y="1824"/>
                  </a:cubicBezTo>
                  <a:cubicBezTo>
                    <a:pt x="1094" y="1520"/>
                    <a:pt x="1429" y="1368"/>
                    <a:pt x="2128" y="1368"/>
                  </a:cubicBezTo>
                  <a:close/>
                  <a:moveTo>
                    <a:pt x="2128" y="0"/>
                  </a:moveTo>
                  <a:cubicBezTo>
                    <a:pt x="1702" y="0"/>
                    <a:pt x="1277" y="61"/>
                    <a:pt x="973" y="213"/>
                  </a:cubicBezTo>
                  <a:cubicBezTo>
                    <a:pt x="669" y="365"/>
                    <a:pt x="395" y="608"/>
                    <a:pt x="243" y="851"/>
                  </a:cubicBezTo>
                  <a:cubicBezTo>
                    <a:pt x="61" y="1125"/>
                    <a:pt x="0" y="1429"/>
                    <a:pt x="0" y="1824"/>
                  </a:cubicBezTo>
                  <a:cubicBezTo>
                    <a:pt x="0" y="2158"/>
                    <a:pt x="91" y="2493"/>
                    <a:pt x="243" y="2766"/>
                  </a:cubicBezTo>
                  <a:cubicBezTo>
                    <a:pt x="395" y="3040"/>
                    <a:pt x="669" y="3253"/>
                    <a:pt x="973" y="3405"/>
                  </a:cubicBezTo>
                  <a:cubicBezTo>
                    <a:pt x="1277" y="3557"/>
                    <a:pt x="1672" y="3648"/>
                    <a:pt x="2128" y="3648"/>
                  </a:cubicBezTo>
                  <a:cubicBezTo>
                    <a:pt x="2523" y="3648"/>
                    <a:pt x="2949" y="3557"/>
                    <a:pt x="3253" y="3405"/>
                  </a:cubicBezTo>
                  <a:cubicBezTo>
                    <a:pt x="3556" y="3253"/>
                    <a:pt x="3830" y="3040"/>
                    <a:pt x="3982" y="2766"/>
                  </a:cubicBezTo>
                  <a:cubicBezTo>
                    <a:pt x="4164" y="2493"/>
                    <a:pt x="4256" y="2189"/>
                    <a:pt x="4256" y="1824"/>
                  </a:cubicBezTo>
                  <a:cubicBezTo>
                    <a:pt x="4256" y="1459"/>
                    <a:pt x="4134" y="1125"/>
                    <a:pt x="3982" y="851"/>
                  </a:cubicBezTo>
                  <a:cubicBezTo>
                    <a:pt x="3830" y="608"/>
                    <a:pt x="3556" y="365"/>
                    <a:pt x="3253" y="213"/>
                  </a:cubicBezTo>
                  <a:cubicBezTo>
                    <a:pt x="2949" y="61"/>
                    <a:pt x="2584" y="0"/>
                    <a:pt x="2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1882950" y="3384225"/>
              <a:ext cx="106400" cy="91200"/>
            </a:xfrm>
            <a:custGeom>
              <a:rect b="b" l="l" r="r" t="t"/>
              <a:pathLst>
                <a:path extrusionOk="0" h="3648" w="4256">
                  <a:moveTo>
                    <a:pt x="2128" y="1338"/>
                  </a:moveTo>
                  <a:cubicBezTo>
                    <a:pt x="2797" y="1338"/>
                    <a:pt x="3131" y="1490"/>
                    <a:pt x="3131" y="1794"/>
                  </a:cubicBezTo>
                  <a:cubicBezTo>
                    <a:pt x="3131" y="2098"/>
                    <a:pt x="2797" y="2250"/>
                    <a:pt x="2128" y="2250"/>
                  </a:cubicBezTo>
                  <a:cubicBezTo>
                    <a:pt x="1429" y="2250"/>
                    <a:pt x="1094" y="2098"/>
                    <a:pt x="1094" y="1794"/>
                  </a:cubicBezTo>
                  <a:cubicBezTo>
                    <a:pt x="1094" y="1490"/>
                    <a:pt x="1429" y="1338"/>
                    <a:pt x="2128" y="1338"/>
                  </a:cubicBezTo>
                  <a:close/>
                  <a:moveTo>
                    <a:pt x="2128" y="0"/>
                  </a:moveTo>
                  <a:cubicBezTo>
                    <a:pt x="1702" y="0"/>
                    <a:pt x="1277" y="92"/>
                    <a:pt x="973" y="244"/>
                  </a:cubicBezTo>
                  <a:cubicBezTo>
                    <a:pt x="669" y="396"/>
                    <a:pt x="395" y="608"/>
                    <a:pt x="243" y="882"/>
                  </a:cubicBezTo>
                  <a:cubicBezTo>
                    <a:pt x="61" y="1155"/>
                    <a:pt x="0" y="1459"/>
                    <a:pt x="0" y="1824"/>
                  </a:cubicBezTo>
                  <a:cubicBezTo>
                    <a:pt x="0" y="2158"/>
                    <a:pt x="91" y="2523"/>
                    <a:pt x="243" y="2766"/>
                  </a:cubicBezTo>
                  <a:cubicBezTo>
                    <a:pt x="395" y="3040"/>
                    <a:pt x="669" y="3283"/>
                    <a:pt x="973" y="3435"/>
                  </a:cubicBezTo>
                  <a:cubicBezTo>
                    <a:pt x="1277" y="3587"/>
                    <a:pt x="1672" y="3648"/>
                    <a:pt x="2128" y="3648"/>
                  </a:cubicBezTo>
                  <a:cubicBezTo>
                    <a:pt x="2523" y="3648"/>
                    <a:pt x="2949" y="3587"/>
                    <a:pt x="3253" y="3435"/>
                  </a:cubicBezTo>
                  <a:cubicBezTo>
                    <a:pt x="3556" y="3283"/>
                    <a:pt x="3830" y="3040"/>
                    <a:pt x="3982" y="2766"/>
                  </a:cubicBezTo>
                  <a:cubicBezTo>
                    <a:pt x="4164" y="2523"/>
                    <a:pt x="4256" y="2158"/>
                    <a:pt x="4256" y="1824"/>
                  </a:cubicBezTo>
                  <a:cubicBezTo>
                    <a:pt x="4256" y="1490"/>
                    <a:pt x="4134" y="1155"/>
                    <a:pt x="3982" y="882"/>
                  </a:cubicBezTo>
                  <a:cubicBezTo>
                    <a:pt x="3830" y="608"/>
                    <a:pt x="3556" y="396"/>
                    <a:pt x="3253" y="244"/>
                  </a:cubicBezTo>
                  <a:cubicBezTo>
                    <a:pt x="2949" y="92"/>
                    <a:pt x="2584" y="0"/>
                    <a:pt x="2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1882950" y="3267950"/>
              <a:ext cx="106400" cy="91975"/>
            </a:xfrm>
            <a:custGeom>
              <a:rect b="b" l="l" r="r" t="t"/>
              <a:pathLst>
                <a:path extrusionOk="0" h="3679" w="4256">
                  <a:moveTo>
                    <a:pt x="2128" y="1399"/>
                  </a:moveTo>
                  <a:cubicBezTo>
                    <a:pt x="2797" y="1399"/>
                    <a:pt x="3131" y="1551"/>
                    <a:pt x="3131" y="1855"/>
                  </a:cubicBezTo>
                  <a:cubicBezTo>
                    <a:pt x="3131" y="2159"/>
                    <a:pt x="2797" y="2311"/>
                    <a:pt x="2128" y="2311"/>
                  </a:cubicBezTo>
                  <a:cubicBezTo>
                    <a:pt x="1429" y="2311"/>
                    <a:pt x="1094" y="2159"/>
                    <a:pt x="1094" y="1855"/>
                  </a:cubicBezTo>
                  <a:cubicBezTo>
                    <a:pt x="1094" y="1551"/>
                    <a:pt x="1429" y="1399"/>
                    <a:pt x="2128" y="1399"/>
                  </a:cubicBezTo>
                  <a:close/>
                  <a:moveTo>
                    <a:pt x="2128" y="1"/>
                  </a:moveTo>
                  <a:cubicBezTo>
                    <a:pt x="1702" y="1"/>
                    <a:pt x="1277" y="92"/>
                    <a:pt x="973" y="244"/>
                  </a:cubicBezTo>
                  <a:cubicBezTo>
                    <a:pt x="669" y="396"/>
                    <a:pt x="395" y="639"/>
                    <a:pt x="243" y="882"/>
                  </a:cubicBezTo>
                  <a:cubicBezTo>
                    <a:pt x="61" y="1156"/>
                    <a:pt x="0" y="1460"/>
                    <a:pt x="0" y="1855"/>
                  </a:cubicBezTo>
                  <a:cubicBezTo>
                    <a:pt x="0" y="2189"/>
                    <a:pt x="91" y="2524"/>
                    <a:pt x="243" y="2797"/>
                  </a:cubicBezTo>
                  <a:cubicBezTo>
                    <a:pt x="395" y="3071"/>
                    <a:pt x="669" y="3284"/>
                    <a:pt x="973" y="3436"/>
                  </a:cubicBezTo>
                  <a:cubicBezTo>
                    <a:pt x="1277" y="3588"/>
                    <a:pt x="1672" y="3679"/>
                    <a:pt x="2128" y="3679"/>
                  </a:cubicBezTo>
                  <a:cubicBezTo>
                    <a:pt x="2523" y="3679"/>
                    <a:pt x="2949" y="3588"/>
                    <a:pt x="3253" y="3436"/>
                  </a:cubicBezTo>
                  <a:cubicBezTo>
                    <a:pt x="3556" y="3284"/>
                    <a:pt x="3830" y="3071"/>
                    <a:pt x="3982" y="2797"/>
                  </a:cubicBezTo>
                  <a:cubicBezTo>
                    <a:pt x="4164" y="2524"/>
                    <a:pt x="4256" y="2189"/>
                    <a:pt x="4256" y="1855"/>
                  </a:cubicBezTo>
                  <a:cubicBezTo>
                    <a:pt x="4256" y="1490"/>
                    <a:pt x="4134" y="1156"/>
                    <a:pt x="3982" y="882"/>
                  </a:cubicBezTo>
                  <a:cubicBezTo>
                    <a:pt x="3830" y="639"/>
                    <a:pt x="3556" y="396"/>
                    <a:pt x="3253" y="244"/>
                  </a:cubicBezTo>
                  <a:cubicBezTo>
                    <a:pt x="2949" y="92"/>
                    <a:pt x="2584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1882950" y="3152450"/>
              <a:ext cx="106400" cy="91225"/>
            </a:xfrm>
            <a:custGeom>
              <a:rect b="b" l="l" r="r" t="t"/>
              <a:pathLst>
                <a:path extrusionOk="0" h="3649" w="4256">
                  <a:moveTo>
                    <a:pt x="2128" y="1369"/>
                  </a:moveTo>
                  <a:cubicBezTo>
                    <a:pt x="2797" y="1369"/>
                    <a:pt x="3131" y="1521"/>
                    <a:pt x="3131" y="1824"/>
                  </a:cubicBezTo>
                  <a:cubicBezTo>
                    <a:pt x="3131" y="2128"/>
                    <a:pt x="2797" y="2280"/>
                    <a:pt x="2128" y="2280"/>
                  </a:cubicBezTo>
                  <a:cubicBezTo>
                    <a:pt x="1429" y="2280"/>
                    <a:pt x="1094" y="2128"/>
                    <a:pt x="1094" y="1824"/>
                  </a:cubicBezTo>
                  <a:cubicBezTo>
                    <a:pt x="1094" y="1521"/>
                    <a:pt x="1429" y="1369"/>
                    <a:pt x="2128" y="1369"/>
                  </a:cubicBezTo>
                  <a:close/>
                  <a:moveTo>
                    <a:pt x="2128" y="1"/>
                  </a:moveTo>
                  <a:cubicBezTo>
                    <a:pt x="1702" y="1"/>
                    <a:pt x="1277" y="92"/>
                    <a:pt x="973" y="244"/>
                  </a:cubicBezTo>
                  <a:cubicBezTo>
                    <a:pt x="669" y="365"/>
                    <a:pt x="395" y="609"/>
                    <a:pt x="243" y="882"/>
                  </a:cubicBezTo>
                  <a:cubicBezTo>
                    <a:pt x="61" y="1125"/>
                    <a:pt x="0" y="1460"/>
                    <a:pt x="0" y="1824"/>
                  </a:cubicBezTo>
                  <a:cubicBezTo>
                    <a:pt x="0" y="2159"/>
                    <a:pt x="91" y="2524"/>
                    <a:pt x="243" y="2767"/>
                  </a:cubicBezTo>
                  <a:cubicBezTo>
                    <a:pt x="395" y="3040"/>
                    <a:pt x="669" y="3283"/>
                    <a:pt x="973" y="3405"/>
                  </a:cubicBezTo>
                  <a:cubicBezTo>
                    <a:pt x="1277" y="3587"/>
                    <a:pt x="1672" y="3648"/>
                    <a:pt x="2128" y="3648"/>
                  </a:cubicBezTo>
                  <a:cubicBezTo>
                    <a:pt x="2523" y="3648"/>
                    <a:pt x="2949" y="3557"/>
                    <a:pt x="3253" y="3405"/>
                  </a:cubicBezTo>
                  <a:cubicBezTo>
                    <a:pt x="3556" y="3283"/>
                    <a:pt x="3830" y="3040"/>
                    <a:pt x="3982" y="2767"/>
                  </a:cubicBezTo>
                  <a:cubicBezTo>
                    <a:pt x="4164" y="2524"/>
                    <a:pt x="4256" y="2220"/>
                    <a:pt x="4256" y="1824"/>
                  </a:cubicBezTo>
                  <a:cubicBezTo>
                    <a:pt x="4256" y="1490"/>
                    <a:pt x="4134" y="1125"/>
                    <a:pt x="3982" y="882"/>
                  </a:cubicBezTo>
                  <a:cubicBezTo>
                    <a:pt x="3830" y="609"/>
                    <a:pt x="3556" y="365"/>
                    <a:pt x="3253" y="244"/>
                  </a:cubicBezTo>
                  <a:cubicBezTo>
                    <a:pt x="2949" y="62"/>
                    <a:pt x="2584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1882950" y="4146400"/>
              <a:ext cx="106400" cy="91200"/>
            </a:xfrm>
            <a:custGeom>
              <a:rect b="b" l="l" r="r" t="t"/>
              <a:pathLst>
                <a:path extrusionOk="0" h="3648" w="4256">
                  <a:moveTo>
                    <a:pt x="2128" y="1307"/>
                  </a:moveTo>
                  <a:cubicBezTo>
                    <a:pt x="2797" y="1307"/>
                    <a:pt x="3131" y="1459"/>
                    <a:pt x="3131" y="1763"/>
                  </a:cubicBezTo>
                  <a:cubicBezTo>
                    <a:pt x="3131" y="2067"/>
                    <a:pt x="2797" y="2219"/>
                    <a:pt x="2128" y="2219"/>
                  </a:cubicBezTo>
                  <a:cubicBezTo>
                    <a:pt x="1429" y="2219"/>
                    <a:pt x="1094" y="2067"/>
                    <a:pt x="1094" y="1763"/>
                  </a:cubicBezTo>
                  <a:cubicBezTo>
                    <a:pt x="1094" y="1459"/>
                    <a:pt x="1429" y="1307"/>
                    <a:pt x="2128" y="1307"/>
                  </a:cubicBezTo>
                  <a:close/>
                  <a:moveTo>
                    <a:pt x="2128" y="0"/>
                  </a:moveTo>
                  <a:cubicBezTo>
                    <a:pt x="1702" y="0"/>
                    <a:pt x="1277" y="61"/>
                    <a:pt x="973" y="213"/>
                  </a:cubicBezTo>
                  <a:cubicBezTo>
                    <a:pt x="669" y="365"/>
                    <a:pt x="395" y="608"/>
                    <a:pt x="243" y="851"/>
                  </a:cubicBezTo>
                  <a:cubicBezTo>
                    <a:pt x="61" y="1125"/>
                    <a:pt x="0" y="1429"/>
                    <a:pt x="0" y="1824"/>
                  </a:cubicBezTo>
                  <a:cubicBezTo>
                    <a:pt x="0" y="2158"/>
                    <a:pt x="91" y="2493"/>
                    <a:pt x="243" y="2766"/>
                  </a:cubicBezTo>
                  <a:cubicBezTo>
                    <a:pt x="395" y="3040"/>
                    <a:pt x="669" y="3252"/>
                    <a:pt x="973" y="3404"/>
                  </a:cubicBezTo>
                  <a:cubicBezTo>
                    <a:pt x="1277" y="3556"/>
                    <a:pt x="1672" y="3648"/>
                    <a:pt x="2128" y="3648"/>
                  </a:cubicBezTo>
                  <a:cubicBezTo>
                    <a:pt x="2523" y="3648"/>
                    <a:pt x="2949" y="3556"/>
                    <a:pt x="3253" y="3404"/>
                  </a:cubicBezTo>
                  <a:cubicBezTo>
                    <a:pt x="3556" y="3252"/>
                    <a:pt x="3830" y="3040"/>
                    <a:pt x="3982" y="2766"/>
                  </a:cubicBezTo>
                  <a:cubicBezTo>
                    <a:pt x="4164" y="2462"/>
                    <a:pt x="4256" y="2158"/>
                    <a:pt x="4256" y="1824"/>
                  </a:cubicBezTo>
                  <a:cubicBezTo>
                    <a:pt x="4256" y="1459"/>
                    <a:pt x="4134" y="1125"/>
                    <a:pt x="3982" y="851"/>
                  </a:cubicBezTo>
                  <a:cubicBezTo>
                    <a:pt x="3830" y="608"/>
                    <a:pt x="3556" y="365"/>
                    <a:pt x="3253" y="213"/>
                  </a:cubicBezTo>
                  <a:cubicBezTo>
                    <a:pt x="2949" y="61"/>
                    <a:pt x="2584" y="0"/>
                    <a:pt x="2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1882950" y="4030125"/>
              <a:ext cx="106400" cy="91225"/>
            </a:xfrm>
            <a:custGeom>
              <a:rect b="b" l="l" r="r" t="t"/>
              <a:pathLst>
                <a:path extrusionOk="0" h="3649" w="4256">
                  <a:moveTo>
                    <a:pt x="2128" y="1338"/>
                  </a:moveTo>
                  <a:cubicBezTo>
                    <a:pt x="2797" y="1338"/>
                    <a:pt x="3131" y="1520"/>
                    <a:pt x="3131" y="1794"/>
                  </a:cubicBezTo>
                  <a:cubicBezTo>
                    <a:pt x="3131" y="2098"/>
                    <a:pt x="2797" y="2250"/>
                    <a:pt x="2128" y="2250"/>
                  </a:cubicBezTo>
                  <a:cubicBezTo>
                    <a:pt x="1429" y="2250"/>
                    <a:pt x="1094" y="2098"/>
                    <a:pt x="1094" y="1794"/>
                  </a:cubicBezTo>
                  <a:cubicBezTo>
                    <a:pt x="1094" y="1490"/>
                    <a:pt x="1429" y="1338"/>
                    <a:pt x="2128" y="1338"/>
                  </a:cubicBezTo>
                  <a:close/>
                  <a:moveTo>
                    <a:pt x="2128" y="1"/>
                  </a:moveTo>
                  <a:cubicBezTo>
                    <a:pt x="1702" y="1"/>
                    <a:pt x="1277" y="92"/>
                    <a:pt x="973" y="244"/>
                  </a:cubicBezTo>
                  <a:cubicBezTo>
                    <a:pt x="669" y="396"/>
                    <a:pt x="395" y="609"/>
                    <a:pt x="243" y="882"/>
                  </a:cubicBezTo>
                  <a:cubicBezTo>
                    <a:pt x="61" y="1156"/>
                    <a:pt x="0" y="1460"/>
                    <a:pt x="0" y="1824"/>
                  </a:cubicBezTo>
                  <a:cubicBezTo>
                    <a:pt x="0" y="2159"/>
                    <a:pt x="91" y="2523"/>
                    <a:pt x="243" y="2767"/>
                  </a:cubicBezTo>
                  <a:cubicBezTo>
                    <a:pt x="395" y="3040"/>
                    <a:pt x="669" y="3283"/>
                    <a:pt x="973" y="3435"/>
                  </a:cubicBezTo>
                  <a:cubicBezTo>
                    <a:pt x="1277" y="3587"/>
                    <a:pt x="1672" y="3648"/>
                    <a:pt x="2128" y="3648"/>
                  </a:cubicBezTo>
                  <a:cubicBezTo>
                    <a:pt x="2523" y="3648"/>
                    <a:pt x="2949" y="3587"/>
                    <a:pt x="3253" y="3435"/>
                  </a:cubicBezTo>
                  <a:cubicBezTo>
                    <a:pt x="3556" y="3283"/>
                    <a:pt x="3830" y="3040"/>
                    <a:pt x="3982" y="2767"/>
                  </a:cubicBezTo>
                  <a:cubicBezTo>
                    <a:pt x="4164" y="2523"/>
                    <a:pt x="4256" y="2159"/>
                    <a:pt x="4256" y="1824"/>
                  </a:cubicBezTo>
                  <a:cubicBezTo>
                    <a:pt x="4256" y="1490"/>
                    <a:pt x="4134" y="1156"/>
                    <a:pt x="3982" y="882"/>
                  </a:cubicBezTo>
                  <a:cubicBezTo>
                    <a:pt x="3830" y="609"/>
                    <a:pt x="3556" y="396"/>
                    <a:pt x="3253" y="244"/>
                  </a:cubicBezTo>
                  <a:cubicBezTo>
                    <a:pt x="2949" y="92"/>
                    <a:pt x="2584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1882950" y="3914625"/>
              <a:ext cx="106400" cy="91200"/>
            </a:xfrm>
            <a:custGeom>
              <a:rect b="b" l="l" r="r" t="t"/>
              <a:pathLst>
                <a:path extrusionOk="0" h="3648" w="4256">
                  <a:moveTo>
                    <a:pt x="2128" y="1368"/>
                  </a:moveTo>
                  <a:cubicBezTo>
                    <a:pt x="2797" y="1368"/>
                    <a:pt x="3131" y="1520"/>
                    <a:pt x="3131" y="1824"/>
                  </a:cubicBezTo>
                  <a:cubicBezTo>
                    <a:pt x="3131" y="2128"/>
                    <a:pt x="2797" y="2280"/>
                    <a:pt x="2128" y="2280"/>
                  </a:cubicBezTo>
                  <a:cubicBezTo>
                    <a:pt x="1429" y="2280"/>
                    <a:pt x="1094" y="2128"/>
                    <a:pt x="1094" y="1824"/>
                  </a:cubicBezTo>
                  <a:cubicBezTo>
                    <a:pt x="1094" y="1520"/>
                    <a:pt x="1429" y="1368"/>
                    <a:pt x="2128" y="1368"/>
                  </a:cubicBezTo>
                  <a:close/>
                  <a:moveTo>
                    <a:pt x="2128" y="0"/>
                  </a:moveTo>
                  <a:cubicBezTo>
                    <a:pt x="1702" y="0"/>
                    <a:pt x="1277" y="61"/>
                    <a:pt x="973" y="213"/>
                  </a:cubicBezTo>
                  <a:cubicBezTo>
                    <a:pt x="669" y="365"/>
                    <a:pt x="395" y="608"/>
                    <a:pt x="243" y="852"/>
                  </a:cubicBezTo>
                  <a:cubicBezTo>
                    <a:pt x="61" y="1125"/>
                    <a:pt x="0" y="1429"/>
                    <a:pt x="0" y="1824"/>
                  </a:cubicBezTo>
                  <a:cubicBezTo>
                    <a:pt x="0" y="2159"/>
                    <a:pt x="91" y="2493"/>
                    <a:pt x="243" y="2766"/>
                  </a:cubicBezTo>
                  <a:cubicBezTo>
                    <a:pt x="395" y="3040"/>
                    <a:pt x="669" y="3253"/>
                    <a:pt x="973" y="3405"/>
                  </a:cubicBezTo>
                  <a:cubicBezTo>
                    <a:pt x="1277" y="3557"/>
                    <a:pt x="1672" y="3648"/>
                    <a:pt x="2128" y="3648"/>
                  </a:cubicBezTo>
                  <a:cubicBezTo>
                    <a:pt x="2523" y="3648"/>
                    <a:pt x="2949" y="3557"/>
                    <a:pt x="3253" y="3405"/>
                  </a:cubicBezTo>
                  <a:cubicBezTo>
                    <a:pt x="3556" y="3253"/>
                    <a:pt x="3830" y="3040"/>
                    <a:pt x="3982" y="2766"/>
                  </a:cubicBezTo>
                  <a:cubicBezTo>
                    <a:pt x="4164" y="2493"/>
                    <a:pt x="4256" y="2159"/>
                    <a:pt x="4256" y="1824"/>
                  </a:cubicBezTo>
                  <a:cubicBezTo>
                    <a:pt x="4256" y="1459"/>
                    <a:pt x="4134" y="1125"/>
                    <a:pt x="3982" y="852"/>
                  </a:cubicBezTo>
                  <a:cubicBezTo>
                    <a:pt x="3830" y="608"/>
                    <a:pt x="3556" y="365"/>
                    <a:pt x="3253" y="213"/>
                  </a:cubicBezTo>
                  <a:cubicBezTo>
                    <a:pt x="2949" y="61"/>
                    <a:pt x="2584" y="0"/>
                    <a:pt x="2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714225" y="2372800"/>
              <a:ext cx="579075" cy="85225"/>
            </a:xfrm>
            <a:custGeom>
              <a:rect b="b" l="l" r="r" t="t"/>
              <a:pathLst>
                <a:path extrusionOk="0" h="3409" w="23163">
                  <a:moveTo>
                    <a:pt x="1824" y="1"/>
                  </a:moveTo>
                  <a:cubicBezTo>
                    <a:pt x="1764" y="1"/>
                    <a:pt x="1672" y="1"/>
                    <a:pt x="1642" y="31"/>
                  </a:cubicBezTo>
                  <a:cubicBezTo>
                    <a:pt x="730" y="62"/>
                    <a:pt x="1" y="882"/>
                    <a:pt x="31" y="1825"/>
                  </a:cubicBezTo>
                  <a:cubicBezTo>
                    <a:pt x="60" y="2701"/>
                    <a:pt x="819" y="3409"/>
                    <a:pt x="1715" y="3409"/>
                  </a:cubicBezTo>
                  <a:cubicBezTo>
                    <a:pt x="1751" y="3409"/>
                    <a:pt x="1788" y="3408"/>
                    <a:pt x="1824" y="3405"/>
                  </a:cubicBezTo>
                  <a:lnTo>
                    <a:pt x="22645" y="2250"/>
                  </a:lnTo>
                  <a:cubicBezTo>
                    <a:pt x="22919" y="2250"/>
                    <a:pt x="23132" y="2007"/>
                    <a:pt x="23132" y="1733"/>
                  </a:cubicBezTo>
                  <a:cubicBezTo>
                    <a:pt x="23162" y="1429"/>
                    <a:pt x="22949" y="1186"/>
                    <a:pt x="22645" y="1186"/>
                  </a:cubicBezTo>
                  <a:lnTo>
                    <a:pt x="18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670150" y="2334200"/>
              <a:ext cx="179375" cy="161525"/>
            </a:xfrm>
            <a:custGeom>
              <a:rect b="b" l="l" r="r" t="t"/>
              <a:pathLst>
                <a:path extrusionOk="0" h="6461" w="7175">
                  <a:moveTo>
                    <a:pt x="3583" y="0"/>
                  </a:moveTo>
                  <a:cubicBezTo>
                    <a:pt x="2717" y="0"/>
                    <a:pt x="1854" y="343"/>
                    <a:pt x="1216" y="1028"/>
                  </a:cubicBezTo>
                  <a:cubicBezTo>
                    <a:pt x="1" y="2366"/>
                    <a:pt x="92" y="4402"/>
                    <a:pt x="1399" y="5618"/>
                  </a:cubicBezTo>
                  <a:cubicBezTo>
                    <a:pt x="2017" y="6178"/>
                    <a:pt x="2805" y="6460"/>
                    <a:pt x="3589" y="6460"/>
                  </a:cubicBezTo>
                  <a:cubicBezTo>
                    <a:pt x="4464" y="6460"/>
                    <a:pt x="5333" y="6110"/>
                    <a:pt x="5958" y="5405"/>
                  </a:cubicBezTo>
                  <a:cubicBezTo>
                    <a:pt x="7174" y="4098"/>
                    <a:pt x="7083" y="2062"/>
                    <a:pt x="5776" y="846"/>
                  </a:cubicBezTo>
                  <a:cubicBezTo>
                    <a:pt x="5154" y="282"/>
                    <a:pt x="4368" y="0"/>
                    <a:pt x="3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719550" y="2375850"/>
              <a:ext cx="79800" cy="79800"/>
            </a:xfrm>
            <a:custGeom>
              <a:rect b="b" l="l" r="r" t="t"/>
              <a:pathLst>
                <a:path extrusionOk="0" h="3192" w="3192">
                  <a:moveTo>
                    <a:pt x="1611" y="0"/>
                  </a:moveTo>
                  <a:cubicBezTo>
                    <a:pt x="730" y="0"/>
                    <a:pt x="0" y="700"/>
                    <a:pt x="0" y="1581"/>
                  </a:cubicBezTo>
                  <a:cubicBezTo>
                    <a:pt x="0" y="2462"/>
                    <a:pt x="730" y="3192"/>
                    <a:pt x="1611" y="3192"/>
                  </a:cubicBezTo>
                  <a:cubicBezTo>
                    <a:pt x="2493" y="3192"/>
                    <a:pt x="3192" y="2462"/>
                    <a:pt x="3192" y="1581"/>
                  </a:cubicBezTo>
                  <a:cubicBezTo>
                    <a:pt x="3192" y="700"/>
                    <a:pt x="2493" y="0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32"/>
          <p:cNvGrpSpPr/>
          <p:nvPr/>
        </p:nvGrpSpPr>
        <p:grpSpPr>
          <a:xfrm>
            <a:off x="4653498" y="2835857"/>
            <a:ext cx="1749649" cy="986282"/>
            <a:chOff x="5847025" y="-238625"/>
            <a:chExt cx="2941575" cy="1658175"/>
          </a:xfrm>
        </p:grpSpPr>
        <p:sp>
          <p:nvSpPr>
            <p:cNvPr id="1007" name="Google Shape;1007;p32"/>
            <p:cNvSpPr/>
            <p:nvPr/>
          </p:nvSpPr>
          <p:spPr>
            <a:xfrm>
              <a:off x="7511950" y="132200"/>
              <a:ext cx="1003850" cy="733325"/>
            </a:xfrm>
            <a:custGeom>
              <a:rect b="b" l="l" r="r" t="t"/>
              <a:pathLst>
                <a:path extrusionOk="0" h="29333" w="40154">
                  <a:moveTo>
                    <a:pt x="19484" y="1"/>
                  </a:moveTo>
                  <a:cubicBezTo>
                    <a:pt x="18755" y="1"/>
                    <a:pt x="18086" y="518"/>
                    <a:pt x="17873" y="1217"/>
                  </a:cubicBezTo>
                  <a:cubicBezTo>
                    <a:pt x="17660" y="1946"/>
                    <a:pt x="17022" y="2433"/>
                    <a:pt x="16293" y="2433"/>
                  </a:cubicBezTo>
                  <a:lnTo>
                    <a:pt x="2371" y="2433"/>
                  </a:lnTo>
                  <a:cubicBezTo>
                    <a:pt x="1460" y="2433"/>
                    <a:pt x="700" y="3162"/>
                    <a:pt x="700" y="4074"/>
                  </a:cubicBezTo>
                  <a:lnTo>
                    <a:pt x="1" y="29333"/>
                  </a:lnTo>
                  <a:lnTo>
                    <a:pt x="39393" y="29333"/>
                  </a:lnTo>
                  <a:lnTo>
                    <a:pt x="40123" y="4074"/>
                  </a:lnTo>
                  <a:cubicBezTo>
                    <a:pt x="40153" y="3162"/>
                    <a:pt x="39424" y="2433"/>
                    <a:pt x="38512" y="2433"/>
                  </a:cubicBezTo>
                  <a:lnTo>
                    <a:pt x="37752" y="2433"/>
                  </a:lnTo>
                  <a:cubicBezTo>
                    <a:pt x="37053" y="2433"/>
                    <a:pt x="36384" y="1946"/>
                    <a:pt x="36202" y="1217"/>
                  </a:cubicBezTo>
                  <a:cubicBezTo>
                    <a:pt x="36019" y="518"/>
                    <a:pt x="35412" y="1"/>
                    <a:pt x="34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6463300" y="-46350"/>
              <a:ext cx="1412675" cy="505350"/>
            </a:xfrm>
            <a:custGeom>
              <a:rect b="b" l="l" r="r" t="t"/>
              <a:pathLst>
                <a:path extrusionOk="0" h="20214" w="56507">
                  <a:moveTo>
                    <a:pt x="2797" y="0"/>
                  </a:moveTo>
                  <a:cubicBezTo>
                    <a:pt x="1247" y="0"/>
                    <a:pt x="0" y="1277"/>
                    <a:pt x="0" y="2827"/>
                  </a:cubicBezTo>
                  <a:lnTo>
                    <a:pt x="0" y="17417"/>
                  </a:lnTo>
                  <a:cubicBezTo>
                    <a:pt x="0" y="18967"/>
                    <a:pt x="1247" y="20213"/>
                    <a:pt x="2797" y="20213"/>
                  </a:cubicBezTo>
                  <a:lnTo>
                    <a:pt x="53679" y="20213"/>
                  </a:lnTo>
                  <a:cubicBezTo>
                    <a:pt x="55229" y="20213"/>
                    <a:pt x="56506" y="18967"/>
                    <a:pt x="56506" y="17386"/>
                  </a:cubicBezTo>
                  <a:lnTo>
                    <a:pt x="56506" y="2827"/>
                  </a:lnTo>
                  <a:cubicBezTo>
                    <a:pt x="56506" y="1277"/>
                    <a:pt x="55229" y="0"/>
                    <a:pt x="53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6612225" y="18225"/>
              <a:ext cx="180125" cy="180875"/>
            </a:xfrm>
            <a:custGeom>
              <a:rect b="b" l="l" r="r" t="t"/>
              <a:pathLst>
                <a:path extrusionOk="0" h="7235" w="7205">
                  <a:moveTo>
                    <a:pt x="3618" y="1"/>
                  </a:moveTo>
                  <a:cubicBezTo>
                    <a:pt x="1612" y="1"/>
                    <a:pt x="1" y="1612"/>
                    <a:pt x="1" y="3618"/>
                  </a:cubicBezTo>
                  <a:cubicBezTo>
                    <a:pt x="1" y="5624"/>
                    <a:pt x="1612" y="7235"/>
                    <a:pt x="3618" y="7235"/>
                  </a:cubicBezTo>
                  <a:cubicBezTo>
                    <a:pt x="5594" y="7235"/>
                    <a:pt x="7205" y="5624"/>
                    <a:pt x="7205" y="3618"/>
                  </a:cubicBezTo>
                  <a:cubicBezTo>
                    <a:pt x="7205" y="1612"/>
                    <a:pt x="5594" y="1"/>
                    <a:pt x="3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6536250" y="226450"/>
              <a:ext cx="333625" cy="166425"/>
            </a:xfrm>
            <a:custGeom>
              <a:rect b="b" l="l" r="r" t="t"/>
              <a:pathLst>
                <a:path extrusionOk="0" h="6657" w="13345">
                  <a:moveTo>
                    <a:pt x="6657" y="0"/>
                  </a:moveTo>
                  <a:cubicBezTo>
                    <a:pt x="2979" y="0"/>
                    <a:pt x="0" y="3009"/>
                    <a:pt x="0" y="6657"/>
                  </a:cubicBezTo>
                  <a:lnTo>
                    <a:pt x="13344" y="6657"/>
                  </a:lnTo>
                  <a:cubicBezTo>
                    <a:pt x="13314" y="3009"/>
                    <a:pt x="10335" y="0"/>
                    <a:pt x="6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6908600" y="259125"/>
              <a:ext cx="405050" cy="50925"/>
            </a:xfrm>
            <a:custGeom>
              <a:rect b="b" l="l" r="r" t="t"/>
              <a:pathLst>
                <a:path extrusionOk="0" h="2037" w="16202">
                  <a:moveTo>
                    <a:pt x="1034" y="0"/>
                  </a:moveTo>
                  <a:cubicBezTo>
                    <a:pt x="456" y="0"/>
                    <a:pt x="0" y="456"/>
                    <a:pt x="0" y="1003"/>
                  </a:cubicBezTo>
                  <a:cubicBezTo>
                    <a:pt x="0" y="1581"/>
                    <a:pt x="456" y="2037"/>
                    <a:pt x="1034" y="2037"/>
                  </a:cubicBezTo>
                  <a:lnTo>
                    <a:pt x="15168" y="2037"/>
                  </a:lnTo>
                  <a:cubicBezTo>
                    <a:pt x="15745" y="2037"/>
                    <a:pt x="16201" y="1581"/>
                    <a:pt x="16201" y="1003"/>
                  </a:cubicBezTo>
                  <a:cubicBezTo>
                    <a:pt x="16201" y="456"/>
                    <a:pt x="15745" y="0"/>
                    <a:pt x="15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6909350" y="342700"/>
              <a:ext cx="877700" cy="50950"/>
            </a:xfrm>
            <a:custGeom>
              <a:rect b="b" l="l" r="r" t="t"/>
              <a:pathLst>
                <a:path extrusionOk="0" h="2038" w="35108">
                  <a:moveTo>
                    <a:pt x="1034" y="1"/>
                  </a:moveTo>
                  <a:cubicBezTo>
                    <a:pt x="457" y="1"/>
                    <a:pt x="1" y="457"/>
                    <a:pt x="1" y="1004"/>
                  </a:cubicBezTo>
                  <a:cubicBezTo>
                    <a:pt x="1" y="1581"/>
                    <a:pt x="457" y="2037"/>
                    <a:pt x="1034" y="2037"/>
                  </a:cubicBezTo>
                  <a:lnTo>
                    <a:pt x="34105" y="2037"/>
                  </a:lnTo>
                  <a:cubicBezTo>
                    <a:pt x="34652" y="2037"/>
                    <a:pt x="35108" y="1551"/>
                    <a:pt x="35108" y="1004"/>
                  </a:cubicBezTo>
                  <a:cubicBezTo>
                    <a:pt x="35108" y="457"/>
                    <a:pt x="34652" y="1"/>
                    <a:pt x="34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6907825" y="46150"/>
              <a:ext cx="132250" cy="125950"/>
            </a:xfrm>
            <a:custGeom>
              <a:rect b="b" l="l" r="r" t="t"/>
              <a:pathLst>
                <a:path extrusionOk="0" h="5038" w="5290">
                  <a:moveTo>
                    <a:pt x="2638" y="1"/>
                  </a:moveTo>
                  <a:cubicBezTo>
                    <a:pt x="2554" y="1"/>
                    <a:pt x="2478" y="54"/>
                    <a:pt x="2463" y="160"/>
                  </a:cubicBezTo>
                  <a:lnTo>
                    <a:pt x="1855" y="1406"/>
                  </a:lnTo>
                  <a:cubicBezTo>
                    <a:pt x="1825" y="1467"/>
                    <a:pt x="1733" y="1558"/>
                    <a:pt x="1673" y="1558"/>
                  </a:cubicBezTo>
                  <a:lnTo>
                    <a:pt x="305" y="1741"/>
                  </a:lnTo>
                  <a:cubicBezTo>
                    <a:pt x="62" y="1771"/>
                    <a:pt x="1" y="2014"/>
                    <a:pt x="153" y="2166"/>
                  </a:cubicBezTo>
                  <a:lnTo>
                    <a:pt x="1126" y="3139"/>
                  </a:lnTo>
                  <a:cubicBezTo>
                    <a:pt x="1217" y="3230"/>
                    <a:pt x="1217" y="3291"/>
                    <a:pt x="1217" y="3382"/>
                  </a:cubicBezTo>
                  <a:lnTo>
                    <a:pt x="974" y="4750"/>
                  </a:lnTo>
                  <a:cubicBezTo>
                    <a:pt x="948" y="4904"/>
                    <a:pt x="1075" y="5037"/>
                    <a:pt x="1244" y="5037"/>
                  </a:cubicBezTo>
                  <a:cubicBezTo>
                    <a:pt x="1274" y="5037"/>
                    <a:pt x="1306" y="5033"/>
                    <a:pt x="1338" y="5024"/>
                  </a:cubicBezTo>
                  <a:lnTo>
                    <a:pt x="2554" y="4355"/>
                  </a:lnTo>
                  <a:cubicBezTo>
                    <a:pt x="2585" y="4340"/>
                    <a:pt x="2623" y="4332"/>
                    <a:pt x="2661" y="4332"/>
                  </a:cubicBezTo>
                  <a:cubicBezTo>
                    <a:pt x="2699" y="4332"/>
                    <a:pt x="2737" y="4340"/>
                    <a:pt x="2767" y="4355"/>
                  </a:cubicBezTo>
                  <a:lnTo>
                    <a:pt x="3983" y="5024"/>
                  </a:lnTo>
                  <a:cubicBezTo>
                    <a:pt x="4006" y="5033"/>
                    <a:pt x="4031" y="5037"/>
                    <a:pt x="4057" y="5037"/>
                  </a:cubicBezTo>
                  <a:cubicBezTo>
                    <a:pt x="4202" y="5037"/>
                    <a:pt x="4369" y="4904"/>
                    <a:pt x="4317" y="4750"/>
                  </a:cubicBezTo>
                  <a:lnTo>
                    <a:pt x="4104" y="3382"/>
                  </a:lnTo>
                  <a:cubicBezTo>
                    <a:pt x="4104" y="3291"/>
                    <a:pt x="4104" y="3200"/>
                    <a:pt x="4165" y="3139"/>
                  </a:cubicBezTo>
                  <a:lnTo>
                    <a:pt x="5168" y="2166"/>
                  </a:lnTo>
                  <a:cubicBezTo>
                    <a:pt x="5290" y="2014"/>
                    <a:pt x="5199" y="1771"/>
                    <a:pt x="5016" y="1741"/>
                  </a:cubicBezTo>
                  <a:lnTo>
                    <a:pt x="3648" y="1558"/>
                  </a:lnTo>
                  <a:cubicBezTo>
                    <a:pt x="3557" y="1528"/>
                    <a:pt x="3496" y="1467"/>
                    <a:pt x="3466" y="1406"/>
                  </a:cubicBezTo>
                  <a:lnTo>
                    <a:pt x="2858" y="160"/>
                  </a:lnTo>
                  <a:cubicBezTo>
                    <a:pt x="2813" y="54"/>
                    <a:pt x="2721" y="1"/>
                    <a:pt x="2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7087175" y="46150"/>
              <a:ext cx="132250" cy="125950"/>
            </a:xfrm>
            <a:custGeom>
              <a:rect b="b" l="l" r="r" t="t"/>
              <a:pathLst>
                <a:path extrusionOk="0" h="5038" w="5290">
                  <a:moveTo>
                    <a:pt x="2637" y="1"/>
                  </a:moveTo>
                  <a:cubicBezTo>
                    <a:pt x="2561" y="1"/>
                    <a:pt x="2493" y="54"/>
                    <a:pt x="2462" y="160"/>
                  </a:cubicBezTo>
                  <a:lnTo>
                    <a:pt x="1854" y="1406"/>
                  </a:lnTo>
                  <a:cubicBezTo>
                    <a:pt x="1824" y="1467"/>
                    <a:pt x="1763" y="1558"/>
                    <a:pt x="1672" y="1558"/>
                  </a:cubicBezTo>
                  <a:lnTo>
                    <a:pt x="304" y="1741"/>
                  </a:lnTo>
                  <a:cubicBezTo>
                    <a:pt x="91" y="1771"/>
                    <a:pt x="0" y="2014"/>
                    <a:pt x="152" y="2166"/>
                  </a:cubicBezTo>
                  <a:lnTo>
                    <a:pt x="1155" y="3139"/>
                  </a:lnTo>
                  <a:cubicBezTo>
                    <a:pt x="1216" y="3230"/>
                    <a:pt x="1216" y="3291"/>
                    <a:pt x="1216" y="3382"/>
                  </a:cubicBezTo>
                  <a:lnTo>
                    <a:pt x="1003" y="4750"/>
                  </a:lnTo>
                  <a:cubicBezTo>
                    <a:pt x="952" y="4904"/>
                    <a:pt x="1097" y="5037"/>
                    <a:pt x="1253" y="5037"/>
                  </a:cubicBezTo>
                  <a:cubicBezTo>
                    <a:pt x="1281" y="5037"/>
                    <a:pt x="1310" y="5033"/>
                    <a:pt x="1338" y="5024"/>
                  </a:cubicBezTo>
                  <a:lnTo>
                    <a:pt x="2554" y="4355"/>
                  </a:lnTo>
                  <a:cubicBezTo>
                    <a:pt x="2584" y="4340"/>
                    <a:pt x="2622" y="4332"/>
                    <a:pt x="2660" y="4332"/>
                  </a:cubicBezTo>
                  <a:cubicBezTo>
                    <a:pt x="2698" y="4332"/>
                    <a:pt x="2736" y="4340"/>
                    <a:pt x="2766" y="4355"/>
                  </a:cubicBezTo>
                  <a:lnTo>
                    <a:pt x="3982" y="5024"/>
                  </a:lnTo>
                  <a:cubicBezTo>
                    <a:pt x="4005" y="5033"/>
                    <a:pt x="4031" y="5037"/>
                    <a:pt x="4057" y="5037"/>
                  </a:cubicBezTo>
                  <a:cubicBezTo>
                    <a:pt x="4202" y="5037"/>
                    <a:pt x="4373" y="4904"/>
                    <a:pt x="4347" y="4750"/>
                  </a:cubicBezTo>
                  <a:lnTo>
                    <a:pt x="4104" y="3382"/>
                  </a:lnTo>
                  <a:cubicBezTo>
                    <a:pt x="4104" y="3291"/>
                    <a:pt x="4104" y="3200"/>
                    <a:pt x="4195" y="3139"/>
                  </a:cubicBezTo>
                  <a:lnTo>
                    <a:pt x="5168" y="2166"/>
                  </a:lnTo>
                  <a:cubicBezTo>
                    <a:pt x="5289" y="2014"/>
                    <a:pt x="5198" y="1771"/>
                    <a:pt x="5016" y="1741"/>
                  </a:cubicBezTo>
                  <a:lnTo>
                    <a:pt x="3648" y="1558"/>
                  </a:lnTo>
                  <a:cubicBezTo>
                    <a:pt x="3587" y="1528"/>
                    <a:pt x="3496" y="1467"/>
                    <a:pt x="3465" y="1406"/>
                  </a:cubicBezTo>
                  <a:lnTo>
                    <a:pt x="2858" y="160"/>
                  </a:lnTo>
                  <a:cubicBezTo>
                    <a:pt x="2797" y="54"/>
                    <a:pt x="2713" y="1"/>
                    <a:pt x="2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7265750" y="46150"/>
              <a:ext cx="132250" cy="125950"/>
            </a:xfrm>
            <a:custGeom>
              <a:rect b="b" l="l" r="r" t="t"/>
              <a:pathLst>
                <a:path extrusionOk="0" h="5038" w="5290">
                  <a:moveTo>
                    <a:pt x="2649" y="1"/>
                  </a:moveTo>
                  <a:cubicBezTo>
                    <a:pt x="2569" y="1"/>
                    <a:pt x="2493" y="54"/>
                    <a:pt x="2462" y="160"/>
                  </a:cubicBezTo>
                  <a:lnTo>
                    <a:pt x="1854" y="1406"/>
                  </a:lnTo>
                  <a:cubicBezTo>
                    <a:pt x="1824" y="1467"/>
                    <a:pt x="1763" y="1558"/>
                    <a:pt x="1672" y="1558"/>
                  </a:cubicBezTo>
                  <a:lnTo>
                    <a:pt x="304" y="1741"/>
                  </a:lnTo>
                  <a:cubicBezTo>
                    <a:pt x="91" y="1771"/>
                    <a:pt x="0" y="2014"/>
                    <a:pt x="152" y="2166"/>
                  </a:cubicBezTo>
                  <a:lnTo>
                    <a:pt x="1155" y="3139"/>
                  </a:lnTo>
                  <a:cubicBezTo>
                    <a:pt x="1216" y="3230"/>
                    <a:pt x="1216" y="3291"/>
                    <a:pt x="1216" y="3382"/>
                  </a:cubicBezTo>
                  <a:lnTo>
                    <a:pt x="1003" y="4750"/>
                  </a:lnTo>
                  <a:cubicBezTo>
                    <a:pt x="952" y="4904"/>
                    <a:pt x="1097" y="5037"/>
                    <a:pt x="1253" y="5037"/>
                  </a:cubicBezTo>
                  <a:cubicBezTo>
                    <a:pt x="1281" y="5037"/>
                    <a:pt x="1310" y="5033"/>
                    <a:pt x="1338" y="5024"/>
                  </a:cubicBezTo>
                  <a:lnTo>
                    <a:pt x="2554" y="4355"/>
                  </a:lnTo>
                  <a:cubicBezTo>
                    <a:pt x="2584" y="4340"/>
                    <a:pt x="2622" y="4332"/>
                    <a:pt x="2660" y="4332"/>
                  </a:cubicBezTo>
                  <a:cubicBezTo>
                    <a:pt x="2698" y="4332"/>
                    <a:pt x="2736" y="4340"/>
                    <a:pt x="2766" y="4355"/>
                  </a:cubicBezTo>
                  <a:lnTo>
                    <a:pt x="3982" y="5024"/>
                  </a:lnTo>
                  <a:cubicBezTo>
                    <a:pt x="4005" y="5033"/>
                    <a:pt x="4031" y="5037"/>
                    <a:pt x="4057" y="5037"/>
                  </a:cubicBezTo>
                  <a:cubicBezTo>
                    <a:pt x="4202" y="5037"/>
                    <a:pt x="4373" y="4904"/>
                    <a:pt x="4347" y="4750"/>
                  </a:cubicBezTo>
                  <a:lnTo>
                    <a:pt x="4104" y="3382"/>
                  </a:lnTo>
                  <a:cubicBezTo>
                    <a:pt x="4104" y="3291"/>
                    <a:pt x="4104" y="3200"/>
                    <a:pt x="4195" y="3139"/>
                  </a:cubicBezTo>
                  <a:lnTo>
                    <a:pt x="5168" y="2166"/>
                  </a:lnTo>
                  <a:cubicBezTo>
                    <a:pt x="5289" y="2014"/>
                    <a:pt x="5198" y="1771"/>
                    <a:pt x="5016" y="1741"/>
                  </a:cubicBezTo>
                  <a:lnTo>
                    <a:pt x="3648" y="1558"/>
                  </a:lnTo>
                  <a:cubicBezTo>
                    <a:pt x="3587" y="1528"/>
                    <a:pt x="3496" y="1467"/>
                    <a:pt x="3465" y="1406"/>
                  </a:cubicBezTo>
                  <a:lnTo>
                    <a:pt x="2857" y="160"/>
                  </a:lnTo>
                  <a:cubicBezTo>
                    <a:pt x="2812" y="54"/>
                    <a:pt x="2728" y="1"/>
                    <a:pt x="26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7445075" y="46150"/>
              <a:ext cx="132250" cy="125950"/>
            </a:xfrm>
            <a:custGeom>
              <a:rect b="b" l="l" r="r" t="t"/>
              <a:pathLst>
                <a:path extrusionOk="0" h="5038" w="5290">
                  <a:moveTo>
                    <a:pt x="2626" y="1"/>
                  </a:moveTo>
                  <a:cubicBezTo>
                    <a:pt x="2546" y="1"/>
                    <a:pt x="2478" y="54"/>
                    <a:pt x="2463" y="160"/>
                  </a:cubicBezTo>
                  <a:lnTo>
                    <a:pt x="1855" y="1406"/>
                  </a:lnTo>
                  <a:cubicBezTo>
                    <a:pt x="1824" y="1467"/>
                    <a:pt x="1764" y="1558"/>
                    <a:pt x="1672" y="1558"/>
                  </a:cubicBezTo>
                  <a:lnTo>
                    <a:pt x="305" y="1741"/>
                  </a:lnTo>
                  <a:cubicBezTo>
                    <a:pt x="92" y="1771"/>
                    <a:pt x="1" y="2014"/>
                    <a:pt x="153" y="2166"/>
                  </a:cubicBezTo>
                  <a:lnTo>
                    <a:pt x="1156" y="3139"/>
                  </a:lnTo>
                  <a:cubicBezTo>
                    <a:pt x="1217" y="3230"/>
                    <a:pt x="1217" y="3291"/>
                    <a:pt x="1217" y="3382"/>
                  </a:cubicBezTo>
                  <a:lnTo>
                    <a:pt x="1004" y="4750"/>
                  </a:lnTo>
                  <a:cubicBezTo>
                    <a:pt x="952" y="4904"/>
                    <a:pt x="1097" y="5037"/>
                    <a:pt x="1253" y="5037"/>
                  </a:cubicBezTo>
                  <a:cubicBezTo>
                    <a:pt x="1282" y="5037"/>
                    <a:pt x="1310" y="5033"/>
                    <a:pt x="1338" y="5024"/>
                  </a:cubicBezTo>
                  <a:lnTo>
                    <a:pt x="2554" y="4355"/>
                  </a:lnTo>
                  <a:cubicBezTo>
                    <a:pt x="2600" y="4340"/>
                    <a:pt x="2638" y="4332"/>
                    <a:pt x="2676" y="4332"/>
                  </a:cubicBezTo>
                  <a:cubicBezTo>
                    <a:pt x="2714" y="4332"/>
                    <a:pt x="2751" y="4340"/>
                    <a:pt x="2797" y="4355"/>
                  </a:cubicBezTo>
                  <a:lnTo>
                    <a:pt x="4013" y="5024"/>
                  </a:lnTo>
                  <a:cubicBezTo>
                    <a:pt x="4036" y="5033"/>
                    <a:pt x="4061" y="5037"/>
                    <a:pt x="4086" y="5037"/>
                  </a:cubicBezTo>
                  <a:cubicBezTo>
                    <a:pt x="4224" y="5037"/>
                    <a:pt x="4373" y="4904"/>
                    <a:pt x="4347" y="4750"/>
                  </a:cubicBezTo>
                  <a:lnTo>
                    <a:pt x="4104" y="3382"/>
                  </a:lnTo>
                  <a:cubicBezTo>
                    <a:pt x="4104" y="3291"/>
                    <a:pt x="4104" y="3200"/>
                    <a:pt x="4195" y="3139"/>
                  </a:cubicBezTo>
                  <a:lnTo>
                    <a:pt x="5168" y="2166"/>
                  </a:lnTo>
                  <a:cubicBezTo>
                    <a:pt x="5290" y="2014"/>
                    <a:pt x="5229" y="1771"/>
                    <a:pt x="5016" y="1741"/>
                  </a:cubicBezTo>
                  <a:lnTo>
                    <a:pt x="3648" y="1558"/>
                  </a:lnTo>
                  <a:cubicBezTo>
                    <a:pt x="3587" y="1528"/>
                    <a:pt x="3496" y="1467"/>
                    <a:pt x="3466" y="1406"/>
                  </a:cubicBezTo>
                  <a:lnTo>
                    <a:pt x="2858" y="160"/>
                  </a:lnTo>
                  <a:cubicBezTo>
                    <a:pt x="2797" y="54"/>
                    <a:pt x="2706" y="1"/>
                    <a:pt x="2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7623650" y="46150"/>
              <a:ext cx="132250" cy="125950"/>
            </a:xfrm>
            <a:custGeom>
              <a:rect b="b" l="l" r="r" t="t"/>
              <a:pathLst>
                <a:path extrusionOk="0" h="5038" w="5290">
                  <a:moveTo>
                    <a:pt x="2660" y="1"/>
                  </a:moveTo>
                  <a:cubicBezTo>
                    <a:pt x="2577" y="1"/>
                    <a:pt x="2493" y="54"/>
                    <a:pt x="2463" y="160"/>
                  </a:cubicBezTo>
                  <a:lnTo>
                    <a:pt x="1855" y="1406"/>
                  </a:lnTo>
                  <a:cubicBezTo>
                    <a:pt x="1824" y="1467"/>
                    <a:pt x="1764" y="1558"/>
                    <a:pt x="1672" y="1558"/>
                  </a:cubicBezTo>
                  <a:lnTo>
                    <a:pt x="305" y="1741"/>
                  </a:lnTo>
                  <a:cubicBezTo>
                    <a:pt x="92" y="1771"/>
                    <a:pt x="1" y="2014"/>
                    <a:pt x="153" y="2166"/>
                  </a:cubicBezTo>
                  <a:lnTo>
                    <a:pt x="1156" y="3139"/>
                  </a:lnTo>
                  <a:cubicBezTo>
                    <a:pt x="1217" y="3230"/>
                    <a:pt x="1217" y="3291"/>
                    <a:pt x="1217" y="3382"/>
                  </a:cubicBezTo>
                  <a:lnTo>
                    <a:pt x="1004" y="4750"/>
                  </a:lnTo>
                  <a:cubicBezTo>
                    <a:pt x="952" y="4904"/>
                    <a:pt x="1097" y="5037"/>
                    <a:pt x="1253" y="5037"/>
                  </a:cubicBezTo>
                  <a:cubicBezTo>
                    <a:pt x="1282" y="5037"/>
                    <a:pt x="1310" y="5033"/>
                    <a:pt x="1338" y="5024"/>
                  </a:cubicBezTo>
                  <a:lnTo>
                    <a:pt x="2554" y="4355"/>
                  </a:lnTo>
                  <a:cubicBezTo>
                    <a:pt x="2584" y="4340"/>
                    <a:pt x="2622" y="4332"/>
                    <a:pt x="2660" y="4332"/>
                  </a:cubicBezTo>
                  <a:cubicBezTo>
                    <a:pt x="2698" y="4332"/>
                    <a:pt x="2736" y="4340"/>
                    <a:pt x="2767" y="4355"/>
                  </a:cubicBezTo>
                  <a:lnTo>
                    <a:pt x="4013" y="5024"/>
                  </a:lnTo>
                  <a:cubicBezTo>
                    <a:pt x="4031" y="5033"/>
                    <a:pt x="4053" y="5037"/>
                    <a:pt x="4076" y="5037"/>
                  </a:cubicBezTo>
                  <a:cubicBezTo>
                    <a:pt x="4202" y="5037"/>
                    <a:pt x="4373" y="4904"/>
                    <a:pt x="4347" y="4750"/>
                  </a:cubicBezTo>
                  <a:lnTo>
                    <a:pt x="4104" y="3382"/>
                  </a:lnTo>
                  <a:cubicBezTo>
                    <a:pt x="4104" y="3291"/>
                    <a:pt x="4104" y="3200"/>
                    <a:pt x="4195" y="3139"/>
                  </a:cubicBezTo>
                  <a:lnTo>
                    <a:pt x="5168" y="2166"/>
                  </a:lnTo>
                  <a:cubicBezTo>
                    <a:pt x="5290" y="2014"/>
                    <a:pt x="5229" y="1771"/>
                    <a:pt x="5016" y="1741"/>
                  </a:cubicBezTo>
                  <a:lnTo>
                    <a:pt x="3648" y="1558"/>
                  </a:lnTo>
                  <a:cubicBezTo>
                    <a:pt x="3587" y="1528"/>
                    <a:pt x="3496" y="1467"/>
                    <a:pt x="3466" y="1406"/>
                  </a:cubicBezTo>
                  <a:lnTo>
                    <a:pt x="2858" y="160"/>
                  </a:lnTo>
                  <a:cubicBezTo>
                    <a:pt x="2827" y="54"/>
                    <a:pt x="2744" y="1"/>
                    <a:pt x="2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7375175" y="267475"/>
              <a:ext cx="1121625" cy="599575"/>
            </a:xfrm>
            <a:custGeom>
              <a:rect b="b" l="l" r="r" t="t"/>
              <a:pathLst>
                <a:path extrusionOk="0" h="23983" w="44865">
                  <a:moveTo>
                    <a:pt x="1824" y="0"/>
                  </a:moveTo>
                  <a:cubicBezTo>
                    <a:pt x="760" y="0"/>
                    <a:pt x="0" y="973"/>
                    <a:pt x="213" y="2007"/>
                  </a:cubicBezTo>
                  <a:lnTo>
                    <a:pt x="5472" y="23983"/>
                  </a:lnTo>
                  <a:lnTo>
                    <a:pt x="44864" y="23983"/>
                  </a:lnTo>
                  <a:lnTo>
                    <a:pt x="39484" y="1247"/>
                  </a:lnTo>
                  <a:cubicBezTo>
                    <a:pt x="39272" y="517"/>
                    <a:pt x="38633" y="0"/>
                    <a:pt x="3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5847025" y="536575"/>
              <a:ext cx="662650" cy="882975"/>
            </a:xfrm>
            <a:custGeom>
              <a:rect b="b" l="l" r="r" t="t"/>
              <a:pathLst>
                <a:path extrusionOk="0" h="35319" w="26506">
                  <a:moveTo>
                    <a:pt x="24981" y="1"/>
                  </a:moveTo>
                  <a:cubicBezTo>
                    <a:pt x="24573" y="1"/>
                    <a:pt x="24177" y="180"/>
                    <a:pt x="23922" y="544"/>
                  </a:cubicBezTo>
                  <a:lnTo>
                    <a:pt x="700" y="31821"/>
                  </a:lnTo>
                  <a:cubicBezTo>
                    <a:pt x="700" y="31851"/>
                    <a:pt x="669" y="31851"/>
                    <a:pt x="669" y="31912"/>
                  </a:cubicBezTo>
                  <a:cubicBezTo>
                    <a:pt x="1" y="32884"/>
                    <a:pt x="244" y="34252"/>
                    <a:pt x="1247" y="34951"/>
                  </a:cubicBezTo>
                  <a:cubicBezTo>
                    <a:pt x="1609" y="35201"/>
                    <a:pt x="2027" y="35319"/>
                    <a:pt x="2444" y="35319"/>
                  </a:cubicBezTo>
                  <a:cubicBezTo>
                    <a:pt x="3146" y="35319"/>
                    <a:pt x="3848" y="34984"/>
                    <a:pt x="4286" y="34374"/>
                  </a:cubicBezTo>
                  <a:lnTo>
                    <a:pt x="26080" y="2124"/>
                  </a:lnTo>
                  <a:cubicBezTo>
                    <a:pt x="26506" y="1547"/>
                    <a:pt x="26354" y="756"/>
                    <a:pt x="25776" y="240"/>
                  </a:cubicBezTo>
                  <a:cubicBezTo>
                    <a:pt x="25532" y="81"/>
                    <a:pt x="25254" y="1"/>
                    <a:pt x="24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6387300" y="492400"/>
              <a:ext cx="177850" cy="143575"/>
            </a:xfrm>
            <a:custGeom>
              <a:rect b="b" l="l" r="r" t="t"/>
              <a:pathLst>
                <a:path extrusionOk="0" h="5743" w="7114">
                  <a:moveTo>
                    <a:pt x="1095" y="0"/>
                  </a:moveTo>
                  <a:lnTo>
                    <a:pt x="1095" y="0"/>
                  </a:lnTo>
                  <a:cubicBezTo>
                    <a:pt x="1" y="1611"/>
                    <a:pt x="366" y="3770"/>
                    <a:pt x="1946" y="4894"/>
                  </a:cubicBezTo>
                  <a:lnTo>
                    <a:pt x="2189" y="5077"/>
                  </a:lnTo>
                  <a:cubicBezTo>
                    <a:pt x="2818" y="5528"/>
                    <a:pt x="3536" y="5742"/>
                    <a:pt x="4243" y="5742"/>
                  </a:cubicBezTo>
                  <a:cubicBezTo>
                    <a:pt x="5347" y="5742"/>
                    <a:pt x="6428" y="5219"/>
                    <a:pt x="7113" y="4256"/>
                  </a:cubicBezTo>
                  <a:lnTo>
                    <a:pt x="10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6229250" y="-222225"/>
              <a:ext cx="990175" cy="872950"/>
            </a:xfrm>
            <a:custGeom>
              <a:rect b="b" l="l" r="r" t="t"/>
              <a:pathLst>
                <a:path extrusionOk="0" h="34918" w="39607">
                  <a:moveTo>
                    <a:pt x="19874" y="2155"/>
                  </a:moveTo>
                  <a:cubicBezTo>
                    <a:pt x="22998" y="2155"/>
                    <a:pt x="26053" y="3117"/>
                    <a:pt x="28664" y="4968"/>
                  </a:cubicBezTo>
                  <a:cubicBezTo>
                    <a:pt x="35533" y="9831"/>
                    <a:pt x="37205" y="19406"/>
                    <a:pt x="32342" y="26306"/>
                  </a:cubicBezTo>
                  <a:cubicBezTo>
                    <a:pt x="30001" y="29649"/>
                    <a:pt x="26445" y="31868"/>
                    <a:pt x="22433" y="32567"/>
                  </a:cubicBezTo>
                  <a:cubicBezTo>
                    <a:pt x="21546" y="32721"/>
                    <a:pt x="20658" y="32796"/>
                    <a:pt x="19777" y="32796"/>
                  </a:cubicBezTo>
                  <a:cubicBezTo>
                    <a:pt x="16639" y="32796"/>
                    <a:pt x="13584" y="31835"/>
                    <a:pt x="10973" y="29984"/>
                  </a:cubicBezTo>
                  <a:cubicBezTo>
                    <a:pt x="4104" y="25120"/>
                    <a:pt x="2432" y="15546"/>
                    <a:pt x="7296" y="8646"/>
                  </a:cubicBezTo>
                  <a:cubicBezTo>
                    <a:pt x="9666" y="5272"/>
                    <a:pt x="13192" y="3053"/>
                    <a:pt x="17235" y="2385"/>
                  </a:cubicBezTo>
                  <a:cubicBezTo>
                    <a:pt x="18115" y="2231"/>
                    <a:pt x="18997" y="2155"/>
                    <a:pt x="19874" y="2155"/>
                  </a:cubicBezTo>
                  <a:close/>
                  <a:moveTo>
                    <a:pt x="19836" y="0"/>
                  </a:moveTo>
                  <a:cubicBezTo>
                    <a:pt x="18830" y="0"/>
                    <a:pt x="17827" y="87"/>
                    <a:pt x="16840" y="257"/>
                  </a:cubicBezTo>
                  <a:cubicBezTo>
                    <a:pt x="12432" y="1017"/>
                    <a:pt x="8329" y="3448"/>
                    <a:pt x="5563" y="7400"/>
                  </a:cubicBezTo>
                  <a:cubicBezTo>
                    <a:pt x="1" y="15242"/>
                    <a:pt x="1885" y="26154"/>
                    <a:pt x="9727" y="31716"/>
                  </a:cubicBezTo>
                  <a:cubicBezTo>
                    <a:pt x="12804" y="33870"/>
                    <a:pt x="16322" y="34918"/>
                    <a:pt x="19809" y="34918"/>
                  </a:cubicBezTo>
                  <a:cubicBezTo>
                    <a:pt x="20801" y="34918"/>
                    <a:pt x="21791" y="34833"/>
                    <a:pt x="22767" y="34665"/>
                  </a:cubicBezTo>
                  <a:cubicBezTo>
                    <a:pt x="27174" y="33905"/>
                    <a:pt x="31278" y="31473"/>
                    <a:pt x="34044" y="27522"/>
                  </a:cubicBezTo>
                  <a:cubicBezTo>
                    <a:pt x="39606" y="19649"/>
                    <a:pt x="37752" y="8768"/>
                    <a:pt x="29880" y="3205"/>
                  </a:cubicBezTo>
                  <a:cubicBezTo>
                    <a:pt x="26837" y="1035"/>
                    <a:pt x="23319" y="0"/>
                    <a:pt x="19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8211950" y="-238625"/>
              <a:ext cx="576650" cy="250800"/>
            </a:xfrm>
            <a:custGeom>
              <a:rect b="b" l="l" r="r" t="t"/>
              <a:pathLst>
                <a:path extrusionOk="0" h="10032" w="23066">
                  <a:moveTo>
                    <a:pt x="3521" y="1"/>
                  </a:moveTo>
                  <a:cubicBezTo>
                    <a:pt x="2974" y="1"/>
                    <a:pt x="2457" y="426"/>
                    <a:pt x="2457" y="1065"/>
                  </a:cubicBezTo>
                  <a:lnTo>
                    <a:pt x="2457" y="5472"/>
                  </a:lnTo>
                  <a:lnTo>
                    <a:pt x="147" y="9484"/>
                  </a:lnTo>
                  <a:cubicBezTo>
                    <a:pt x="1" y="9728"/>
                    <a:pt x="187" y="10031"/>
                    <a:pt x="439" y="10031"/>
                  </a:cubicBezTo>
                  <a:cubicBezTo>
                    <a:pt x="501" y="10031"/>
                    <a:pt x="567" y="10013"/>
                    <a:pt x="633" y="9971"/>
                  </a:cubicBezTo>
                  <a:lnTo>
                    <a:pt x="4676" y="7813"/>
                  </a:lnTo>
                  <a:lnTo>
                    <a:pt x="22001" y="7813"/>
                  </a:lnTo>
                  <a:cubicBezTo>
                    <a:pt x="22579" y="7813"/>
                    <a:pt x="23065" y="7357"/>
                    <a:pt x="23065" y="6749"/>
                  </a:cubicBezTo>
                  <a:lnTo>
                    <a:pt x="23065" y="1065"/>
                  </a:lnTo>
                  <a:cubicBezTo>
                    <a:pt x="23035" y="487"/>
                    <a:pt x="22518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8326550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cubicBezTo>
                    <a:pt x="548" y="0"/>
                    <a:pt x="1" y="51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916" y="2432"/>
                    <a:pt x="2432" y="1915"/>
                    <a:pt x="2432" y="1216"/>
                  </a:cubicBezTo>
                  <a:cubicBezTo>
                    <a:pt x="2432" y="578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8442825" y="-168700"/>
              <a:ext cx="60800" cy="60800"/>
            </a:xfrm>
            <a:custGeom>
              <a:rect b="b" l="l" r="r" t="t"/>
              <a:pathLst>
                <a:path extrusionOk="0" h="2432" w="2432">
                  <a:moveTo>
                    <a:pt x="1216" y="0"/>
                  </a:moveTo>
                  <a:cubicBezTo>
                    <a:pt x="517" y="0"/>
                    <a:pt x="0" y="517"/>
                    <a:pt x="0" y="1216"/>
                  </a:cubicBezTo>
                  <a:cubicBezTo>
                    <a:pt x="0" y="1885"/>
                    <a:pt x="517" y="2432"/>
                    <a:pt x="1216" y="2432"/>
                  </a:cubicBezTo>
                  <a:cubicBezTo>
                    <a:pt x="1885" y="2432"/>
                    <a:pt x="2432" y="1915"/>
                    <a:pt x="2432" y="1216"/>
                  </a:cubicBezTo>
                  <a:cubicBezTo>
                    <a:pt x="2432" y="578"/>
                    <a:pt x="1854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8558325" y="-1687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6" y="0"/>
                  </a:moveTo>
                  <a:cubicBezTo>
                    <a:pt x="548" y="0"/>
                    <a:pt x="0" y="517"/>
                    <a:pt x="0" y="1216"/>
                  </a:cubicBezTo>
                  <a:cubicBezTo>
                    <a:pt x="0" y="1885"/>
                    <a:pt x="548" y="2432"/>
                    <a:pt x="1216" y="2432"/>
                  </a:cubicBezTo>
                  <a:cubicBezTo>
                    <a:pt x="1915" y="2432"/>
                    <a:pt x="2432" y="1915"/>
                    <a:pt x="2432" y="1216"/>
                  </a:cubicBezTo>
                  <a:cubicBezTo>
                    <a:pt x="2432" y="578"/>
                    <a:pt x="191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32"/>
          <p:cNvGrpSpPr/>
          <p:nvPr/>
        </p:nvGrpSpPr>
        <p:grpSpPr>
          <a:xfrm>
            <a:off x="7927138" y="207575"/>
            <a:ext cx="1007275" cy="452900"/>
            <a:chOff x="2525550" y="2769875"/>
            <a:chExt cx="1007275" cy="452900"/>
          </a:xfrm>
        </p:grpSpPr>
        <p:sp>
          <p:nvSpPr>
            <p:cNvPr id="1027" name="Google Shape;1027;p32"/>
            <p:cNvSpPr/>
            <p:nvPr/>
          </p:nvSpPr>
          <p:spPr>
            <a:xfrm>
              <a:off x="2525550" y="2858775"/>
              <a:ext cx="497775" cy="364000"/>
            </a:xfrm>
            <a:custGeom>
              <a:rect b="b" l="l" r="r" t="t"/>
              <a:pathLst>
                <a:path extrusionOk="0" h="14560" w="19911">
                  <a:moveTo>
                    <a:pt x="2676" y="0"/>
                  </a:moveTo>
                  <a:cubicBezTo>
                    <a:pt x="2341" y="0"/>
                    <a:pt x="2007" y="274"/>
                    <a:pt x="1916" y="608"/>
                  </a:cubicBezTo>
                  <a:cubicBezTo>
                    <a:pt x="1794" y="943"/>
                    <a:pt x="1521" y="1216"/>
                    <a:pt x="1156" y="1216"/>
                  </a:cubicBezTo>
                  <a:lnTo>
                    <a:pt x="791" y="1216"/>
                  </a:lnTo>
                  <a:cubicBezTo>
                    <a:pt x="335" y="1216"/>
                    <a:pt x="1" y="1551"/>
                    <a:pt x="1" y="2006"/>
                  </a:cubicBezTo>
                  <a:lnTo>
                    <a:pt x="335" y="14560"/>
                  </a:lnTo>
                  <a:lnTo>
                    <a:pt x="19910" y="14560"/>
                  </a:lnTo>
                  <a:lnTo>
                    <a:pt x="19545" y="2006"/>
                  </a:lnTo>
                  <a:cubicBezTo>
                    <a:pt x="19545" y="1611"/>
                    <a:pt x="19181" y="1216"/>
                    <a:pt x="18725" y="1216"/>
                  </a:cubicBezTo>
                  <a:lnTo>
                    <a:pt x="11794" y="1216"/>
                  </a:lnTo>
                  <a:cubicBezTo>
                    <a:pt x="11430" y="1216"/>
                    <a:pt x="11126" y="943"/>
                    <a:pt x="11004" y="608"/>
                  </a:cubicBezTo>
                  <a:cubicBezTo>
                    <a:pt x="10883" y="244"/>
                    <a:pt x="10579" y="0"/>
                    <a:pt x="10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831400" y="2769875"/>
              <a:ext cx="701425" cy="251525"/>
            </a:xfrm>
            <a:custGeom>
              <a:rect b="b" l="l" r="r" t="t"/>
              <a:pathLst>
                <a:path extrusionOk="0" h="10061" w="28057">
                  <a:moveTo>
                    <a:pt x="1399" y="0"/>
                  </a:moveTo>
                  <a:cubicBezTo>
                    <a:pt x="639" y="0"/>
                    <a:pt x="1" y="638"/>
                    <a:pt x="1" y="1398"/>
                  </a:cubicBezTo>
                  <a:lnTo>
                    <a:pt x="1" y="8663"/>
                  </a:lnTo>
                  <a:cubicBezTo>
                    <a:pt x="1" y="9423"/>
                    <a:pt x="639" y="10061"/>
                    <a:pt x="1399" y="10061"/>
                  </a:cubicBezTo>
                  <a:lnTo>
                    <a:pt x="26628" y="10061"/>
                  </a:lnTo>
                  <a:cubicBezTo>
                    <a:pt x="27387" y="10061"/>
                    <a:pt x="28056" y="9423"/>
                    <a:pt x="28056" y="8663"/>
                  </a:cubicBezTo>
                  <a:lnTo>
                    <a:pt x="28056" y="1398"/>
                  </a:lnTo>
                  <a:cubicBezTo>
                    <a:pt x="28056" y="638"/>
                    <a:pt x="27387" y="0"/>
                    <a:pt x="26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2916900" y="2802525"/>
              <a:ext cx="88925" cy="89700"/>
            </a:xfrm>
            <a:custGeom>
              <a:rect b="b" l="l" r="r" t="t"/>
              <a:pathLst>
                <a:path extrusionOk="0" h="3588" w="3557">
                  <a:moveTo>
                    <a:pt x="1816" y="0"/>
                  </a:moveTo>
                  <a:cubicBezTo>
                    <a:pt x="1798" y="0"/>
                    <a:pt x="1781" y="1"/>
                    <a:pt x="1764" y="1"/>
                  </a:cubicBezTo>
                  <a:cubicBezTo>
                    <a:pt x="791" y="1"/>
                    <a:pt x="1" y="822"/>
                    <a:pt x="1" y="1794"/>
                  </a:cubicBezTo>
                  <a:cubicBezTo>
                    <a:pt x="1" y="2797"/>
                    <a:pt x="791" y="3588"/>
                    <a:pt x="1764" y="3588"/>
                  </a:cubicBezTo>
                  <a:cubicBezTo>
                    <a:pt x="2767" y="3588"/>
                    <a:pt x="3557" y="2797"/>
                    <a:pt x="3557" y="1794"/>
                  </a:cubicBezTo>
                  <a:cubicBezTo>
                    <a:pt x="3557" y="839"/>
                    <a:pt x="2794" y="0"/>
                    <a:pt x="1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2878900" y="2905125"/>
              <a:ext cx="164925" cy="82850"/>
            </a:xfrm>
            <a:custGeom>
              <a:rect b="b" l="l" r="r" t="t"/>
              <a:pathLst>
                <a:path extrusionOk="0" h="3314" w="6597">
                  <a:moveTo>
                    <a:pt x="3284" y="0"/>
                  </a:moveTo>
                  <a:cubicBezTo>
                    <a:pt x="1460" y="0"/>
                    <a:pt x="1" y="1490"/>
                    <a:pt x="1" y="3314"/>
                  </a:cubicBezTo>
                  <a:lnTo>
                    <a:pt x="6597" y="3314"/>
                  </a:lnTo>
                  <a:cubicBezTo>
                    <a:pt x="6597" y="1490"/>
                    <a:pt x="5107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3063575" y="2920325"/>
              <a:ext cx="201375" cy="26625"/>
            </a:xfrm>
            <a:custGeom>
              <a:rect b="b" l="l" r="r" t="t"/>
              <a:pathLst>
                <a:path extrusionOk="0" h="1065" w="8055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51"/>
                    <a:pt x="243" y="1064"/>
                    <a:pt x="547" y="1064"/>
                  </a:cubicBezTo>
                  <a:lnTo>
                    <a:pt x="7538" y="1064"/>
                  </a:lnTo>
                  <a:cubicBezTo>
                    <a:pt x="7812" y="1064"/>
                    <a:pt x="8025" y="851"/>
                    <a:pt x="8055" y="548"/>
                  </a:cubicBezTo>
                  <a:cubicBezTo>
                    <a:pt x="8055" y="244"/>
                    <a:pt x="7842" y="0"/>
                    <a:pt x="7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3062800" y="2961350"/>
              <a:ext cx="436975" cy="26625"/>
            </a:xfrm>
            <a:custGeom>
              <a:rect b="b" l="l" r="r" t="t"/>
              <a:pathLst>
                <a:path extrusionOk="0" h="1065" w="17479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lnTo>
                    <a:pt x="16961" y="1065"/>
                  </a:lnTo>
                  <a:cubicBezTo>
                    <a:pt x="17205" y="1065"/>
                    <a:pt x="17478" y="852"/>
                    <a:pt x="17478" y="548"/>
                  </a:cubicBezTo>
                  <a:cubicBezTo>
                    <a:pt x="17478" y="244"/>
                    <a:pt x="17265" y="1"/>
                    <a:pt x="16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3060525" y="2816025"/>
              <a:ext cx="67650" cy="62700"/>
            </a:xfrm>
            <a:custGeom>
              <a:rect b="b" l="l" r="r" t="t"/>
              <a:pathLst>
                <a:path extrusionOk="0" h="2508" w="2706">
                  <a:moveTo>
                    <a:pt x="1387" y="1"/>
                  </a:moveTo>
                  <a:cubicBezTo>
                    <a:pt x="1338" y="1"/>
                    <a:pt x="1277" y="23"/>
                    <a:pt x="1216" y="69"/>
                  </a:cubicBezTo>
                  <a:lnTo>
                    <a:pt x="912" y="677"/>
                  </a:lnTo>
                  <a:cubicBezTo>
                    <a:pt x="912" y="738"/>
                    <a:pt x="882" y="768"/>
                    <a:pt x="852" y="768"/>
                  </a:cubicBezTo>
                  <a:lnTo>
                    <a:pt x="152" y="890"/>
                  </a:lnTo>
                  <a:cubicBezTo>
                    <a:pt x="61" y="890"/>
                    <a:pt x="0" y="981"/>
                    <a:pt x="92" y="1072"/>
                  </a:cubicBezTo>
                  <a:lnTo>
                    <a:pt x="578" y="1558"/>
                  </a:lnTo>
                  <a:cubicBezTo>
                    <a:pt x="608" y="1589"/>
                    <a:pt x="608" y="1650"/>
                    <a:pt x="608" y="1680"/>
                  </a:cubicBezTo>
                  <a:lnTo>
                    <a:pt x="517" y="2349"/>
                  </a:lnTo>
                  <a:cubicBezTo>
                    <a:pt x="517" y="2424"/>
                    <a:pt x="579" y="2478"/>
                    <a:pt x="652" y="2478"/>
                  </a:cubicBezTo>
                  <a:cubicBezTo>
                    <a:pt x="667" y="2478"/>
                    <a:pt x="683" y="2476"/>
                    <a:pt x="700" y="2470"/>
                  </a:cubicBezTo>
                  <a:lnTo>
                    <a:pt x="1307" y="2166"/>
                  </a:lnTo>
                  <a:lnTo>
                    <a:pt x="1429" y="2166"/>
                  </a:lnTo>
                  <a:lnTo>
                    <a:pt x="2037" y="2470"/>
                  </a:lnTo>
                  <a:cubicBezTo>
                    <a:pt x="2071" y="2496"/>
                    <a:pt x="2101" y="2507"/>
                    <a:pt x="2126" y="2507"/>
                  </a:cubicBezTo>
                  <a:cubicBezTo>
                    <a:pt x="2188" y="2507"/>
                    <a:pt x="2219" y="2436"/>
                    <a:pt x="2219" y="2349"/>
                  </a:cubicBezTo>
                  <a:lnTo>
                    <a:pt x="2098" y="1680"/>
                  </a:lnTo>
                  <a:cubicBezTo>
                    <a:pt x="2098" y="1650"/>
                    <a:pt x="2098" y="1589"/>
                    <a:pt x="2159" y="1558"/>
                  </a:cubicBezTo>
                  <a:lnTo>
                    <a:pt x="2645" y="1072"/>
                  </a:lnTo>
                  <a:cubicBezTo>
                    <a:pt x="2706" y="1042"/>
                    <a:pt x="2675" y="890"/>
                    <a:pt x="2554" y="890"/>
                  </a:cubicBezTo>
                  <a:lnTo>
                    <a:pt x="1885" y="768"/>
                  </a:lnTo>
                  <a:cubicBezTo>
                    <a:pt x="1855" y="768"/>
                    <a:pt x="1794" y="738"/>
                    <a:pt x="1794" y="677"/>
                  </a:cubicBezTo>
                  <a:lnTo>
                    <a:pt x="1490" y="69"/>
                  </a:lnTo>
                  <a:cubicBezTo>
                    <a:pt x="1475" y="23"/>
                    <a:pt x="1437" y="1"/>
                    <a:pt x="1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3150200" y="2816025"/>
              <a:ext cx="67650" cy="62700"/>
            </a:xfrm>
            <a:custGeom>
              <a:rect b="b" l="l" r="r" t="t"/>
              <a:pathLst>
                <a:path extrusionOk="0" h="2508" w="2706">
                  <a:moveTo>
                    <a:pt x="1376" y="1"/>
                  </a:moveTo>
                  <a:cubicBezTo>
                    <a:pt x="1322" y="1"/>
                    <a:pt x="1262" y="23"/>
                    <a:pt x="1216" y="69"/>
                  </a:cubicBezTo>
                  <a:lnTo>
                    <a:pt x="912" y="677"/>
                  </a:lnTo>
                  <a:cubicBezTo>
                    <a:pt x="912" y="738"/>
                    <a:pt x="882" y="768"/>
                    <a:pt x="821" y="768"/>
                  </a:cubicBezTo>
                  <a:lnTo>
                    <a:pt x="152" y="890"/>
                  </a:lnTo>
                  <a:cubicBezTo>
                    <a:pt x="31" y="890"/>
                    <a:pt x="0" y="981"/>
                    <a:pt x="61" y="1072"/>
                  </a:cubicBezTo>
                  <a:lnTo>
                    <a:pt x="578" y="1558"/>
                  </a:lnTo>
                  <a:cubicBezTo>
                    <a:pt x="608" y="1589"/>
                    <a:pt x="608" y="1650"/>
                    <a:pt x="608" y="1680"/>
                  </a:cubicBezTo>
                  <a:lnTo>
                    <a:pt x="486" y="2349"/>
                  </a:lnTo>
                  <a:cubicBezTo>
                    <a:pt x="486" y="2424"/>
                    <a:pt x="569" y="2478"/>
                    <a:pt x="632" y="2478"/>
                  </a:cubicBezTo>
                  <a:cubicBezTo>
                    <a:pt x="645" y="2478"/>
                    <a:pt x="658" y="2476"/>
                    <a:pt x="669" y="2470"/>
                  </a:cubicBezTo>
                  <a:lnTo>
                    <a:pt x="1277" y="2166"/>
                  </a:lnTo>
                  <a:lnTo>
                    <a:pt x="1398" y="2166"/>
                  </a:lnTo>
                  <a:lnTo>
                    <a:pt x="2006" y="2470"/>
                  </a:lnTo>
                  <a:cubicBezTo>
                    <a:pt x="2041" y="2496"/>
                    <a:pt x="2073" y="2507"/>
                    <a:pt x="2101" y="2507"/>
                  </a:cubicBezTo>
                  <a:cubicBezTo>
                    <a:pt x="2172" y="2507"/>
                    <a:pt x="2219" y="2436"/>
                    <a:pt x="2219" y="2349"/>
                  </a:cubicBezTo>
                  <a:lnTo>
                    <a:pt x="2097" y="1680"/>
                  </a:lnTo>
                  <a:cubicBezTo>
                    <a:pt x="2097" y="1650"/>
                    <a:pt x="2097" y="1589"/>
                    <a:pt x="2128" y="1558"/>
                  </a:cubicBezTo>
                  <a:lnTo>
                    <a:pt x="2614" y="1072"/>
                  </a:lnTo>
                  <a:cubicBezTo>
                    <a:pt x="2705" y="1042"/>
                    <a:pt x="2675" y="890"/>
                    <a:pt x="2553" y="890"/>
                  </a:cubicBezTo>
                  <a:lnTo>
                    <a:pt x="1854" y="768"/>
                  </a:lnTo>
                  <a:cubicBezTo>
                    <a:pt x="1824" y="768"/>
                    <a:pt x="1793" y="738"/>
                    <a:pt x="1793" y="677"/>
                  </a:cubicBezTo>
                  <a:lnTo>
                    <a:pt x="1490" y="69"/>
                  </a:lnTo>
                  <a:cubicBezTo>
                    <a:pt x="1474" y="23"/>
                    <a:pt x="1429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3238350" y="2816025"/>
              <a:ext cx="67650" cy="62700"/>
            </a:xfrm>
            <a:custGeom>
              <a:rect b="b" l="l" r="r" t="t"/>
              <a:pathLst>
                <a:path extrusionOk="0" h="2508" w="2706">
                  <a:moveTo>
                    <a:pt x="1387" y="1"/>
                  </a:moveTo>
                  <a:cubicBezTo>
                    <a:pt x="1337" y="1"/>
                    <a:pt x="1277" y="23"/>
                    <a:pt x="1216" y="69"/>
                  </a:cubicBezTo>
                  <a:lnTo>
                    <a:pt x="912" y="677"/>
                  </a:lnTo>
                  <a:cubicBezTo>
                    <a:pt x="912" y="738"/>
                    <a:pt x="882" y="768"/>
                    <a:pt x="851" y="768"/>
                  </a:cubicBezTo>
                  <a:lnTo>
                    <a:pt x="152" y="890"/>
                  </a:lnTo>
                  <a:cubicBezTo>
                    <a:pt x="30" y="890"/>
                    <a:pt x="0" y="981"/>
                    <a:pt x="91" y="1072"/>
                  </a:cubicBezTo>
                  <a:lnTo>
                    <a:pt x="578" y="1558"/>
                  </a:lnTo>
                  <a:cubicBezTo>
                    <a:pt x="608" y="1589"/>
                    <a:pt x="608" y="1650"/>
                    <a:pt x="608" y="1680"/>
                  </a:cubicBezTo>
                  <a:lnTo>
                    <a:pt x="486" y="2349"/>
                  </a:lnTo>
                  <a:cubicBezTo>
                    <a:pt x="486" y="2424"/>
                    <a:pt x="569" y="2478"/>
                    <a:pt x="649" y="2478"/>
                  </a:cubicBezTo>
                  <a:cubicBezTo>
                    <a:pt x="666" y="2478"/>
                    <a:pt x="683" y="2476"/>
                    <a:pt x="699" y="2470"/>
                  </a:cubicBezTo>
                  <a:lnTo>
                    <a:pt x="1307" y="2166"/>
                  </a:lnTo>
                  <a:lnTo>
                    <a:pt x="1429" y="2166"/>
                  </a:lnTo>
                  <a:lnTo>
                    <a:pt x="2037" y="2470"/>
                  </a:lnTo>
                  <a:cubicBezTo>
                    <a:pt x="2062" y="2496"/>
                    <a:pt x="2088" y="2507"/>
                    <a:pt x="2112" y="2507"/>
                  </a:cubicBezTo>
                  <a:cubicBezTo>
                    <a:pt x="2172" y="2507"/>
                    <a:pt x="2219" y="2436"/>
                    <a:pt x="2219" y="2349"/>
                  </a:cubicBezTo>
                  <a:lnTo>
                    <a:pt x="2097" y="1680"/>
                  </a:lnTo>
                  <a:cubicBezTo>
                    <a:pt x="2097" y="1650"/>
                    <a:pt x="2097" y="1589"/>
                    <a:pt x="2128" y="1558"/>
                  </a:cubicBezTo>
                  <a:lnTo>
                    <a:pt x="2644" y="1072"/>
                  </a:lnTo>
                  <a:cubicBezTo>
                    <a:pt x="2705" y="1042"/>
                    <a:pt x="2675" y="890"/>
                    <a:pt x="2553" y="890"/>
                  </a:cubicBezTo>
                  <a:lnTo>
                    <a:pt x="1885" y="768"/>
                  </a:lnTo>
                  <a:cubicBezTo>
                    <a:pt x="1824" y="768"/>
                    <a:pt x="1793" y="738"/>
                    <a:pt x="1793" y="677"/>
                  </a:cubicBezTo>
                  <a:lnTo>
                    <a:pt x="1489" y="69"/>
                  </a:lnTo>
                  <a:cubicBezTo>
                    <a:pt x="1474" y="23"/>
                    <a:pt x="1436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3316975" y="2816025"/>
              <a:ext cx="67650" cy="62700"/>
            </a:xfrm>
            <a:custGeom>
              <a:rect b="b" l="l" r="r" t="t"/>
              <a:pathLst>
                <a:path extrusionOk="0" h="2508" w="2706">
                  <a:moveTo>
                    <a:pt x="1353" y="1"/>
                  </a:moveTo>
                  <a:cubicBezTo>
                    <a:pt x="1300" y="1"/>
                    <a:pt x="1247" y="23"/>
                    <a:pt x="1217" y="69"/>
                  </a:cubicBezTo>
                  <a:lnTo>
                    <a:pt x="913" y="677"/>
                  </a:lnTo>
                  <a:cubicBezTo>
                    <a:pt x="913" y="738"/>
                    <a:pt x="852" y="768"/>
                    <a:pt x="821" y="768"/>
                  </a:cubicBezTo>
                  <a:lnTo>
                    <a:pt x="153" y="890"/>
                  </a:lnTo>
                  <a:cubicBezTo>
                    <a:pt x="31" y="890"/>
                    <a:pt x="1" y="981"/>
                    <a:pt x="62" y="1072"/>
                  </a:cubicBezTo>
                  <a:lnTo>
                    <a:pt x="548" y="1558"/>
                  </a:lnTo>
                  <a:cubicBezTo>
                    <a:pt x="609" y="1589"/>
                    <a:pt x="609" y="1650"/>
                    <a:pt x="609" y="1680"/>
                  </a:cubicBezTo>
                  <a:lnTo>
                    <a:pt x="487" y="2349"/>
                  </a:lnTo>
                  <a:cubicBezTo>
                    <a:pt x="487" y="2424"/>
                    <a:pt x="569" y="2478"/>
                    <a:pt x="632" y="2478"/>
                  </a:cubicBezTo>
                  <a:cubicBezTo>
                    <a:pt x="646" y="2478"/>
                    <a:pt x="659" y="2476"/>
                    <a:pt x="669" y="2470"/>
                  </a:cubicBezTo>
                  <a:lnTo>
                    <a:pt x="1277" y="2166"/>
                  </a:lnTo>
                  <a:lnTo>
                    <a:pt x="1399" y="2166"/>
                  </a:lnTo>
                  <a:lnTo>
                    <a:pt x="2007" y="2470"/>
                  </a:lnTo>
                  <a:cubicBezTo>
                    <a:pt x="2041" y="2496"/>
                    <a:pt x="2071" y="2507"/>
                    <a:pt x="2096" y="2507"/>
                  </a:cubicBezTo>
                  <a:cubicBezTo>
                    <a:pt x="2158" y="2507"/>
                    <a:pt x="2189" y="2436"/>
                    <a:pt x="2189" y="2349"/>
                  </a:cubicBezTo>
                  <a:lnTo>
                    <a:pt x="2098" y="1680"/>
                  </a:lnTo>
                  <a:cubicBezTo>
                    <a:pt x="2098" y="1650"/>
                    <a:pt x="2098" y="1589"/>
                    <a:pt x="2128" y="1558"/>
                  </a:cubicBezTo>
                  <a:lnTo>
                    <a:pt x="2615" y="1072"/>
                  </a:lnTo>
                  <a:cubicBezTo>
                    <a:pt x="2706" y="1042"/>
                    <a:pt x="2645" y="890"/>
                    <a:pt x="2554" y="890"/>
                  </a:cubicBezTo>
                  <a:lnTo>
                    <a:pt x="1855" y="768"/>
                  </a:lnTo>
                  <a:cubicBezTo>
                    <a:pt x="1824" y="768"/>
                    <a:pt x="1794" y="738"/>
                    <a:pt x="1794" y="677"/>
                  </a:cubicBezTo>
                  <a:lnTo>
                    <a:pt x="1490" y="69"/>
                  </a:lnTo>
                  <a:cubicBezTo>
                    <a:pt x="1460" y="23"/>
                    <a:pt x="1407" y="1"/>
                    <a:pt x="1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3405125" y="2816025"/>
              <a:ext cx="67650" cy="62700"/>
            </a:xfrm>
            <a:custGeom>
              <a:rect b="b" l="l" r="r" t="t"/>
              <a:pathLst>
                <a:path extrusionOk="0" h="2508" w="2706">
                  <a:moveTo>
                    <a:pt x="1387" y="1"/>
                  </a:moveTo>
                  <a:cubicBezTo>
                    <a:pt x="1338" y="1"/>
                    <a:pt x="1277" y="23"/>
                    <a:pt x="1216" y="69"/>
                  </a:cubicBezTo>
                  <a:lnTo>
                    <a:pt x="913" y="677"/>
                  </a:lnTo>
                  <a:cubicBezTo>
                    <a:pt x="913" y="738"/>
                    <a:pt x="882" y="768"/>
                    <a:pt x="821" y="768"/>
                  </a:cubicBezTo>
                  <a:lnTo>
                    <a:pt x="153" y="890"/>
                  </a:lnTo>
                  <a:cubicBezTo>
                    <a:pt x="31" y="890"/>
                    <a:pt x="1" y="981"/>
                    <a:pt x="61" y="1072"/>
                  </a:cubicBezTo>
                  <a:lnTo>
                    <a:pt x="578" y="1558"/>
                  </a:lnTo>
                  <a:cubicBezTo>
                    <a:pt x="609" y="1589"/>
                    <a:pt x="609" y="1650"/>
                    <a:pt x="609" y="1680"/>
                  </a:cubicBezTo>
                  <a:lnTo>
                    <a:pt x="487" y="2349"/>
                  </a:lnTo>
                  <a:cubicBezTo>
                    <a:pt x="487" y="2424"/>
                    <a:pt x="569" y="2478"/>
                    <a:pt x="632" y="2478"/>
                  </a:cubicBezTo>
                  <a:cubicBezTo>
                    <a:pt x="646" y="2478"/>
                    <a:pt x="659" y="2476"/>
                    <a:pt x="669" y="2470"/>
                  </a:cubicBezTo>
                  <a:lnTo>
                    <a:pt x="1277" y="2166"/>
                  </a:lnTo>
                  <a:lnTo>
                    <a:pt x="1399" y="2166"/>
                  </a:lnTo>
                  <a:lnTo>
                    <a:pt x="2007" y="2470"/>
                  </a:lnTo>
                  <a:cubicBezTo>
                    <a:pt x="2041" y="2496"/>
                    <a:pt x="2073" y="2507"/>
                    <a:pt x="2101" y="2507"/>
                  </a:cubicBezTo>
                  <a:cubicBezTo>
                    <a:pt x="2173" y="2507"/>
                    <a:pt x="2220" y="2436"/>
                    <a:pt x="2220" y="2349"/>
                  </a:cubicBezTo>
                  <a:lnTo>
                    <a:pt x="2098" y="1680"/>
                  </a:lnTo>
                  <a:cubicBezTo>
                    <a:pt x="2098" y="1650"/>
                    <a:pt x="2098" y="1589"/>
                    <a:pt x="2128" y="1558"/>
                  </a:cubicBezTo>
                  <a:lnTo>
                    <a:pt x="2615" y="1072"/>
                  </a:lnTo>
                  <a:cubicBezTo>
                    <a:pt x="2706" y="1042"/>
                    <a:pt x="2675" y="890"/>
                    <a:pt x="2554" y="890"/>
                  </a:cubicBezTo>
                  <a:lnTo>
                    <a:pt x="1855" y="768"/>
                  </a:lnTo>
                  <a:cubicBezTo>
                    <a:pt x="1824" y="768"/>
                    <a:pt x="1794" y="738"/>
                    <a:pt x="1794" y="677"/>
                  </a:cubicBezTo>
                  <a:lnTo>
                    <a:pt x="1490" y="69"/>
                  </a:lnTo>
                  <a:cubicBezTo>
                    <a:pt x="1475" y="23"/>
                    <a:pt x="1437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2533925" y="2925650"/>
              <a:ext cx="556250" cy="297125"/>
            </a:xfrm>
            <a:custGeom>
              <a:rect b="b" l="l" r="r" t="t"/>
              <a:pathLst>
                <a:path extrusionOk="0" h="11885" w="22250">
                  <a:moveTo>
                    <a:pt x="3435" y="0"/>
                  </a:moveTo>
                  <a:cubicBezTo>
                    <a:pt x="3070" y="0"/>
                    <a:pt x="2766" y="243"/>
                    <a:pt x="2645" y="608"/>
                  </a:cubicBezTo>
                  <a:lnTo>
                    <a:pt x="0" y="11885"/>
                  </a:lnTo>
                  <a:lnTo>
                    <a:pt x="19575" y="11885"/>
                  </a:lnTo>
                  <a:lnTo>
                    <a:pt x="22159" y="973"/>
                  </a:lnTo>
                  <a:cubicBezTo>
                    <a:pt x="22250" y="486"/>
                    <a:pt x="21885" y="0"/>
                    <a:pt x="21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9" name="Google Shape;1039;p32"/>
          <p:cNvSpPr/>
          <p:nvPr/>
        </p:nvSpPr>
        <p:spPr>
          <a:xfrm>
            <a:off x="6191475" y="824850"/>
            <a:ext cx="247750" cy="364025"/>
          </a:xfrm>
          <a:custGeom>
            <a:rect b="b" l="l" r="r" t="t"/>
            <a:pathLst>
              <a:path extrusionOk="0" h="14561" w="9910">
                <a:moveTo>
                  <a:pt x="4985" y="1"/>
                </a:moveTo>
                <a:lnTo>
                  <a:pt x="2463" y="3375"/>
                </a:lnTo>
                <a:lnTo>
                  <a:pt x="1" y="6779"/>
                </a:lnTo>
                <a:lnTo>
                  <a:pt x="2797" y="6779"/>
                </a:lnTo>
                <a:lnTo>
                  <a:pt x="2797" y="14560"/>
                </a:lnTo>
                <a:lnTo>
                  <a:pt x="7113" y="14560"/>
                </a:lnTo>
                <a:lnTo>
                  <a:pt x="7113" y="6779"/>
                </a:lnTo>
                <a:lnTo>
                  <a:pt x="9910" y="6779"/>
                </a:lnTo>
                <a:lnTo>
                  <a:pt x="7448" y="3375"/>
                </a:lnTo>
                <a:lnTo>
                  <a:pt x="498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2"/>
          <p:cNvSpPr/>
          <p:nvPr/>
        </p:nvSpPr>
        <p:spPr>
          <a:xfrm>
            <a:off x="8852425" y="38779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2"/>
          <p:cNvSpPr/>
          <p:nvPr/>
        </p:nvSpPr>
        <p:spPr>
          <a:xfrm>
            <a:off x="5015525" y="1152788"/>
            <a:ext cx="428625" cy="428600"/>
          </a:xfrm>
          <a:custGeom>
            <a:rect b="b" l="l" r="r" t="t"/>
            <a:pathLst>
              <a:path extrusionOk="0" h="17144" w="17145">
                <a:moveTo>
                  <a:pt x="8542" y="5562"/>
                </a:moveTo>
                <a:cubicBezTo>
                  <a:pt x="10214" y="5562"/>
                  <a:pt x="11582" y="6930"/>
                  <a:pt x="11582" y="8602"/>
                </a:cubicBezTo>
                <a:cubicBezTo>
                  <a:pt x="11582" y="10274"/>
                  <a:pt x="10214" y="11642"/>
                  <a:pt x="8542" y="11642"/>
                </a:cubicBezTo>
                <a:cubicBezTo>
                  <a:pt x="6870" y="11642"/>
                  <a:pt x="5503" y="10274"/>
                  <a:pt x="5503" y="8602"/>
                </a:cubicBezTo>
                <a:cubicBezTo>
                  <a:pt x="5503" y="6930"/>
                  <a:pt x="6870" y="5562"/>
                  <a:pt x="8542" y="5562"/>
                </a:cubicBezTo>
                <a:close/>
                <a:moveTo>
                  <a:pt x="8390" y="0"/>
                </a:moveTo>
                <a:cubicBezTo>
                  <a:pt x="7752" y="0"/>
                  <a:pt x="7205" y="547"/>
                  <a:pt x="7205" y="1185"/>
                </a:cubicBezTo>
                <a:lnTo>
                  <a:pt x="7205" y="2371"/>
                </a:lnTo>
                <a:cubicBezTo>
                  <a:pt x="7205" y="3085"/>
                  <a:pt x="6629" y="3553"/>
                  <a:pt x="6021" y="3553"/>
                </a:cubicBezTo>
                <a:cubicBezTo>
                  <a:pt x="5723" y="3553"/>
                  <a:pt x="5418" y="3441"/>
                  <a:pt x="5168" y="3192"/>
                </a:cubicBezTo>
                <a:lnTo>
                  <a:pt x="4317" y="2371"/>
                </a:lnTo>
                <a:cubicBezTo>
                  <a:pt x="4089" y="2143"/>
                  <a:pt x="3785" y="2029"/>
                  <a:pt x="3477" y="2029"/>
                </a:cubicBezTo>
                <a:cubicBezTo>
                  <a:pt x="3170" y="2029"/>
                  <a:pt x="2858" y="2143"/>
                  <a:pt x="2615" y="2371"/>
                </a:cubicBezTo>
                <a:lnTo>
                  <a:pt x="2341" y="2644"/>
                </a:lnTo>
                <a:cubicBezTo>
                  <a:pt x="1886" y="3100"/>
                  <a:pt x="1886" y="3860"/>
                  <a:pt x="2341" y="4347"/>
                </a:cubicBezTo>
                <a:lnTo>
                  <a:pt x="3193" y="5167"/>
                </a:lnTo>
                <a:cubicBezTo>
                  <a:pt x="3952" y="5927"/>
                  <a:pt x="3405" y="7234"/>
                  <a:pt x="2341" y="7234"/>
                </a:cubicBezTo>
                <a:lnTo>
                  <a:pt x="1186" y="7234"/>
                </a:lnTo>
                <a:cubicBezTo>
                  <a:pt x="518" y="7234"/>
                  <a:pt x="1" y="7751"/>
                  <a:pt x="1" y="8420"/>
                </a:cubicBezTo>
                <a:lnTo>
                  <a:pt x="1" y="8784"/>
                </a:lnTo>
                <a:cubicBezTo>
                  <a:pt x="1" y="9423"/>
                  <a:pt x="518" y="9970"/>
                  <a:pt x="1186" y="9970"/>
                </a:cubicBezTo>
                <a:lnTo>
                  <a:pt x="2311" y="9970"/>
                </a:lnTo>
                <a:cubicBezTo>
                  <a:pt x="3375" y="9970"/>
                  <a:pt x="3922" y="11246"/>
                  <a:pt x="3162" y="12006"/>
                </a:cubicBezTo>
                <a:lnTo>
                  <a:pt x="2311" y="12857"/>
                </a:lnTo>
                <a:cubicBezTo>
                  <a:pt x="1855" y="13313"/>
                  <a:pt x="1855" y="14073"/>
                  <a:pt x="2311" y="14529"/>
                </a:cubicBezTo>
                <a:lnTo>
                  <a:pt x="2585" y="14803"/>
                </a:lnTo>
                <a:cubicBezTo>
                  <a:pt x="2813" y="15031"/>
                  <a:pt x="3117" y="15145"/>
                  <a:pt x="3421" y="15145"/>
                </a:cubicBezTo>
                <a:cubicBezTo>
                  <a:pt x="3724" y="15145"/>
                  <a:pt x="4028" y="15031"/>
                  <a:pt x="4256" y="14803"/>
                </a:cubicBezTo>
                <a:lnTo>
                  <a:pt x="5077" y="13952"/>
                </a:lnTo>
                <a:cubicBezTo>
                  <a:pt x="5322" y="13707"/>
                  <a:pt x="5623" y="13598"/>
                  <a:pt x="5920" y="13598"/>
                </a:cubicBezTo>
                <a:cubicBezTo>
                  <a:pt x="6543" y="13598"/>
                  <a:pt x="7144" y="14081"/>
                  <a:pt x="7144" y="14803"/>
                </a:cubicBezTo>
                <a:lnTo>
                  <a:pt x="7144" y="15958"/>
                </a:lnTo>
                <a:cubicBezTo>
                  <a:pt x="7144" y="16626"/>
                  <a:pt x="7661" y="17143"/>
                  <a:pt x="8329" y="17143"/>
                </a:cubicBezTo>
                <a:lnTo>
                  <a:pt x="8694" y="17143"/>
                </a:lnTo>
                <a:cubicBezTo>
                  <a:pt x="9332" y="17143"/>
                  <a:pt x="9880" y="16626"/>
                  <a:pt x="9880" y="15958"/>
                </a:cubicBezTo>
                <a:lnTo>
                  <a:pt x="9880" y="14803"/>
                </a:lnTo>
                <a:cubicBezTo>
                  <a:pt x="9880" y="14081"/>
                  <a:pt x="10466" y="13598"/>
                  <a:pt x="11081" y="13598"/>
                </a:cubicBezTo>
                <a:cubicBezTo>
                  <a:pt x="11373" y="13598"/>
                  <a:pt x="11671" y="13707"/>
                  <a:pt x="11916" y="13952"/>
                </a:cubicBezTo>
                <a:lnTo>
                  <a:pt x="12767" y="14803"/>
                </a:lnTo>
                <a:cubicBezTo>
                  <a:pt x="12995" y="15031"/>
                  <a:pt x="13299" y="15145"/>
                  <a:pt x="13607" y="15145"/>
                </a:cubicBezTo>
                <a:cubicBezTo>
                  <a:pt x="13915" y="15145"/>
                  <a:pt x="14226" y="15031"/>
                  <a:pt x="14469" y="14803"/>
                </a:cubicBezTo>
                <a:lnTo>
                  <a:pt x="14743" y="14529"/>
                </a:lnTo>
                <a:cubicBezTo>
                  <a:pt x="15199" y="14073"/>
                  <a:pt x="15199" y="13313"/>
                  <a:pt x="14743" y="12827"/>
                </a:cubicBezTo>
                <a:lnTo>
                  <a:pt x="13892" y="11976"/>
                </a:lnTo>
                <a:cubicBezTo>
                  <a:pt x="13132" y="11216"/>
                  <a:pt x="13679" y="9939"/>
                  <a:pt x="14743" y="9939"/>
                </a:cubicBezTo>
                <a:lnTo>
                  <a:pt x="15928" y="9939"/>
                </a:lnTo>
                <a:cubicBezTo>
                  <a:pt x="16567" y="9939"/>
                  <a:pt x="17083" y="9392"/>
                  <a:pt x="17083" y="8754"/>
                </a:cubicBezTo>
                <a:lnTo>
                  <a:pt x="17083" y="8359"/>
                </a:lnTo>
                <a:cubicBezTo>
                  <a:pt x="17144" y="7751"/>
                  <a:pt x="16597" y="7234"/>
                  <a:pt x="15928" y="7234"/>
                </a:cubicBezTo>
                <a:lnTo>
                  <a:pt x="14773" y="7234"/>
                </a:lnTo>
                <a:cubicBezTo>
                  <a:pt x="13709" y="7234"/>
                  <a:pt x="13193" y="5927"/>
                  <a:pt x="13953" y="5167"/>
                </a:cubicBezTo>
                <a:lnTo>
                  <a:pt x="14773" y="4347"/>
                </a:lnTo>
                <a:cubicBezTo>
                  <a:pt x="15229" y="3891"/>
                  <a:pt x="15229" y="3131"/>
                  <a:pt x="14773" y="2675"/>
                </a:cubicBezTo>
                <a:lnTo>
                  <a:pt x="14500" y="2401"/>
                </a:lnTo>
                <a:cubicBezTo>
                  <a:pt x="14272" y="2173"/>
                  <a:pt x="13968" y="2059"/>
                  <a:pt x="13664" y="2059"/>
                </a:cubicBezTo>
                <a:cubicBezTo>
                  <a:pt x="13360" y="2059"/>
                  <a:pt x="13056" y="2173"/>
                  <a:pt x="12828" y="2401"/>
                </a:cubicBezTo>
                <a:lnTo>
                  <a:pt x="12007" y="3222"/>
                </a:lnTo>
                <a:cubicBezTo>
                  <a:pt x="11758" y="3472"/>
                  <a:pt x="11449" y="3583"/>
                  <a:pt x="11147" y="3583"/>
                </a:cubicBezTo>
                <a:cubicBezTo>
                  <a:pt x="10530" y="3583"/>
                  <a:pt x="9940" y="3116"/>
                  <a:pt x="9940" y="2401"/>
                </a:cubicBezTo>
                <a:lnTo>
                  <a:pt x="9940" y="1185"/>
                </a:lnTo>
                <a:cubicBezTo>
                  <a:pt x="9940" y="547"/>
                  <a:pt x="9424" y="0"/>
                  <a:pt x="8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2"/>
          <p:cNvSpPr/>
          <p:nvPr/>
        </p:nvSpPr>
        <p:spPr>
          <a:xfrm>
            <a:off x="2695250" y="1188875"/>
            <a:ext cx="127675" cy="203675"/>
          </a:xfrm>
          <a:custGeom>
            <a:rect b="b" l="l" r="r" t="t"/>
            <a:pathLst>
              <a:path extrusionOk="0" h="8147" w="5107">
                <a:moveTo>
                  <a:pt x="1976" y="1581"/>
                </a:moveTo>
                <a:lnTo>
                  <a:pt x="2189" y="3223"/>
                </a:lnTo>
                <a:cubicBezTo>
                  <a:pt x="1824" y="3192"/>
                  <a:pt x="1581" y="3101"/>
                  <a:pt x="1429" y="3010"/>
                </a:cubicBezTo>
                <a:cubicBezTo>
                  <a:pt x="1216" y="2888"/>
                  <a:pt x="1155" y="2706"/>
                  <a:pt x="1125" y="2463"/>
                </a:cubicBezTo>
                <a:cubicBezTo>
                  <a:pt x="1064" y="2250"/>
                  <a:pt x="1155" y="2037"/>
                  <a:pt x="1307" y="1885"/>
                </a:cubicBezTo>
                <a:cubicBezTo>
                  <a:pt x="1459" y="1733"/>
                  <a:pt x="1672" y="1612"/>
                  <a:pt x="1976" y="1581"/>
                </a:cubicBezTo>
                <a:close/>
                <a:moveTo>
                  <a:pt x="2888" y="4408"/>
                </a:moveTo>
                <a:lnTo>
                  <a:pt x="2888" y="4408"/>
                </a:lnTo>
                <a:cubicBezTo>
                  <a:pt x="3253" y="4439"/>
                  <a:pt x="3496" y="4530"/>
                  <a:pt x="3708" y="4682"/>
                </a:cubicBezTo>
                <a:cubicBezTo>
                  <a:pt x="3891" y="4773"/>
                  <a:pt x="3952" y="5016"/>
                  <a:pt x="4012" y="5290"/>
                </a:cubicBezTo>
                <a:cubicBezTo>
                  <a:pt x="4043" y="5533"/>
                  <a:pt x="3952" y="5776"/>
                  <a:pt x="3800" y="5928"/>
                </a:cubicBezTo>
                <a:cubicBezTo>
                  <a:pt x="3648" y="6080"/>
                  <a:pt x="3435" y="6202"/>
                  <a:pt x="3101" y="6232"/>
                </a:cubicBezTo>
                <a:lnTo>
                  <a:pt x="2888" y="4408"/>
                </a:lnTo>
                <a:close/>
                <a:moveTo>
                  <a:pt x="2371" y="1"/>
                </a:moveTo>
                <a:lnTo>
                  <a:pt x="1794" y="62"/>
                </a:lnTo>
                <a:lnTo>
                  <a:pt x="1885" y="670"/>
                </a:lnTo>
                <a:cubicBezTo>
                  <a:pt x="1277" y="791"/>
                  <a:pt x="760" y="1034"/>
                  <a:pt x="456" y="1369"/>
                </a:cubicBezTo>
                <a:cubicBezTo>
                  <a:pt x="152" y="1733"/>
                  <a:pt x="0" y="2159"/>
                  <a:pt x="91" y="2706"/>
                </a:cubicBezTo>
                <a:cubicBezTo>
                  <a:pt x="122" y="3192"/>
                  <a:pt x="365" y="3557"/>
                  <a:pt x="699" y="3831"/>
                </a:cubicBezTo>
                <a:cubicBezTo>
                  <a:pt x="1064" y="4104"/>
                  <a:pt x="1611" y="4256"/>
                  <a:pt x="2280" y="4317"/>
                </a:cubicBezTo>
                <a:lnTo>
                  <a:pt x="2523" y="6262"/>
                </a:lnTo>
                <a:cubicBezTo>
                  <a:pt x="2481" y="6268"/>
                  <a:pt x="2441" y="6270"/>
                  <a:pt x="2400" y="6270"/>
                </a:cubicBezTo>
                <a:cubicBezTo>
                  <a:pt x="2206" y="6270"/>
                  <a:pt x="2025" y="6211"/>
                  <a:pt x="1824" y="6110"/>
                </a:cubicBezTo>
                <a:cubicBezTo>
                  <a:pt x="1642" y="5958"/>
                  <a:pt x="1368" y="5806"/>
                  <a:pt x="1155" y="5533"/>
                </a:cubicBezTo>
                <a:lnTo>
                  <a:pt x="517" y="6353"/>
                </a:lnTo>
                <a:cubicBezTo>
                  <a:pt x="821" y="6688"/>
                  <a:pt x="1125" y="6901"/>
                  <a:pt x="1429" y="7022"/>
                </a:cubicBezTo>
                <a:cubicBezTo>
                  <a:pt x="1763" y="7174"/>
                  <a:pt x="2189" y="7235"/>
                  <a:pt x="2584" y="7235"/>
                </a:cubicBezTo>
                <a:lnTo>
                  <a:pt x="2705" y="8147"/>
                </a:lnTo>
                <a:lnTo>
                  <a:pt x="3283" y="8086"/>
                </a:lnTo>
                <a:lnTo>
                  <a:pt x="3161" y="7174"/>
                </a:lnTo>
                <a:cubicBezTo>
                  <a:pt x="3769" y="7083"/>
                  <a:pt x="4256" y="6870"/>
                  <a:pt x="4620" y="6475"/>
                </a:cubicBezTo>
                <a:cubicBezTo>
                  <a:pt x="4955" y="6110"/>
                  <a:pt x="5107" y="5624"/>
                  <a:pt x="5016" y="5077"/>
                </a:cubicBezTo>
                <a:cubicBezTo>
                  <a:pt x="4985" y="4560"/>
                  <a:pt x="4772" y="4135"/>
                  <a:pt x="4408" y="3861"/>
                </a:cubicBezTo>
                <a:cubicBezTo>
                  <a:pt x="4073" y="3618"/>
                  <a:pt x="3496" y="3405"/>
                  <a:pt x="2736" y="3314"/>
                </a:cubicBezTo>
                <a:lnTo>
                  <a:pt x="2553" y="1551"/>
                </a:lnTo>
                <a:cubicBezTo>
                  <a:pt x="2797" y="1551"/>
                  <a:pt x="3009" y="1581"/>
                  <a:pt x="3192" y="1703"/>
                </a:cubicBezTo>
                <a:cubicBezTo>
                  <a:pt x="3435" y="1825"/>
                  <a:pt x="3617" y="1977"/>
                  <a:pt x="3800" y="2189"/>
                </a:cubicBezTo>
                <a:lnTo>
                  <a:pt x="4468" y="1369"/>
                </a:lnTo>
                <a:cubicBezTo>
                  <a:pt x="4164" y="1095"/>
                  <a:pt x="3860" y="913"/>
                  <a:pt x="3496" y="791"/>
                </a:cubicBezTo>
                <a:cubicBezTo>
                  <a:pt x="3161" y="639"/>
                  <a:pt x="2827" y="609"/>
                  <a:pt x="2432" y="609"/>
                </a:cubicBezTo>
                <a:lnTo>
                  <a:pt x="23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2"/>
          <p:cNvSpPr/>
          <p:nvPr/>
        </p:nvSpPr>
        <p:spPr>
          <a:xfrm>
            <a:off x="8647725" y="33234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2"/>
          <p:cNvSpPr/>
          <p:nvPr/>
        </p:nvSpPr>
        <p:spPr>
          <a:xfrm>
            <a:off x="5438050" y="4991613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2"/>
          <p:cNvSpPr/>
          <p:nvPr/>
        </p:nvSpPr>
        <p:spPr>
          <a:xfrm>
            <a:off x="5769425" y="17151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2"/>
          <p:cNvSpPr/>
          <p:nvPr/>
        </p:nvSpPr>
        <p:spPr>
          <a:xfrm>
            <a:off x="3331350" y="231493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2"/>
          <p:cNvSpPr/>
          <p:nvPr/>
        </p:nvSpPr>
        <p:spPr>
          <a:xfrm>
            <a:off x="2147688" y="402735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2"/>
          <p:cNvSpPr/>
          <p:nvPr/>
        </p:nvSpPr>
        <p:spPr>
          <a:xfrm>
            <a:off x="4840988" y="92420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All Mighty Chardet</a:t>
            </a:r>
            <a:endParaRPr/>
          </a:p>
        </p:txBody>
      </p:sp>
      <p:sp>
        <p:nvSpPr>
          <p:cNvPr id="1054" name="Google Shape;1054;p33"/>
          <p:cNvSpPr/>
          <p:nvPr/>
        </p:nvSpPr>
        <p:spPr>
          <a:xfrm>
            <a:off x="3442322" y="1591500"/>
            <a:ext cx="2259300" cy="442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Chardet</a:t>
            </a:r>
            <a:endParaRPr b="1" sz="2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55" name="Google Shape;1055;p33"/>
          <p:cNvSpPr/>
          <p:nvPr/>
        </p:nvSpPr>
        <p:spPr>
          <a:xfrm>
            <a:off x="713225" y="2857500"/>
            <a:ext cx="17496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ASCII</a:t>
            </a:r>
            <a:endParaRPr b="1"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56" name="Google Shape;1056;p33"/>
          <p:cNvSpPr/>
          <p:nvPr/>
        </p:nvSpPr>
        <p:spPr>
          <a:xfrm>
            <a:off x="2700788" y="2857500"/>
            <a:ext cx="17496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UTF-8</a:t>
            </a:r>
            <a:endParaRPr b="1"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57" name="Google Shape;1057;p33"/>
          <p:cNvSpPr/>
          <p:nvPr/>
        </p:nvSpPr>
        <p:spPr>
          <a:xfrm>
            <a:off x="4687601" y="2857500"/>
            <a:ext cx="17496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UTF-16</a:t>
            </a:r>
            <a:endParaRPr b="1"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58" name="Google Shape;1058;p33"/>
          <p:cNvSpPr/>
          <p:nvPr/>
        </p:nvSpPr>
        <p:spPr>
          <a:xfrm>
            <a:off x="6674399" y="2857500"/>
            <a:ext cx="17496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Many More</a:t>
            </a:r>
            <a:endParaRPr b="1"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059" name="Google Shape;1059;p33"/>
          <p:cNvCxnSpPr>
            <a:stCxn id="1054" idx="2"/>
            <a:endCxn id="1056" idx="0"/>
          </p:cNvCxnSpPr>
          <p:nvPr/>
        </p:nvCxnSpPr>
        <p:spPr>
          <a:xfrm rot="5400000">
            <a:off x="3662072" y="1947600"/>
            <a:ext cx="823500" cy="99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0" name="Google Shape;1060;p33"/>
          <p:cNvCxnSpPr>
            <a:stCxn id="1055" idx="0"/>
            <a:endCxn id="1054" idx="2"/>
          </p:cNvCxnSpPr>
          <p:nvPr/>
        </p:nvCxnSpPr>
        <p:spPr>
          <a:xfrm rot="-5400000">
            <a:off x="2668175" y="953850"/>
            <a:ext cx="823500" cy="298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1" name="Google Shape;1061;p33"/>
          <p:cNvCxnSpPr>
            <a:stCxn id="1054" idx="2"/>
            <a:endCxn id="1058" idx="0"/>
          </p:cNvCxnSpPr>
          <p:nvPr/>
        </p:nvCxnSpPr>
        <p:spPr>
          <a:xfrm flipH="1" rot="-5400000">
            <a:off x="5648822" y="957150"/>
            <a:ext cx="823500" cy="297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2" name="Google Shape;1062;p33"/>
          <p:cNvCxnSpPr>
            <a:stCxn id="1057" idx="0"/>
            <a:endCxn id="1054" idx="2"/>
          </p:cNvCxnSpPr>
          <p:nvPr/>
        </p:nvCxnSpPr>
        <p:spPr>
          <a:xfrm flipH="1" rot="5400000">
            <a:off x="4655501" y="1950600"/>
            <a:ext cx="823500" cy="99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3" name="Google Shape;1063;p33"/>
          <p:cNvSpPr txBox="1"/>
          <p:nvPr/>
        </p:nvSpPr>
        <p:spPr>
          <a:xfrm>
            <a:off x="818975" y="3531800"/>
            <a:ext cx="1538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American Standard Code for Information Interchange</a:t>
            </a:r>
            <a:endParaRPr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1064" name="Google Shape;1064;p33"/>
          <p:cNvSpPr txBox="1"/>
          <p:nvPr/>
        </p:nvSpPr>
        <p:spPr>
          <a:xfrm>
            <a:off x="6781026" y="3531800"/>
            <a:ext cx="1536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Disasters</a:t>
            </a:r>
            <a:endParaRPr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1065" name="Google Shape;1065;p33"/>
          <p:cNvSpPr txBox="1"/>
          <p:nvPr/>
        </p:nvSpPr>
        <p:spPr>
          <a:xfrm>
            <a:off x="2806538" y="3531800"/>
            <a:ext cx="1538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UCS (Unicode) Transformation Format in Binary Strings</a:t>
            </a:r>
            <a:endParaRPr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1066" name="Google Shape;1066;p33"/>
          <p:cNvSpPr txBox="1"/>
          <p:nvPr/>
        </p:nvSpPr>
        <p:spPr>
          <a:xfrm>
            <a:off x="4794251" y="3531800"/>
            <a:ext cx="1536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Same thing but on 2 or 4 bytes</a:t>
            </a:r>
            <a:endParaRPr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cxnSp>
        <p:nvCxnSpPr>
          <p:cNvPr id="1067" name="Google Shape;1067;p33"/>
          <p:cNvCxnSpPr>
            <a:stCxn id="1055" idx="2"/>
            <a:endCxn id="1063" idx="0"/>
          </p:cNvCxnSpPr>
          <p:nvPr/>
        </p:nvCxnSpPr>
        <p:spPr>
          <a:xfrm>
            <a:off x="1588025" y="3300000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68" name="Google Shape;1068;p33"/>
          <p:cNvCxnSpPr>
            <a:stCxn id="1056" idx="2"/>
            <a:endCxn id="1065" idx="0"/>
          </p:cNvCxnSpPr>
          <p:nvPr/>
        </p:nvCxnSpPr>
        <p:spPr>
          <a:xfrm>
            <a:off x="3575588" y="3300000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69" name="Google Shape;1069;p33"/>
          <p:cNvCxnSpPr>
            <a:stCxn id="1057" idx="2"/>
            <a:endCxn id="1066" idx="0"/>
          </p:cNvCxnSpPr>
          <p:nvPr/>
        </p:nvCxnSpPr>
        <p:spPr>
          <a:xfrm>
            <a:off x="5562401" y="3300000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70" name="Google Shape;1070;p33"/>
          <p:cNvCxnSpPr>
            <a:stCxn id="1058" idx="2"/>
            <a:endCxn id="1064" idx="0"/>
          </p:cNvCxnSpPr>
          <p:nvPr/>
        </p:nvCxnSpPr>
        <p:spPr>
          <a:xfrm>
            <a:off x="7549199" y="3300000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71" name="Google Shape;1071;p33"/>
          <p:cNvSpPr/>
          <p:nvPr/>
        </p:nvSpPr>
        <p:spPr>
          <a:xfrm>
            <a:off x="1738300" y="1074588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4"/>
          <p:cNvSpPr txBox="1"/>
          <p:nvPr>
            <p:ph type="title"/>
          </p:nvPr>
        </p:nvSpPr>
        <p:spPr>
          <a:xfrm>
            <a:off x="713225" y="573450"/>
            <a:ext cx="71313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Highest Imports by Year</a:t>
            </a:r>
            <a:endParaRPr/>
          </a:p>
        </p:txBody>
      </p:sp>
      <p:sp>
        <p:nvSpPr>
          <p:cNvPr id="1077" name="Google Shape;1077;p34"/>
          <p:cNvSpPr txBox="1"/>
          <p:nvPr>
            <p:ph idx="1" type="subTitle"/>
          </p:nvPr>
        </p:nvSpPr>
        <p:spPr>
          <a:xfrm>
            <a:off x="713225" y="1596250"/>
            <a:ext cx="7203600" cy="25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Import Trends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Import Preferences, Shifts in composition, overall growth/decline of industries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Market opportunities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When was it favorable in terms of </a:t>
            </a:r>
            <a:r>
              <a:rPr lang="en" sz="2000"/>
              <a:t>its</a:t>
            </a:r>
            <a:r>
              <a:rPr lang="en" sz="2000"/>
              <a:t> years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Market Growth in General</a:t>
            </a:r>
            <a:endParaRPr sz="2000"/>
          </a:p>
        </p:txBody>
      </p:sp>
      <p:sp>
        <p:nvSpPr>
          <p:cNvPr id="1078" name="Google Shape;1078;p34"/>
          <p:cNvSpPr/>
          <p:nvPr/>
        </p:nvSpPr>
        <p:spPr>
          <a:xfrm flipH="1">
            <a:off x="7844615" y="-148647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4"/>
          <p:cNvSpPr/>
          <p:nvPr/>
        </p:nvSpPr>
        <p:spPr>
          <a:xfrm flipH="1">
            <a:off x="3447203" y="730325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5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Program</a:t>
            </a:r>
            <a:endParaRPr/>
          </a:p>
        </p:txBody>
      </p:sp>
      <p:sp>
        <p:nvSpPr>
          <p:cNvPr id="1085" name="Google Shape;1085;p35"/>
          <p:cNvSpPr txBox="1"/>
          <p:nvPr>
            <p:ph idx="2" type="subTitle"/>
          </p:nvPr>
        </p:nvSpPr>
        <p:spPr>
          <a:xfrm>
            <a:off x="720000" y="1089800"/>
            <a:ext cx="25989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import csv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import chardet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import matplotlib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import pandas as pd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import matplotlib.pyplot as plt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 Detect the encoding of the file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with open('u2010m.csv', 'rb') as file: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result = chardet.detect(file.read())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 Read the file with the detected encoding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 = pd.read_csv('Test.csv', encoding=result['encoding'])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086" name="Google Shape;1086;p35"/>
          <p:cNvGrpSpPr/>
          <p:nvPr/>
        </p:nvGrpSpPr>
        <p:grpSpPr>
          <a:xfrm>
            <a:off x="8102513" y="4252313"/>
            <a:ext cx="759625" cy="712525"/>
            <a:chOff x="2462300" y="1258000"/>
            <a:chExt cx="759625" cy="712525"/>
          </a:xfrm>
        </p:grpSpPr>
        <p:sp>
          <p:nvSpPr>
            <p:cNvPr id="1087" name="Google Shape;1087;p35"/>
            <p:cNvSpPr/>
            <p:nvPr/>
          </p:nvSpPr>
          <p:spPr>
            <a:xfrm>
              <a:off x="2462300" y="1258000"/>
              <a:ext cx="759625" cy="712525"/>
            </a:xfrm>
            <a:custGeom>
              <a:rect b="b" l="l" r="r" t="t"/>
              <a:pathLst>
                <a:path extrusionOk="0" h="28501" w="30385">
                  <a:moveTo>
                    <a:pt x="4669" y="1"/>
                  </a:moveTo>
                  <a:cubicBezTo>
                    <a:pt x="3909" y="1"/>
                    <a:pt x="3271" y="609"/>
                    <a:pt x="3271" y="1429"/>
                  </a:cubicBezTo>
                  <a:lnTo>
                    <a:pt x="3271" y="22463"/>
                  </a:lnTo>
                  <a:lnTo>
                    <a:pt x="171" y="27782"/>
                  </a:lnTo>
                  <a:cubicBezTo>
                    <a:pt x="1" y="28122"/>
                    <a:pt x="257" y="28500"/>
                    <a:pt x="568" y="28500"/>
                  </a:cubicBezTo>
                  <a:cubicBezTo>
                    <a:pt x="647" y="28500"/>
                    <a:pt x="729" y="28476"/>
                    <a:pt x="809" y="28421"/>
                  </a:cubicBezTo>
                  <a:lnTo>
                    <a:pt x="6128" y="25533"/>
                  </a:lnTo>
                  <a:lnTo>
                    <a:pt x="28986" y="25533"/>
                  </a:lnTo>
                  <a:cubicBezTo>
                    <a:pt x="29746" y="25533"/>
                    <a:pt x="30384" y="24925"/>
                    <a:pt x="30384" y="24135"/>
                  </a:cubicBezTo>
                  <a:lnTo>
                    <a:pt x="30384" y="1338"/>
                  </a:lnTo>
                  <a:cubicBezTo>
                    <a:pt x="30384" y="609"/>
                    <a:pt x="29746" y="1"/>
                    <a:pt x="28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2762925" y="1389475"/>
              <a:ext cx="250025" cy="372375"/>
            </a:xfrm>
            <a:custGeom>
              <a:rect b="b" l="l" r="r" t="t"/>
              <a:pathLst>
                <a:path extrusionOk="0" h="14895" w="10001">
                  <a:moveTo>
                    <a:pt x="4073" y="0"/>
                  </a:moveTo>
                  <a:lnTo>
                    <a:pt x="4073" y="1702"/>
                  </a:lnTo>
                  <a:cubicBezTo>
                    <a:pt x="2827" y="1854"/>
                    <a:pt x="1854" y="2310"/>
                    <a:pt x="1186" y="2949"/>
                  </a:cubicBezTo>
                  <a:cubicBezTo>
                    <a:pt x="547" y="3648"/>
                    <a:pt x="182" y="4438"/>
                    <a:pt x="182" y="5350"/>
                  </a:cubicBezTo>
                  <a:cubicBezTo>
                    <a:pt x="182" y="6140"/>
                    <a:pt x="426" y="6809"/>
                    <a:pt x="851" y="7265"/>
                  </a:cubicBezTo>
                  <a:cubicBezTo>
                    <a:pt x="1246" y="7751"/>
                    <a:pt x="1763" y="8085"/>
                    <a:pt x="2310" y="8268"/>
                  </a:cubicBezTo>
                  <a:cubicBezTo>
                    <a:pt x="2888" y="8481"/>
                    <a:pt x="3617" y="8663"/>
                    <a:pt x="4438" y="8845"/>
                  </a:cubicBezTo>
                  <a:cubicBezTo>
                    <a:pt x="5137" y="8997"/>
                    <a:pt x="5593" y="9119"/>
                    <a:pt x="5897" y="9241"/>
                  </a:cubicBezTo>
                  <a:cubicBezTo>
                    <a:pt x="6170" y="9332"/>
                    <a:pt x="6322" y="9544"/>
                    <a:pt x="6322" y="9757"/>
                  </a:cubicBezTo>
                  <a:cubicBezTo>
                    <a:pt x="6322" y="9940"/>
                    <a:pt x="6201" y="10092"/>
                    <a:pt x="5958" y="10213"/>
                  </a:cubicBezTo>
                  <a:cubicBezTo>
                    <a:pt x="5745" y="10335"/>
                    <a:pt x="5411" y="10365"/>
                    <a:pt x="4863" y="10365"/>
                  </a:cubicBezTo>
                  <a:cubicBezTo>
                    <a:pt x="4286" y="10365"/>
                    <a:pt x="3648" y="10304"/>
                    <a:pt x="3009" y="10092"/>
                  </a:cubicBezTo>
                  <a:cubicBezTo>
                    <a:pt x="2341" y="9909"/>
                    <a:pt x="1763" y="9696"/>
                    <a:pt x="1216" y="9392"/>
                  </a:cubicBezTo>
                  <a:lnTo>
                    <a:pt x="0" y="12067"/>
                  </a:lnTo>
                  <a:cubicBezTo>
                    <a:pt x="456" y="12371"/>
                    <a:pt x="1064" y="12645"/>
                    <a:pt x="1793" y="12827"/>
                  </a:cubicBezTo>
                  <a:cubicBezTo>
                    <a:pt x="2523" y="13070"/>
                    <a:pt x="3283" y="13192"/>
                    <a:pt x="4073" y="13222"/>
                  </a:cubicBezTo>
                  <a:lnTo>
                    <a:pt x="4073" y="14894"/>
                  </a:lnTo>
                  <a:lnTo>
                    <a:pt x="6322" y="14894"/>
                  </a:lnTo>
                  <a:lnTo>
                    <a:pt x="6322" y="13131"/>
                  </a:lnTo>
                  <a:cubicBezTo>
                    <a:pt x="7477" y="12949"/>
                    <a:pt x="8420" y="12493"/>
                    <a:pt x="9058" y="11855"/>
                  </a:cubicBezTo>
                  <a:cubicBezTo>
                    <a:pt x="9696" y="11186"/>
                    <a:pt x="10000" y="10426"/>
                    <a:pt x="10000" y="9392"/>
                  </a:cubicBezTo>
                  <a:cubicBezTo>
                    <a:pt x="10000" y="8572"/>
                    <a:pt x="9757" y="7934"/>
                    <a:pt x="9362" y="7478"/>
                  </a:cubicBezTo>
                  <a:cubicBezTo>
                    <a:pt x="8906" y="7022"/>
                    <a:pt x="8389" y="6687"/>
                    <a:pt x="7842" y="6505"/>
                  </a:cubicBezTo>
                  <a:cubicBezTo>
                    <a:pt x="7265" y="6292"/>
                    <a:pt x="6535" y="6110"/>
                    <a:pt x="5714" y="5958"/>
                  </a:cubicBezTo>
                  <a:cubicBezTo>
                    <a:pt x="5046" y="5836"/>
                    <a:pt x="4559" y="5745"/>
                    <a:pt x="4286" y="5623"/>
                  </a:cubicBezTo>
                  <a:cubicBezTo>
                    <a:pt x="4043" y="5502"/>
                    <a:pt x="3891" y="5350"/>
                    <a:pt x="3891" y="5137"/>
                  </a:cubicBezTo>
                  <a:cubicBezTo>
                    <a:pt x="3891" y="4681"/>
                    <a:pt x="4377" y="4438"/>
                    <a:pt x="5319" y="4438"/>
                  </a:cubicBezTo>
                  <a:cubicBezTo>
                    <a:pt x="6262" y="4438"/>
                    <a:pt x="7295" y="4742"/>
                    <a:pt x="8389" y="5289"/>
                  </a:cubicBezTo>
                  <a:lnTo>
                    <a:pt x="9514" y="2584"/>
                  </a:lnTo>
                  <a:cubicBezTo>
                    <a:pt x="8632" y="2098"/>
                    <a:pt x="7569" y="1794"/>
                    <a:pt x="6322" y="1672"/>
                  </a:cubicBezTo>
                  <a:lnTo>
                    <a:pt x="6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9" name="Google Shape;1089;p35"/>
          <p:cNvSpPr/>
          <p:nvPr/>
        </p:nvSpPr>
        <p:spPr>
          <a:xfrm>
            <a:off x="943675" y="636725"/>
            <a:ext cx="352850" cy="503551"/>
          </a:xfrm>
          <a:custGeom>
            <a:rect b="b" l="l" r="r" t="t"/>
            <a:pathLst>
              <a:path extrusionOk="0" h="8026" w="5624">
                <a:moveTo>
                  <a:pt x="2827" y="1391"/>
                </a:moveTo>
                <a:cubicBezTo>
                  <a:pt x="2956" y="1391"/>
                  <a:pt x="3101" y="1414"/>
                  <a:pt x="3253" y="1460"/>
                </a:cubicBezTo>
                <a:lnTo>
                  <a:pt x="2797" y="3010"/>
                </a:lnTo>
                <a:cubicBezTo>
                  <a:pt x="2493" y="2858"/>
                  <a:pt x="2250" y="2706"/>
                  <a:pt x="2128" y="2463"/>
                </a:cubicBezTo>
                <a:cubicBezTo>
                  <a:pt x="2037" y="2341"/>
                  <a:pt x="1976" y="2128"/>
                  <a:pt x="2067" y="1916"/>
                </a:cubicBezTo>
                <a:cubicBezTo>
                  <a:pt x="2128" y="1672"/>
                  <a:pt x="2280" y="1520"/>
                  <a:pt x="2493" y="1460"/>
                </a:cubicBezTo>
                <a:cubicBezTo>
                  <a:pt x="2584" y="1414"/>
                  <a:pt x="2698" y="1391"/>
                  <a:pt x="2827" y="1391"/>
                </a:cubicBezTo>
                <a:close/>
                <a:moveTo>
                  <a:pt x="2949" y="4408"/>
                </a:moveTo>
                <a:cubicBezTo>
                  <a:pt x="3283" y="4560"/>
                  <a:pt x="3466" y="4773"/>
                  <a:pt x="3587" y="4955"/>
                </a:cubicBezTo>
                <a:cubicBezTo>
                  <a:pt x="3709" y="5138"/>
                  <a:pt x="3709" y="5381"/>
                  <a:pt x="3618" y="5624"/>
                </a:cubicBezTo>
                <a:cubicBezTo>
                  <a:pt x="3557" y="5897"/>
                  <a:pt x="3405" y="6080"/>
                  <a:pt x="3192" y="6171"/>
                </a:cubicBezTo>
                <a:cubicBezTo>
                  <a:pt x="3115" y="6222"/>
                  <a:pt x="3022" y="6241"/>
                  <a:pt x="2916" y="6241"/>
                </a:cubicBezTo>
                <a:cubicBezTo>
                  <a:pt x="2773" y="6241"/>
                  <a:pt x="2608" y="6206"/>
                  <a:pt x="2432" y="6171"/>
                </a:cubicBezTo>
                <a:lnTo>
                  <a:pt x="2949" y="4408"/>
                </a:lnTo>
                <a:close/>
                <a:moveTo>
                  <a:pt x="3739" y="1"/>
                </a:moveTo>
                <a:lnTo>
                  <a:pt x="3557" y="609"/>
                </a:lnTo>
                <a:cubicBezTo>
                  <a:pt x="3320" y="549"/>
                  <a:pt x="3092" y="522"/>
                  <a:pt x="2877" y="522"/>
                </a:cubicBezTo>
                <a:cubicBezTo>
                  <a:pt x="2541" y="522"/>
                  <a:pt x="2236" y="588"/>
                  <a:pt x="1976" y="700"/>
                </a:cubicBezTo>
                <a:cubicBezTo>
                  <a:pt x="1551" y="882"/>
                  <a:pt x="1277" y="1277"/>
                  <a:pt x="1095" y="1764"/>
                </a:cubicBezTo>
                <a:cubicBezTo>
                  <a:pt x="973" y="2220"/>
                  <a:pt x="1003" y="2676"/>
                  <a:pt x="1216" y="3040"/>
                </a:cubicBezTo>
                <a:cubicBezTo>
                  <a:pt x="1459" y="3435"/>
                  <a:pt x="1885" y="3770"/>
                  <a:pt x="2493" y="4104"/>
                </a:cubicBezTo>
                <a:lnTo>
                  <a:pt x="1915" y="5989"/>
                </a:lnTo>
                <a:cubicBezTo>
                  <a:pt x="1672" y="5897"/>
                  <a:pt x="1490" y="5745"/>
                  <a:pt x="1338" y="5563"/>
                </a:cubicBezTo>
                <a:cubicBezTo>
                  <a:pt x="1186" y="5320"/>
                  <a:pt x="1034" y="5107"/>
                  <a:pt x="912" y="4742"/>
                </a:cubicBezTo>
                <a:lnTo>
                  <a:pt x="0" y="5259"/>
                </a:lnTo>
                <a:cubicBezTo>
                  <a:pt x="152" y="5685"/>
                  <a:pt x="365" y="6019"/>
                  <a:pt x="700" y="6353"/>
                </a:cubicBezTo>
                <a:cubicBezTo>
                  <a:pt x="943" y="6627"/>
                  <a:pt x="1247" y="6840"/>
                  <a:pt x="1672" y="6992"/>
                </a:cubicBezTo>
                <a:lnTo>
                  <a:pt x="1399" y="7873"/>
                </a:lnTo>
                <a:lnTo>
                  <a:pt x="1946" y="8025"/>
                </a:lnTo>
                <a:lnTo>
                  <a:pt x="2219" y="7144"/>
                </a:lnTo>
                <a:cubicBezTo>
                  <a:pt x="2512" y="7213"/>
                  <a:pt x="2779" y="7251"/>
                  <a:pt x="3026" y="7251"/>
                </a:cubicBezTo>
                <a:cubicBezTo>
                  <a:pt x="3318" y="7251"/>
                  <a:pt x="3583" y="7198"/>
                  <a:pt x="3830" y="7083"/>
                </a:cubicBezTo>
                <a:cubicBezTo>
                  <a:pt x="4317" y="6900"/>
                  <a:pt x="4590" y="6505"/>
                  <a:pt x="4742" y="5989"/>
                </a:cubicBezTo>
                <a:cubicBezTo>
                  <a:pt x="4894" y="5442"/>
                  <a:pt x="4864" y="4986"/>
                  <a:pt x="4651" y="4621"/>
                </a:cubicBezTo>
                <a:cubicBezTo>
                  <a:pt x="4408" y="4226"/>
                  <a:pt x="3982" y="3800"/>
                  <a:pt x="3314" y="3435"/>
                </a:cubicBezTo>
                <a:lnTo>
                  <a:pt x="3800" y="1703"/>
                </a:lnTo>
                <a:cubicBezTo>
                  <a:pt x="3982" y="1794"/>
                  <a:pt x="4195" y="1916"/>
                  <a:pt x="4347" y="2098"/>
                </a:cubicBezTo>
                <a:cubicBezTo>
                  <a:pt x="4499" y="2280"/>
                  <a:pt x="4590" y="2524"/>
                  <a:pt x="4712" y="2767"/>
                </a:cubicBezTo>
                <a:lnTo>
                  <a:pt x="5624" y="2250"/>
                </a:lnTo>
                <a:cubicBezTo>
                  <a:pt x="5441" y="1885"/>
                  <a:pt x="5259" y="1581"/>
                  <a:pt x="4985" y="1338"/>
                </a:cubicBezTo>
                <a:cubicBezTo>
                  <a:pt x="4712" y="1125"/>
                  <a:pt x="4408" y="913"/>
                  <a:pt x="4073" y="761"/>
                </a:cubicBezTo>
                <a:lnTo>
                  <a:pt x="4256" y="153"/>
                </a:lnTo>
                <a:lnTo>
                  <a:pt x="37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5"/>
          <p:cNvSpPr/>
          <p:nvPr/>
        </p:nvSpPr>
        <p:spPr>
          <a:xfrm>
            <a:off x="881413" y="4060900"/>
            <a:ext cx="72225" cy="72225"/>
          </a:xfrm>
          <a:custGeom>
            <a:rect b="b" l="l" r="r" t="t"/>
            <a:pathLst>
              <a:path extrusionOk="0" h="2889" w="2889">
                <a:moveTo>
                  <a:pt x="1460" y="1"/>
                </a:moveTo>
                <a:cubicBezTo>
                  <a:pt x="639" y="1"/>
                  <a:pt x="1" y="670"/>
                  <a:pt x="1" y="1460"/>
                </a:cubicBezTo>
                <a:cubicBezTo>
                  <a:pt x="1" y="2250"/>
                  <a:pt x="669" y="2889"/>
                  <a:pt x="1460" y="2889"/>
                </a:cubicBezTo>
                <a:cubicBezTo>
                  <a:pt x="2250" y="2889"/>
                  <a:pt x="2888" y="2250"/>
                  <a:pt x="2888" y="1460"/>
                </a:cubicBezTo>
                <a:cubicBezTo>
                  <a:pt x="2888" y="670"/>
                  <a:pt x="2280" y="1"/>
                  <a:pt x="1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5"/>
          <p:cNvSpPr txBox="1"/>
          <p:nvPr>
            <p:ph idx="2" type="subTitle"/>
          </p:nvPr>
        </p:nvSpPr>
        <p:spPr>
          <a:xfrm>
            <a:off x="3318750" y="1089800"/>
            <a:ext cx="24537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data1 = data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year = []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total = []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for i, j in data1.groupby('Imports from Country (Unit : US$ Thousand)')['總計'].sum().iteritems():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if '月' in i: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continue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year.append(i)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total.append(j)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print(i, j)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fig, ax = plt.subplots()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ax.bar(year, total)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92" name="Google Shape;1092;p35"/>
          <p:cNvSpPr txBox="1"/>
          <p:nvPr>
            <p:ph idx="2" type="subTitle"/>
          </p:nvPr>
        </p:nvSpPr>
        <p:spPr>
          <a:xfrm>
            <a:off x="5772450" y="1089950"/>
            <a:ext cx="26517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ax.ticklabel_format(style='plain', axis='y')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plt.title("Import Trade Value")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plt.xlabel("Imports from Country (Unit : US$ Thousand)")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plt.ylabel("總計")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plt.show()</a:t>
            </a:r>
            <a:endParaRPr sz="1300"/>
          </a:p>
        </p:txBody>
      </p:sp>
      <p:sp>
        <p:nvSpPr>
          <p:cNvPr id="1093" name="Google Shape;1093;p35"/>
          <p:cNvSpPr txBox="1"/>
          <p:nvPr/>
        </p:nvSpPr>
        <p:spPr>
          <a:xfrm>
            <a:off x="5772450" y="2886913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https://github.com/Zocke07/Big-Data-Programming-Final/tree/main/ImportByYear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6"/>
          <p:cNvSpPr/>
          <p:nvPr/>
        </p:nvSpPr>
        <p:spPr>
          <a:xfrm>
            <a:off x="1071600" y="1136050"/>
            <a:ext cx="6491700" cy="350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Statistics on Import Trade Value by highest year</a:t>
            </a:r>
            <a:endParaRPr sz="2900"/>
          </a:p>
        </p:txBody>
      </p:sp>
      <p:pic>
        <p:nvPicPr>
          <p:cNvPr id="1100" name="Google Shape;1100;p36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1542925" y="1179600"/>
            <a:ext cx="6020500" cy="3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Business Leadership Academy by Slidesgo">
  <a:themeElements>
    <a:clrScheme name="Simple Light">
      <a:dk1>
        <a:srgbClr val="1A0E90"/>
      </a:dk1>
      <a:lt1>
        <a:srgbClr val="F6F6FC"/>
      </a:lt1>
      <a:dk2>
        <a:srgbClr val="FF4298"/>
      </a:dk2>
      <a:lt2>
        <a:srgbClr val="E0E0FD"/>
      </a:lt2>
      <a:accent1>
        <a:srgbClr val="9698ED"/>
      </a:accent1>
      <a:accent2>
        <a:srgbClr val="FFD000"/>
      </a:accent2>
      <a:accent3>
        <a:srgbClr val="FFAA00"/>
      </a:accent3>
      <a:accent4>
        <a:srgbClr val="3AB53D"/>
      </a:accent4>
      <a:accent5>
        <a:srgbClr val="4AB7D6"/>
      </a:accent5>
      <a:accent6>
        <a:srgbClr val="39943A"/>
      </a:accent6>
      <a:hlink>
        <a:srgbClr val="1A0E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