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59" r:id="rId6"/>
    <p:sldId id="266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061" autoAdjust="0"/>
  </p:normalViewPr>
  <p:slideViewPr>
    <p:cSldViewPr snapToGrid="0">
      <p:cViewPr varScale="1">
        <p:scale>
          <a:sx n="95" d="100"/>
          <a:sy n="95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649B8-AEF7-49BD-A246-CFB03F61AE0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AD2C6-FCEC-4B75-948D-1B49870A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1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AD2C6-FCEC-4B75-948D-1B49870AE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6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Create an anime style boy teenager with white hair and grey eyes, wearing a black and white hoodie. Showing his camera to his friends excitedly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AD2C6-FCEC-4B75-948D-1B49870AEF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38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F2DDCC"/>
              </a:solidFill>
              <a:effectLst/>
              <a:latin typeface="Gin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AD2C6-FCEC-4B75-948D-1B49870AEF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13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Create an anime style boy teenager with white hair and grey eyes, wearing a black and white hoodie. He saw a mountain spot from the laptop screen and he's thinking of going there while looking excited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AD2C6-FCEC-4B75-948D-1B49870AE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6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Create an anime style boy teenager with white hair and grey eyes, wearing a black and white hoodie. He saw a mountain spot from the laptop screen and he's thinking of going there while looking excited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AD2C6-FCEC-4B75-948D-1B49870AEF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02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Create an anime style boy teenager with white hair and grey eyes, wearing a black and white hoodie. He's walking on the mountains but suddenly heavy rain falls. He looks panicked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AD2C6-FCEC-4B75-948D-1B49870AEF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65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Create an anime style boy teenager with white hair and grey eyes, wearing a black and white hoodie. Even though it's raining but he's determined to go to his destination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AD2C6-FCEC-4B75-948D-1B49870AEF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6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Create an anime style boy teenager with white hair and grey eyes, wearing a black and white hoodie. Even though it's raining but he's determined to go to his destination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AD2C6-FCEC-4B75-948D-1B49870AEF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9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Create an anime style boy teenager with white hair and grey eyes, wearing a black and white hoodie. He finally reached his destination to go to the waterfall. He's holding a wet camera and try to wipe the camera looking sad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AD2C6-FCEC-4B75-948D-1B49870AEF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81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Create an anime style boy teenager with white hair and grey eyes, wearing a black and white hoodie. Holding his camera with an excited look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AD2C6-FCEC-4B75-948D-1B49870AEF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11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Create an anime style boy teenager with white hair and grey eyes, wearing a black and white hoodie, doing programming while looking excited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AD2C6-FCEC-4B75-948D-1B49870AEF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7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ECCA-43A2-4BAD-9758-7D56501BE82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0304-837C-49CC-BB3C-6731667E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88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ECCA-43A2-4BAD-9758-7D56501BE82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0304-837C-49CC-BB3C-6731667E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57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ECCA-43A2-4BAD-9758-7D56501BE82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0304-837C-49CC-BB3C-6731667E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9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ECCA-43A2-4BAD-9758-7D56501BE82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0304-837C-49CC-BB3C-6731667E217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4891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ECCA-43A2-4BAD-9758-7D56501BE82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0304-837C-49CC-BB3C-6731667E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14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ECCA-43A2-4BAD-9758-7D56501BE82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0304-837C-49CC-BB3C-6731667E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10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ECCA-43A2-4BAD-9758-7D56501BE82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0304-837C-49CC-BB3C-6731667E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26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ECCA-43A2-4BAD-9758-7D56501BE82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0304-837C-49CC-BB3C-6731667E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56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ECCA-43A2-4BAD-9758-7D56501BE82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0304-837C-49CC-BB3C-6731667E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7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ECCA-43A2-4BAD-9758-7D56501BE82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0304-837C-49CC-BB3C-6731667E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78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ECCA-43A2-4BAD-9758-7D56501BE82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0304-837C-49CC-BB3C-6731667E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03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ECCA-43A2-4BAD-9758-7D56501BE82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0304-837C-49CC-BB3C-6731667E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32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ECCA-43A2-4BAD-9758-7D56501BE82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0304-837C-49CC-BB3C-6731667E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65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ECCA-43A2-4BAD-9758-7D56501BE82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0304-837C-49CC-BB3C-6731667E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4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ECCA-43A2-4BAD-9758-7D56501BE82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0304-837C-49CC-BB3C-6731667E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02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ECCA-43A2-4BAD-9758-7D56501BE82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0304-837C-49CC-BB3C-6731667E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74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ECCA-43A2-4BAD-9758-7D56501BE82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0304-837C-49CC-BB3C-6731667E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34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545ECCA-43A2-4BAD-9758-7D56501BE82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76D0304-837C-49CC-BB3C-6731667E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65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C9C0-015F-7397-7874-5B9A9E4C1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2588" y="2644588"/>
            <a:ext cx="3316941" cy="1235029"/>
          </a:xfrm>
        </p:spPr>
        <p:txBody>
          <a:bodyPr>
            <a:noAutofit/>
          </a:bodyPr>
          <a:lstStyle/>
          <a:p>
            <a:r>
              <a:rPr lang="zh-TW" altLang="en-US" sz="6000" dirty="0"/>
              <a:t>冒險故事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3826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C9C0-015F-7397-7874-5B9A9E4C1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718" y="484094"/>
            <a:ext cx="1739153" cy="1008810"/>
          </a:xfrm>
        </p:spPr>
        <p:txBody>
          <a:bodyPr>
            <a:normAutofit/>
          </a:bodyPr>
          <a:lstStyle/>
          <a:p>
            <a:r>
              <a:rPr lang="zh-TW" altLang="en-US" dirty="0"/>
              <a:t>結局</a:t>
            </a:r>
            <a:endParaRPr lang="en-US" dirty="0"/>
          </a:p>
        </p:txBody>
      </p:sp>
      <p:pic>
        <p:nvPicPr>
          <p:cNvPr id="8194" name="Picture 2" descr="anime style boy teenager with white hair and grey eyes, wearing a black and white hoodie, showing his camera to his friends excitedly">
            <a:extLst>
              <a:ext uri="{FF2B5EF4-FFF2-40B4-BE49-F238E27FC236}">
                <a16:creationId xmlns:a16="http://schemas.microsoft.com/office/drawing/2014/main" id="{184DBA24-D973-D54D-A0E6-0E1C1ABE4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94" y="1663837"/>
            <a:ext cx="3931920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828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C9C0-015F-7397-7874-5B9A9E4C1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2588" y="2644588"/>
            <a:ext cx="3316941" cy="1235029"/>
          </a:xfrm>
        </p:spPr>
        <p:txBody>
          <a:bodyPr>
            <a:noAutofit/>
          </a:bodyPr>
          <a:lstStyle/>
          <a:p>
            <a:r>
              <a:rPr lang="zh-TW" altLang="en-US" sz="6000" dirty="0"/>
              <a:t>謝謝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689335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C9C0-015F-7397-7874-5B9A9E4C1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718" y="484094"/>
            <a:ext cx="1739153" cy="1008810"/>
          </a:xfrm>
        </p:spPr>
        <p:txBody>
          <a:bodyPr>
            <a:normAutofit/>
          </a:bodyPr>
          <a:lstStyle/>
          <a:p>
            <a:r>
              <a:rPr lang="zh-TW" altLang="en-US" dirty="0"/>
              <a:t>目標</a:t>
            </a:r>
            <a:endParaRPr lang="en-US" dirty="0"/>
          </a:p>
        </p:txBody>
      </p:sp>
      <p:pic>
        <p:nvPicPr>
          <p:cNvPr id="3" name="Picture 2" descr="anime style boy teenager with white hair and grey eyes, wearing a black and white hoodie, looking excited at a mountain spot on the laptop screen">
            <a:extLst>
              <a:ext uri="{FF2B5EF4-FFF2-40B4-BE49-F238E27FC236}">
                <a16:creationId xmlns:a16="http://schemas.microsoft.com/office/drawing/2014/main" id="{724EE4CB-D45D-F773-AD7B-E06919B0B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94" y="1728317"/>
            <a:ext cx="3931920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nime style boy teenager with white hair and grey eyes, wearing a black and white hoodie, looking excited at a mountain spot on the laptop screen">
            <a:extLst>
              <a:ext uri="{FF2B5EF4-FFF2-40B4-BE49-F238E27FC236}">
                <a16:creationId xmlns:a16="http://schemas.microsoft.com/office/drawing/2014/main" id="{02D5ACB0-79CA-55C9-FC01-E7EEB06AE6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8556" r="60518" b="15155"/>
          <a:stretch/>
        </p:blipFill>
        <p:spPr bwMode="auto">
          <a:xfrm>
            <a:off x="1703294" y="3637503"/>
            <a:ext cx="1552372" cy="142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0140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C9C0-015F-7397-7874-5B9A9E4C1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718" y="484094"/>
            <a:ext cx="1739153" cy="1008810"/>
          </a:xfrm>
        </p:spPr>
        <p:txBody>
          <a:bodyPr>
            <a:normAutofit/>
          </a:bodyPr>
          <a:lstStyle/>
          <a:p>
            <a:r>
              <a:rPr lang="zh-TW" altLang="en-US" dirty="0"/>
              <a:t>目標</a:t>
            </a:r>
            <a:endParaRPr lang="en-US" dirty="0"/>
          </a:p>
        </p:txBody>
      </p:sp>
      <p:pic>
        <p:nvPicPr>
          <p:cNvPr id="3" name="Picture 2" descr="anime style boy teenager with white hair and grey eyes, wearing a black and white hoodie, looking excited at a mountain spot on the laptop screen">
            <a:extLst>
              <a:ext uri="{FF2B5EF4-FFF2-40B4-BE49-F238E27FC236}">
                <a16:creationId xmlns:a16="http://schemas.microsoft.com/office/drawing/2014/main" id="{724EE4CB-D45D-F773-AD7B-E06919B0B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94" y="1728317"/>
            <a:ext cx="3931920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DF959A82-EF11-7134-2AFD-66581C654186}"/>
              </a:ext>
            </a:extLst>
          </p:cNvPr>
          <p:cNvSpPr/>
          <p:nvPr/>
        </p:nvSpPr>
        <p:spPr>
          <a:xfrm>
            <a:off x="4089679" y="0"/>
            <a:ext cx="3180205" cy="1969478"/>
          </a:xfrm>
          <a:prstGeom prst="cloudCallou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ime style boy teenager with white hair and grey eyes, wearing a black and white hoodie, looking excited at a mountain spot on the laptop screen">
            <a:extLst>
              <a:ext uri="{FF2B5EF4-FFF2-40B4-BE49-F238E27FC236}">
                <a16:creationId xmlns:a16="http://schemas.microsoft.com/office/drawing/2014/main" id="{02D5ACB0-79CA-55C9-FC01-E7EEB06AE609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8556" r="60518" b="15155"/>
          <a:stretch/>
        </p:blipFill>
        <p:spPr bwMode="auto">
          <a:xfrm>
            <a:off x="4690650" y="318881"/>
            <a:ext cx="1951310" cy="117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386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ime style boy teenager with white hair and grey eyes, wearing a black and white hoodie, looking excited at a mountain spot on the laptop screen">
            <a:extLst>
              <a:ext uri="{FF2B5EF4-FFF2-40B4-BE49-F238E27FC236}">
                <a16:creationId xmlns:a16="http://schemas.microsoft.com/office/drawing/2014/main" id="{37064A41-A1DB-369A-9600-A45784CD36CB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8556" r="60518" b="15155"/>
          <a:stretch/>
        </p:blipFill>
        <p:spPr bwMode="auto">
          <a:xfrm>
            <a:off x="1703294" y="1713969"/>
            <a:ext cx="3931920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4DC9C0-015F-7397-7874-5B9A9E4C1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718" y="484094"/>
            <a:ext cx="1739153" cy="1008810"/>
          </a:xfrm>
        </p:spPr>
        <p:txBody>
          <a:bodyPr>
            <a:normAutofit/>
          </a:bodyPr>
          <a:lstStyle/>
          <a:p>
            <a:r>
              <a:rPr lang="zh-TW" altLang="en-US" dirty="0"/>
              <a:t>阻礙</a:t>
            </a:r>
            <a:endParaRPr lang="en-US" dirty="0"/>
          </a:p>
        </p:txBody>
      </p:sp>
      <p:pic>
        <p:nvPicPr>
          <p:cNvPr id="3" name="Picture 2" descr="anime style boy teenager with white hair and grey eyes, wearing a black and white hoodie, walking on the mountains, heavy rain falls, panicked expression">
            <a:extLst>
              <a:ext uri="{FF2B5EF4-FFF2-40B4-BE49-F238E27FC236}">
                <a16:creationId xmlns:a16="http://schemas.microsoft.com/office/drawing/2014/main" id="{43465DC7-8F16-93CD-3C07-3A81D7142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339" y="1713969"/>
            <a:ext cx="3931920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461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C9C0-015F-7397-7874-5B9A9E4C1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718" y="484094"/>
            <a:ext cx="1739153" cy="1008810"/>
          </a:xfrm>
        </p:spPr>
        <p:txBody>
          <a:bodyPr>
            <a:normAutofit/>
          </a:bodyPr>
          <a:lstStyle/>
          <a:p>
            <a:r>
              <a:rPr lang="zh-TW" altLang="en-US" dirty="0"/>
              <a:t>努力</a:t>
            </a:r>
            <a:endParaRPr lang="en-US" dirty="0"/>
          </a:p>
        </p:txBody>
      </p:sp>
      <p:pic>
        <p:nvPicPr>
          <p:cNvPr id="3" name="Picture 2" descr="anime style boy teenager with white hair and grey eyes, wearing a black and white hoodie, determined to go to his destination despite the rain">
            <a:extLst>
              <a:ext uri="{FF2B5EF4-FFF2-40B4-BE49-F238E27FC236}">
                <a16:creationId xmlns:a16="http://schemas.microsoft.com/office/drawing/2014/main" id="{E3C9370B-DB83-DF0B-9F4A-DC9938817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94" y="1718268"/>
            <a:ext cx="3931920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478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C9C0-015F-7397-7874-5B9A9E4C1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718" y="484094"/>
            <a:ext cx="1739153" cy="1008810"/>
          </a:xfrm>
        </p:spPr>
        <p:txBody>
          <a:bodyPr>
            <a:normAutofit/>
          </a:bodyPr>
          <a:lstStyle/>
          <a:p>
            <a:r>
              <a:rPr lang="zh-TW" altLang="en-US" dirty="0"/>
              <a:t>努力</a:t>
            </a:r>
            <a:endParaRPr lang="en-US" dirty="0"/>
          </a:p>
        </p:txBody>
      </p:sp>
      <p:pic>
        <p:nvPicPr>
          <p:cNvPr id="3" name="Picture 2" descr="anime style boy teenager with white hair and grey eyes, wearing a black and white hoodie, determined to go to his destination despite the rain">
            <a:extLst>
              <a:ext uri="{FF2B5EF4-FFF2-40B4-BE49-F238E27FC236}">
                <a16:creationId xmlns:a16="http://schemas.microsoft.com/office/drawing/2014/main" id="{E3C9370B-DB83-DF0B-9F4A-DC9938817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94" y="1698170"/>
            <a:ext cx="3931920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532A737A-6B44-0B78-F4FC-AA0931474EC1}"/>
              </a:ext>
            </a:extLst>
          </p:cNvPr>
          <p:cNvSpPr/>
          <p:nvPr/>
        </p:nvSpPr>
        <p:spPr>
          <a:xfrm>
            <a:off x="4362591" y="418616"/>
            <a:ext cx="3135086" cy="2148574"/>
          </a:xfrm>
          <a:prstGeom prst="cloudCallou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waterfall scenery on a cloudy weather on a mountain">
            <a:extLst>
              <a:ext uri="{FF2B5EF4-FFF2-40B4-BE49-F238E27FC236}">
                <a16:creationId xmlns:a16="http://schemas.microsoft.com/office/drawing/2014/main" id="{4D1A05DF-1361-4266-2305-58DD67E3227B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741" y="895658"/>
            <a:ext cx="1998785" cy="119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225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aterfall scenery on a cloudy weather on a mountain">
            <a:extLst>
              <a:ext uri="{FF2B5EF4-FFF2-40B4-BE49-F238E27FC236}">
                <a16:creationId xmlns:a16="http://schemas.microsoft.com/office/drawing/2014/main" id="{AD368AA7-AF25-F3DA-D825-5487EE89B6E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94" y="1637880"/>
            <a:ext cx="3931920" cy="393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4DC9C0-015F-7397-7874-5B9A9E4C1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718" y="484094"/>
            <a:ext cx="1739153" cy="1008810"/>
          </a:xfrm>
        </p:spPr>
        <p:txBody>
          <a:bodyPr>
            <a:normAutofit/>
          </a:bodyPr>
          <a:lstStyle/>
          <a:p>
            <a:r>
              <a:rPr lang="zh-TW" altLang="en-US" dirty="0"/>
              <a:t>結果</a:t>
            </a:r>
            <a:endParaRPr lang="en-US" dirty="0"/>
          </a:p>
        </p:txBody>
      </p:sp>
      <p:pic>
        <p:nvPicPr>
          <p:cNvPr id="3" name="Picture 2" descr="anime style boy teenager with white hair and grey eyes, wearing a black and white hoodie, holding a wet camera and trying to wipe it at a waterfall, looking sad">
            <a:extLst>
              <a:ext uri="{FF2B5EF4-FFF2-40B4-BE49-F238E27FC236}">
                <a16:creationId xmlns:a16="http://schemas.microsoft.com/office/drawing/2014/main" id="{86C96CC5-4F39-A5A3-EA95-5B58DAFD9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94" y="1637881"/>
            <a:ext cx="3931920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453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C9C0-015F-7397-7874-5B9A9E4C1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718" y="484094"/>
            <a:ext cx="1739153" cy="1008810"/>
          </a:xfrm>
        </p:spPr>
        <p:txBody>
          <a:bodyPr>
            <a:normAutofit/>
          </a:bodyPr>
          <a:lstStyle/>
          <a:p>
            <a:r>
              <a:rPr lang="zh-TW" altLang="en-US" dirty="0"/>
              <a:t>意外</a:t>
            </a:r>
            <a:endParaRPr lang="en-US" dirty="0"/>
          </a:p>
        </p:txBody>
      </p:sp>
      <p:pic>
        <p:nvPicPr>
          <p:cNvPr id="6146" name="Picture 2" descr="anime style boy teenager with white hair and grey eyes, wearing a black and white hoodie, looking at a blurry but wonderful scenery photo on his camera with an excited look">
            <a:extLst>
              <a:ext uri="{FF2B5EF4-FFF2-40B4-BE49-F238E27FC236}">
                <a16:creationId xmlns:a16="http://schemas.microsoft.com/office/drawing/2014/main" id="{44BE5557-FC57-BDE1-A30A-1BB3BF186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94" y="1698172"/>
            <a:ext cx="3931920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820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C9C0-015F-7397-7874-5B9A9E4C1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718" y="484094"/>
            <a:ext cx="1739153" cy="1008810"/>
          </a:xfrm>
        </p:spPr>
        <p:txBody>
          <a:bodyPr>
            <a:normAutofit/>
          </a:bodyPr>
          <a:lstStyle/>
          <a:p>
            <a:r>
              <a:rPr lang="zh-TW" altLang="en-US" dirty="0"/>
              <a:t>轉彎</a:t>
            </a:r>
            <a:endParaRPr lang="en-US" dirty="0"/>
          </a:p>
        </p:txBody>
      </p:sp>
      <p:pic>
        <p:nvPicPr>
          <p:cNvPr id="7170" name="Picture 2" descr="anime style boy teenager with white hair and grey eyes, wearing a black and white hoodie, holding his camera with an excited look">
            <a:extLst>
              <a:ext uri="{FF2B5EF4-FFF2-40B4-BE49-F238E27FC236}">
                <a16:creationId xmlns:a16="http://schemas.microsoft.com/office/drawing/2014/main" id="{6EC28569-4152-E762-A495-D97158C5B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94" y="1673772"/>
            <a:ext cx="3931920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834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753</TotalTime>
  <Words>320</Words>
  <Application>Microsoft Office PowerPoint</Application>
  <PresentationFormat>Widescreen</PresentationFormat>
  <Paragraphs>31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Ginto</vt:lpstr>
      <vt:lpstr>Calibri</vt:lpstr>
      <vt:lpstr>Calisto MT</vt:lpstr>
      <vt:lpstr>Wingdings 2</vt:lpstr>
      <vt:lpstr>Slate</vt:lpstr>
      <vt:lpstr>冒險故事</vt:lpstr>
      <vt:lpstr>目標</vt:lpstr>
      <vt:lpstr>目標</vt:lpstr>
      <vt:lpstr>阻礙</vt:lpstr>
      <vt:lpstr>努力</vt:lpstr>
      <vt:lpstr>努力</vt:lpstr>
      <vt:lpstr>結果</vt:lpstr>
      <vt:lpstr>意外</vt:lpstr>
      <vt:lpstr>轉彎</vt:lpstr>
      <vt:lpstr>結局</vt:lpstr>
      <vt:lpstr>謝謝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Rivan W</dc:creator>
  <cp:lastModifiedBy>Rivan W</cp:lastModifiedBy>
  <cp:revision>5</cp:revision>
  <dcterms:created xsi:type="dcterms:W3CDTF">2024-10-19T10:18:52Z</dcterms:created>
  <dcterms:modified xsi:type="dcterms:W3CDTF">2024-10-23T01:57:32Z</dcterms:modified>
</cp:coreProperties>
</file>