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61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649B8-AEF7-49BD-A246-CFB03F61AE06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AD2C6-FCEC-4B75-948D-1B49870A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A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n anime style boy teenager with white hair and grey eyes, wearing a black and white hoodie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hoodie, doing a programming but suddenly he encounters a 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hoodie, staying up late while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hoodie, he and his friends are looking at a game screen and everyone has a shocked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hoodie. He's thinking of how his friends are laughing when they see a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hoodie, doing programming while looking excited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Create an anime style boy teenager with white hair and grey eyes, wearing a black and white hoodie, is happy and all people is also happy looking at a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F2DDCC"/>
              </a:solidFill>
              <a:effectLst/>
              <a:latin typeface="Gin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AD2C6-FCEC-4B75-948D-1B49870AE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1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891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0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45ECCA-43A2-4BAD-9758-7D56501BE82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D0304-837C-49CC-BB3C-6731667E2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65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88" y="2644588"/>
            <a:ext cx="3316941" cy="1235029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自我介紹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3826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目標</a:t>
            </a:r>
            <a:endParaRPr lang="en-US" dirty="0"/>
          </a:p>
        </p:txBody>
      </p:sp>
      <p:pic>
        <p:nvPicPr>
          <p:cNvPr id="1026" name="Picture 2" descr="anime style boy teenager with white hair and grey eyes, wearing a black and white hoodie">
            <a:extLst>
              <a:ext uri="{FF2B5EF4-FFF2-40B4-BE49-F238E27FC236}">
                <a16:creationId xmlns:a16="http://schemas.microsoft.com/office/drawing/2014/main" id="{D6162020-93F7-B37F-5AEB-C6EE5B563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62" y="1687606"/>
            <a:ext cx="3953437" cy="395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1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阻礙</a:t>
            </a:r>
            <a:endParaRPr lang="en-US" dirty="0"/>
          </a:p>
        </p:txBody>
      </p:sp>
      <p:pic>
        <p:nvPicPr>
          <p:cNvPr id="2050" name="Picture 2" descr="anime style boy teenager with white hair and grey eyes, wearing a black and white hoodie, doing a programming but suddenly he encounters a bug">
            <a:extLst>
              <a:ext uri="{FF2B5EF4-FFF2-40B4-BE49-F238E27FC236}">
                <a16:creationId xmlns:a16="http://schemas.microsoft.com/office/drawing/2014/main" id="{73696641-6EA2-81BF-9428-CD2D6FE1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10" y="1677557"/>
            <a:ext cx="3953438" cy="395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6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努力</a:t>
            </a:r>
            <a:endParaRPr lang="en-US" dirty="0"/>
          </a:p>
        </p:txBody>
      </p:sp>
      <p:pic>
        <p:nvPicPr>
          <p:cNvPr id="3074" name="Picture 2" descr="anime style boy teenager with white hair and grey eyes, wearing a black and white hoodie, staying up late while programming">
            <a:extLst>
              <a:ext uri="{FF2B5EF4-FFF2-40B4-BE49-F238E27FC236}">
                <a16:creationId xmlns:a16="http://schemas.microsoft.com/office/drawing/2014/main" id="{E59B9057-0C9B-86DE-7F78-368EB09D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20" y="1687605"/>
            <a:ext cx="3950208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7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結果</a:t>
            </a:r>
            <a:endParaRPr lang="en-US" dirty="0"/>
          </a:p>
        </p:txBody>
      </p:sp>
      <p:pic>
        <p:nvPicPr>
          <p:cNvPr id="4098" name="Picture 2" descr="anime style boy teenager with white hair and grey eyes, wearing a black and white hoodie, he and his friends are looking at a game screen and everyone has a shocked expression">
            <a:extLst>
              <a:ext uri="{FF2B5EF4-FFF2-40B4-BE49-F238E27FC236}">
                <a16:creationId xmlns:a16="http://schemas.microsoft.com/office/drawing/2014/main" id="{B6E9DD6F-8745-FE72-0D45-475E9194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12" y="1687605"/>
            <a:ext cx="3950208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意外</a:t>
            </a:r>
            <a:endParaRPr lang="en-US" dirty="0"/>
          </a:p>
        </p:txBody>
      </p:sp>
      <p:pic>
        <p:nvPicPr>
          <p:cNvPr id="5122" name="Picture 2" descr="anime style boy teenager with white hair and grey eyes, wearing a black and white hoodie, thinking of his friends laughing at a screen">
            <a:extLst>
              <a:ext uri="{FF2B5EF4-FFF2-40B4-BE49-F238E27FC236}">
                <a16:creationId xmlns:a16="http://schemas.microsoft.com/office/drawing/2014/main" id="{C0D9F1F3-879D-F950-A9F2-05491417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11" y="1687605"/>
            <a:ext cx="3950208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2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轉彎</a:t>
            </a:r>
            <a:endParaRPr lang="en-US" dirty="0"/>
          </a:p>
        </p:txBody>
      </p:sp>
      <p:pic>
        <p:nvPicPr>
          <p:cNvPr id="6146" name="Picture 2" descr="anime style boy teenager with white hair and grey eyes, wearing a black and white hoodie, doing programming while looking excited">
            <a:extLst>
              <a:ext uri="{FF2B5EF4-FFF2-40B4-BE49-F238E27FC236}">
                <a16:creationId xmlns:a16="http://schemas.microsoft.com/office/drawing/2014/main" id="{7374BB69-56FA-B005-EFFE-FF9952EE4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03" y="1687605"/>
            <a:ext cx="3950208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3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18" y="484094"/>
            <a:ext cx="1739153" cy="1008810"/>
          </a:xfrm>
        </p:spPr>
        <p:txBody>
          <a:bodyPr>
            <a:normAutofit/>
          </a:bodyPr>
          <a:lstStyle/>
          <a:p>
            <a:r>
              <a:rPr lang="zh-TW" altLang="en-US" dirty="0"/>
              <a:t>結局</a:t>
            </a:r>
            <a:endParaRPr lang="en-US" dirty="0"/>
          </a:p>
        </p:txBody>
      </p:sp>
      <p:pic>
        <p:nvPicPr>
          <p:cNvPr id="7170" name="Picture 2" descr="anime style boy teenager with white hair and grey eyes, wearing a black and white hoodie, is happy and all people is also happy looking at a screen">
            <a:extLst>
              <a:ext uri="{FF2B5EF4-FFF2-40B4-BE49-F238E27FC236}">
                <a16:creationId xmlns:a16="http://schemas.microsoft.com/office/drawing/2014/main" id="{54EC6D6A-3790-B692-EDD1-E83D9D2E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09" y="1687604"/>
            <a:ext cx="3950209" cy="395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2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C9C0-015F-7397-7874-5B9A9E4C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88" y="2644588"/>
            <a:ext cx="3316941" cy="1235029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謝謝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6893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377</TotalTime>
  <Words>216</Words>
  <Application>Microsoft Office PowerPoint</Application>
  <PresentationFormat>Widescreen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Ginto</vt:lpstr>
      <vt:lpstr>Arial</vt:lpstr>
      <vt:lpstr>Calibri</vt:lpstr>
      <vt:lpstr>Calisto MT</vt:lpstr>
      <vt:lpstr>Wingdings 2</vt:lpstr>
      <vt:lpstr>Slate</vt:lpstr>
      <vt:lpstr>自我介紹</vt:lpstr>
      <vt:lpstr>目標</vt:lpstr>
      <vt:lpstr>阻礙</vt:lpstr>
      <vt:lpstr>努力</vt:lpstr>
      <vt:lpstr>結果</vt:lpstr>
      <vt:lpstr>意外</vt:lpstr>
      <vt:lpstr>轉彎</vt:lpstr>
      <vt:lpstr>結局</vt:lpstr>
      <vt:lpstr>謝謝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Rivan W</dc:creator>
  <cp:lastModifiedBy>Rivan W</cp:lastModifiedBy>
  <cp:revision>2</cp:revision>
  <dcterms:created xsi:type="dcterms:W3CDTF">2024-10-19T10:18:52Z</dcterms:created>
  <dcterms:modified xsi:type="dcterms:W3CDTF">2024-10-19T16:35:57Z</dcterms:modified>
</cp:coreProperties>
</file>