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33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97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36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2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9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6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FCA5-F5E7-4567-9F4D-BA411A269527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A36488-60A4-40BC-83EB-CCF7A0B93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4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3325" y="2404534"/>
            <a:ext cx="8510678" cy="1646302"/>
          </a:xfrm>
        </p:spPr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web-</a:t>
            </a:r>
            <a:r>
              <a:rPr lang="ru-RU" dirty="0" smtClean="0"/>
              <a:t>приложени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 err="1" smtClean="0"/>
              <a:t>нотификатор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1927030-8B3E-D832-F397-1324EC914658}"/>
              </a:ext>
            </a:extLst>
          </p:cNvPr>
          <p:cNvSpPr txBox="1">
            <a:spLocks/>
          </p:cNvSpPr>
          <p:nvPr/>
        </p:nvSpPr>
        <p:spPr>
          <a:xfrm>
            <a:off x="1507067" y="566966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Выполнил: Брусницын Константин Михайлович</a:t>
            </a:r>
          </a:p>
          <a:p>
            <a:pPr algn="ctr"/>
            <a:r>
              <a:rPr lang="ru-RU" dirty="0" smtClean="0"/>
              <a:t>Группа: 3ИС1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2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Возникаемые</a:t>
            </a:r>
            <a:r>
              <a:rPr lang="ru-RU" dirty="0" smtClean="0"/>
              <a:t> проблемы в повседневной жизни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468" y="1404150"/>
            <a:ext cx="8596668" cy="150496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Упущение </a:t>
            </a:r>
            <a:r>
              <a:rPr lang="ru-RU" dirty="0"/>
              <a:t>сроков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В</a:t>
            </a:r>
            <a:r>
              <a:rPr lang="ru-RU" dirty="0" smtClean="0"/>
              <a:t>ажных событий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Потеря актуальной </a:t>
            </a:r>
            <a:r>
              <a:rPr lang="ru-RU" dirty="0" smtClean="0"/>
              <a:t>информации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79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решения проблем было разработано </a:t>
            </a:r>
            <a:r>
              <a:rPr lang="en-US" dirty="0" smtClean="0"/>
              <a:t>web-</a:t>
            </a:r>
            <a:r>
              <a:rPr lang="ru-RU" dirty="0" smtClean="0"/>
              <a:t>приложение </a:t>
            </a:r>
            <a:r>
              <a:rPr lang="ru-RU" dirty="0" err="1" smtClean="0"/>
              <a:t>нотификатор</a:t>
            </a:r>
            <a:endParaRPr lang="ru-RU" dirty="0"/>
          </a:p>
        </p:txBody>
      </p:sp>
      <p:sp>
        <p:nvSpPr>
          <p:cNvPr id="4" name="Подзаголовок 2"/>
          <p:cNvSpPr txBox="1">
            <a:spLocks noGrp="1"/>
          </p:cNvSpPr>
          <p:nvPr>
            <p:ph idx="1"/>
          </p:nvPr>
        </p:nvSpPr>
        <p:spPr>
          <a:xfrm>
            <a:off x="677334" y="165440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Приложение </a:t>
            </a:r>
            <a:r>
              <a:rPr lang="ru-RU" dirty="0" err="1" smtClean="0"/>
              <a:t>нотификатор</a:t>
            </a:r>
            <a:r>
              <a:rPr lang="ru-RU" dirty="0" smtClean="0"/>
              <a:t> – это программа предназначенная для уведомления пользователя о различных событиях и ситуациях и обеспечить его информацией в режиме реального времени.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3" y="2563586"/>
            <a:ext cx="8205929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функциональных возможностей </a:t>
            </a:r>
            <a:r>
              <a:rPr lang="en-US" dirty="0"/>
              <a:t>Web</a:t>
            </a:r>
            <a:r>
              <a:rPr lang="ru-RU" dirty="0"/>
              <a:t>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74647"/>
          </a:xfrm>
        </p:spPr>
        <p:txBody>
          <a:bodyPr>
            <a:normAutofit/>
          </a:bodyPr>
          <a:lstStyle/>
          <a:p>
            <a:r>
              <a:rPr lang="ru-RU" dirty="0" smtClean="0"/>
              <a:t>Мой сайт позволяет добавлять необходимые задачи и важные события и не беспокоится о их пропуске.</a:t>
            </a:r>
          </a:p>
          <a:p>
            <a:r>
              <a:rPr lang="ru-RU" dirty="0" smtClean="0"/>
              <a:t>Можно зарегистрироваться чтобы исключить возможность потери информации и расширить функционал сайта.</a:t>
            </a:r>
          </a:p>
          <a:p>
            <a:r>
              <a:rPr lang="ru-RU" dirty="0"/>
              <a:t>Синхронизирует время с временем сети.</a:t>
            </a:r>
          </a:p>
          <a:p>
            <a:r>
              <a:rPr lang="ru-RU" dirty="0"/>
              <a:t>Предоставляет возможность открыть календарь прямо в браузере.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9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/>
              <a:t>Web</a:t>
            </a:r>
            <a:r>
              <a:rPr lang="ru-RU" dirty="0"/>
              <a:t>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594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Простота использования. Пользователь с любым опытом работы может использовать мое приложение так как в нем нет сложного функционала, а если появятся вопросы то он может обратиться к инструкции пользователя.</a:t>
            </a:r>
          </a:p>
          <a:p>
            <a:r>
              <a:rPr lang="ru-RU" dirty="0" smtClean="0"/>
              <a:t>Отсутствие платного контента. На сайте полностью отсутствует платный контент, что даст пользователю возможность использования </a:t>
            </a:r>
            <a:r>
              <a:rPr lang="ru-RU" dirty="0"/>
              <a:t>полного </a:t>
            </a:r>
            <a:r>
              <a:rPr lang="ru-RU" dirty="0" smtClean="0"/>
              <a:t>функционала без затрат.</a:t>
            </a:r>
          </a:p>
          <a:p>
            <a:r>
              <a:rPr lang="ru-RU" dirty="0" smtClean="0"/>
              <a:t>Надежность. Приложение не имеет сложных функций поэтому в будет мало ошибок.</a:t>
            </a:r>
          </a:p>
          <a:p>
            <a:r>
              <a:rPr lang="ru-RU" dirty="0" smtClean="0"/>
              <a:t>Универсальный доступ. Возможность использовать сайт на разных устройствах и получать уведомления как на </a:t>
            </a:r>
            <a:r>
              <a:rPr lang="ru-RU" dirty="0" err="1" smtClean="0"/>
              <a:t>пк</a:t>
            </a:r>
            <a:r>
              <a:rPr lang="ru-RU" dirty="0" smtClean="0"/>
              <a:t>, так и на смартфоне.</a:t>
            </a:r>
          </a:p>
          <a:p>
            <a:r>
              <a:rPr lang="ru-RU" dirty="0" smtClean="0"/>
              <a:t>Не требует установки. Так как это </a:t>
            </a:r>
            <a:r>
              <a:rPr lang="en-US" dirty="0" smtClean="0"/>
              <a:t>web</a:t>
            </a:r>
            <a:r>
              <a:rPr lang="ru-RU" dirty="0" smtClean="0"/>
              <a:t>-приложение, оно не требует траты времени на установку программы.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00783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Программа которая позволяет создать локальный </a:t>
            </a:r>
            <a:r>
              <a:rPr lang="en-US" dirty="0"/>
              <a:t>web-</a:t>
            </a:r>
            <a:r>
              <a:rPr lang="ru-RU" dirty="0"/>
              <a:t>сервер </a:t>
            </a:r>
            <a:r>
              <a:rPr lang="en-US" dirty="0"/>
              <a:t>XAMPP.</a:t>
            </a:r>
          </a:p>
          <a:p>
            <a:r>
              <a:rPr lang="ru-RU" dirty="0"/>
              <a:t>Редактор кода </a:t>
            </a:r>
            <a:r>
              <a:rPr lang="en-US" dirty="0"/>
              <a:t>Visual Studio Code</a:t>
            </a:r>
            <a:r>
              <a:rPr lang="ru-RU" dirty="0" smtClean="0"/>
              <a:t>.</a:t>
            </a:r>
          </a:p>
          <a:p>
            <a:r>
              <a:rPr lang="ru-RU" dirty="0"/>
              <a:t>СУБД </a:t>
            </a:r>
            <a:r>
              <a:rPr lang="en-US" dirty="0" err="1"/>
              <a:t>MySql</a:t>
            </a:r>
            <a:r>
              <a:rPr lang="ru-RU" dirty="0"/>
              <a:t> через </a:t>
            </a:r>
            <a:r>
              <a:rPr lang="en-US" dirty="0"/>
              <a:t>web</a:t>
            </a:r>
            <a:r>
              <a:rPr lang="ru-RU" dirty="0"/>
              <a:t> интерфейс </a:t>
            </a:r>
            <a:r>
              <a:rPr lang="en-US" dirty="0" err="1"/>
              <a:t>phpMyAdmin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File, type, vscode Icon in vs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8" y="3423558"/>
            <a:ext cx="2519590" cy="25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 icon - Free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8" y="3525611"/>
            <a:ext cx="2315483" cy="23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19" y="3653976"/>
            <a:ext cx="2289173" cy="2289173"/>
          </a:xfrm>
          <a:prstGeom prst="rect">
            <a:avLst/>
          </a:prstGeom>
        </p:spPr>
      </p:pic>
      <p:pic>
        <p:nvPicPr>
          <p:cNvPr id="1034" name="Picture 10" descr="File:PhpMyAdmin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6568">
            <a:off x="6453676" y="2149637"/>
            <a:ext cx="3774477" cy="21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57508"/>
            <a:ext cx="8596668" cy="2459118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использовал такие языки программирования как: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Язык разметки </a:t>
            </a:r>
            <a:r>
              <a:rPr lang="en-US" dirty="0" smtClean="0"/>
              <a:t>Html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Язык стилей </a:t>
            </a:r>
            <a:r>
              <a:rPr lang="en-US" dirty="0" err="1" smtClean="0"/>
              <a:t>Css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JS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Серверный язык программирования </a:t>
            </a:r>
            <a:r>
              <a:rPr lang="en-US" dirty="0" smtClean="0"/>
              <a:t>PHP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Picture 6" descr="Icon Request: fa-javascript OR fa-js · Issue #11419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5" y="3529110"/>
            <a:ext cx="4439104" cy="26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83" y="1270000"/>
            <a:ext cx="3682375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677" y="470806"/>
            <a:ext cx="11087402" cy="5938157"/>
          </a:xfrm>
        </p:spPr>
        <p:txBody>
          <a:bodyPr>
            <a:normAutofit/>
          </a:bodyPr>
          <a:lstStyle/>
          <a:p>
            <a:r>
              <a:rPr lang="ru-RU" sz="9600" dirty="0" smtClean="0"/>
              <a:t>				</a:t>
            </a:r>
            <a:br>
              <a:rPr lang="ru-RU" sz="9600" dirty="0" smtClean="0"/>
            </a:br>
            <a:r>
              <a:rPr lang="ru-RU" sz="9600" dirty="0"/>
              <a:t>	</a:t>
            </a:r>
            <a:r>
              <a:rPr lang="ru-RU" sz="9600" dirty="0" smtClean="0"/>
              <a:t>			СПАСИБО ЗА 							 ВНИМАНИЕ!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5503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262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Аспект</vt:lpstr>
      <vt:lpstr>Разработка web-приложения нотификатор</vt:lpstr>
      <vt:lpstr>Возникаемые проблемы в повседневной жизни</vt:lpstr>
      <vt:lpstr>Для решения проблем было разработано web-приложение нотификатор</vt:lpstr>
      <vt:lpstr>Описание функциональных возможностей Web-приложения</vt:lpstr>
      <vt:lpstr>Преимущества Web-приложения</vt:lpstr>
      <vt:lpstr>Средства разработки</vt:lpstr>
      <vt:lpstr>Используемые технологии</vt:lpstr>
      <vt:lpstr>         СПАСИБО ЗА        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Напоминалка</dc:title>
  <dc:creator>Костя Брусницын</dc:creator>
  <cp:lastModifiedBy>Костя Брусницын</cp:lastModifiedBy>
  <cp:revision>20</cp:revision>
  <dcterms:created xsi:type="dcterms:W3CDTF">2023-07-01T14:18:58Z</dcterms:created>
  <dcterms:modified xsi:type="dcterms:W3CDTF">2023-07-02T12:39:07Z</dcterms:modified>
</cp:coreProperties>
</file>