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260" r:id="rId4"/>
    <p:sldId id="270" r:id="rId5"/>
    <p:sldId id="271" r:id="rId6"/>
    <p:sldId id="261" r:id="rId7"/>
    <p:sldId id="272" r:id="rId8"/>
    <p:sldId id="26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9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930031-6751-4CCB-B40A-E1ADBD6E8D4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0A2BB6-B7D6-4758-8B23-C670B9600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EDE6-6EC3-AF95-5743-10345B3C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Mockup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30377-70DE-2FA0-779B-3935CA2C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23" y="1202457"/>
            <a:ext cx="7140297" cy="4979727"/>
          </a:xfrm>
          <a:prstGeom prst="rect">
            <a:avLst/>
          </a:prstGeom>
        </p:spPr>
      </p:pic>
      <p:pic>
        <p:nvPicPr>
          <p:cNvPr id="5" name="Google Shape;309;p45">
            <a:extLst>
              <a:ext uri="{FF2B5EF4-FFF2-40B4-BE49-F238E27FC236}">
                <a16:creationId xmlns:a16="http://schemas.microsoft.com/office/drawing/2014/main" id="{A84B97CB-F422-7CAD-62A0-D342A309F3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923" y="365126"/>
            <a:ext cx="120019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56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13" y="191643"/>
            <a:ext cx="90011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4C1E2-5703-D600-0221-2074BAEF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03" y="790112"/>
            <a:ext cx="9251982" cy="5434677"/>
          </a:xfrm>
          <a:prstGeom prst="rect">
            <a:avLst/>
          </a:prstGeom>
        </p:spPr>
      </p:pic>
      <p:pic>
        <p:nvPicPr>
          <p:cNvPr id="5" name="Google Shape;309;p45">
            <a:extLst>
              <a:ext uri="{FF2B5EF4-FFF2-40B4-BE49-F238E27FC236}">
                <a16:creationId xmlns:a16="http://schemas.microsoft.com/office/drawing/2014/main" id="{4511677E-2359-09C3-1C67-DFFFEA3F06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400" y="385756"/>
            <a:ext cx="120019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8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86880"/>
            <a:ext cx="8953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5" y="252603"/>
            <a:ext cx="9010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F3DD60-6BBF-099F-3551-4F8BD8C8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74" y="804791"/>
            <a:ext cx="7230158" cy="5462840"/>
          </a:xfrm>
          <a:prstGeom prst="rect">
            <a:avLst/>
          </a:prstGeom>
        </p:spPr>
      </p:pic>
      <p:pic>
        <p:nvPicPr>
          <p:cNvPr id="5" name="Google Shape;309;p45">
            <a:extLst>
              <a:ext uri="{FF2B5EF4-FFF2-40B4-BE49-F238E27FC236}">
                <a16:creationId xmlns:a16="http://schemas.microsoft.com/office/drawing/2014/main" id="{70501A67-0E87-EE5B-27DF-63907C4CBD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801" y="329749"/>
            <a:ext cx="120019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2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45" y="203644"/>
            <a:ext cx="89249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2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6E9E2-0B74-2C31-C8D9-09567258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10" y="674703"/>
            <a:ext cx="6893011" cy="5501037"/>
          </a:xfrm>
          <a:prstGeom prst="rect">
            <a:avLst/>
          </a:prstGeom>
        </p:spPr>
      </p:pic>
      <p:pic>
        <p:nvPicPr>
          <p:cNvPr id="5" name="Google Shape;309;p45">
            <a:extLst>
              <a:ext uri="{FF2B5EF4-FFF2-40B4-BE49-F238E27FC236}">
                <a16:creationId xmlns:a16="http://schemas.microsoft.com/office/drawing/2014/main" id="{D412368D-980A-44FE-3373-4205FA37EE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657" y="258579"/>
            <a:ext cx="120019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68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283845"/>
            <a:ext cx="8991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56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109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Mockup Employee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MODULE EMPLOYEE</dc:title>
  <dc:creator>NUR SYAMSUDIN</dc:creator>
  <cp:lastModifiedBy>User</cp:lastModifiedBy>
  <cp:revision>5</cp:revision>
  <dcterms:created xsi:type="dcterms:W3CDTF">2022-05-24T14:20:25Z</dcterms:created>
  <dcterms:modified xsi:type="dcterms:W3CDTF">2022-07-13T05:01:39Z</dcterms:modified>
</cp:coreProperties>
</file>