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2" r:id="rId5"/>
    <p:sldId id="256" r:id="rId6"/>
    <p:sldId id="263" r:id="rId7"/>
    <p:sldId id="261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12E7-9742-484D-8C69-2A308E9F2DE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7729-3682-495E-9C45-AE920B6C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Lapang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Stok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Desktop </a:t>
            </a:r>
            <a:r>
              <a:rPr lang="en-US" dirty="0" err="1" smtClean="0"/>
              <a:t>dengan</a:t>
            </a:r>
            <a:r>
              <a:rPr lang="en-US" dirty="0" smtClean="0"/>
              <a:t> Bahasa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8689"/>
            <a:ext cx="9144000" cy="1655762"/>
          </a:xfrm>
        </p:spPr>
        <p:txBody>
          <a:bodyPr/>
          <a:lstStyle/>
          <a:p>
            <a:r>
              <a:rPr lang="en-US" dirty="0" smtClean="0"/>
              <a:t>Nama : </a:t>
            </a:r>
            <a:r>
              <a:rPr lang="en-US" dirty="0" err="1" smtClean="0"/>
              <a:t>Herry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: 065116076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6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68" y="2533559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Lapang</a:t>
            </a:r>
            <a:r>
              <a:rPr lang="en-US" dirty="0" smtClean="0"/>
              <a:t> : PT Putra Ganda Jaya </a:t>
            </a:r>
            <a:r>
              <a:rPr lang="en-US" dirty="0" err="1" smtClean="0"/>
              <a:t>Pratama</a:t>
            </a:r>
            <a:r>
              <a:rPr lang="en-US" dirty="0" smtClean="0"/>
              <a:t> (DSP Styling)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05" y="4219303"/>
            <a:ext cx="5435236" cy="22067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2393678"/>
          </a:xfrm>
        </p:spPr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Body Kits, </a:t>
            </a:r>
            <a:r>
              <a:rPr lang="en-US" dirty="0" err="1" smtClean="0"/>
              <a:t>Aksesoris</a:t>
            </a:r>
            <a:r>
              <a:rPr lang="en-US" dirty="0" smtClean="0"/>
              <a:t> Mobil, </a:t>
            </a:r>
            <a:r>
              <a:rPr lang="en-US" dirty="0" err="1" smtClean="0"/>
              <a:t>Karoseri</a:t>
            </a:r>
            <a:endParaRPr lang="en-US" dirty="0" smtClean="0"/>
          </a:p>
          <a:p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Domestik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endParaRPr lang="en-US" dirty="0" smtClean="0"/>
          </a:p>
          <a:p>
            <a:r>
              <a:rPr lang="en-US" dirty="0" err="1" smtClean="0"/>
              <a:t>Konsumen</a:t>
            </a:r>
            <a:r>
              <a:rPr lang="en-US" dirty="0" smtClean="0"/>
              <a:t> : retail,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, </a:t>
            </a:r>
            <a:r>
              <a:rPr lang="en-US" dirty="0" err="1" smtClean="0"/>
              <a:t>swasta</a:t>
            </a:r>
            <a:r>
              <a:rPr lang="en-US" dirty="0" smtClean="0"/>
              <a:t>, distributor,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51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4" name="Picture 3" descr="C:\Users\User.LAPTOP-LJ8HT7OG\Downloads\pl\STRUKTURORGANISAS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7" y="1843834"/>
            <a:ext cx="7319271" cy="465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.LAPTOP-LJ8HT7OG\Downloads\pl\IMG-20190802-WA000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13" y="3274180"/>
            <a:ext cx="2794187" cy="2225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25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Stok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93859" cy="2853951"/>
          </a:xfrm>
        </p:spPr>
        <p:txBody>
          <a:bodyPr>
            <a:normAutofit/>
          </a:bodyPr>
          <a:lstStyle/>
          <a:p>
            <a:r>
              <a:rPr lang="en-US" dirty="0" smtClean="0"/>
              <a:t>DSP Styling </a:t>
            </a:r>
            <a:r>
              <a:rPr lang="en-US" dirty="0" err="1" smtClean="0"/>
              <a:t>memiliki</a:t>
            </a:r>
            <a:r>
              <a:rPr lang="en-US" dirty="0" smtClean="0"/>
              <a:t> 5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finance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bulannya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manual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13" y="4267479"/>
            <a:ext cx="3379054" cy="2321580"/>
          </a:xfrm>
          <a:prstGeom prst="rect">
            <a:avLst/>
          </a:prstGeom>
        </p:spPr>
      </p:pic>
      <p:pic>
        <p:nvPicPr>
          <p:cNvPr id="5" name="Picture 4" descr="C:\Users\User.LAPTOP-LJ8HT7OG\Downloads\pl\flowchart sistemberlaja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84" y="218701"/>
            <a:ext cx="4908175" cy="3213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48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31" y="3892863"/>
            <a:ext cx="7699058" cy="247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14" y="697088"/>
            <a:ext cx="4333875" cy="272415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38183"/>
            <a:ext cx="5649303" cy="2707186"/>
          </a:xfrm>
        </p:spPr>
        <p:txBody>
          <a:bodyPr/>
          <a:lstStyle/>
          <a:p>
            <a:r>
              <a:rPr lang="en-US" dirty="0" smtClean="0"/>
              <a:t>Database = SQLite</a:t>
            </a:r>
          </a:p>
          <a:p>
            <a:r>
              <a:rPr lang="en-US" dirty="0" smtClean="0"/>
              <a:t>Dependencies =</a:t>
            </a:r>
          </a:p>
          <a:p>
            <a:pPr>
              <a:buFontTx/>
              <a:buChar char="-"/>
            </a:pPr>
            <a:r>
              <a:rPr lang="en-US" dirty="0" smtClean="0"/>
              <a:t>Virtual environment</a:t>
            </a:r>
          </a:p>
          <a:p>
            <a:pPr>
              <a:buFontTx/>
              <a:buChar char="-"/>
            </a:pPr>
            <a:r>
              <a:rPr lang="en-US" dirty="0" smtClean="0"/>
              <a:t>Django web framework</a:t>
            </a:r>
          </a:p>
          <a:p>
            <a:pPr>
              <a:buFontTx/>
              <a:buChar char="-"/>
            </a:pPr>
            <a:r>
              <a:rPr lang="en-US" dirty="0" err="1" smtClean="0"/>
              <a:t>py2exe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006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98028" y="1211671"/>
            <a:ext cx="68427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System Development Life Cycle :</a:t>
            </a:r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Perancangan</a:t>
            </a:r>
            <a:endParaRPr lang="en-US" dirty="0" smtClean="0"/>
          </a:p>
          <a:p>
            <a:r>
              <a:rPr lang="en-US" dirty="0" err="1" smtClean="0"/>
              <a:t>Implementasi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991134"/>
            <a:ext cx="5290457" cy="44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14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pic>
        <p:nvPicPr>
          <p:cNvPr id="4" name="Picture 3" descr="F:\2019-09-29 scan1\relas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2" y="1854610"/>
            <a:ext cx="6324058" cy="45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erdinte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74" y="1854610"/>
            <a:ext cx="5219700" cy="4707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84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0697" y="705393"/>
            <a:ext cx="4449808" cy="5695407"/>
            <a:chOff x="0" y="0"/>
            <a:chExt cx="3814085" cy="7151985"/>
          </a:xfrm>
        </p:grpSpPr>
        <p:pic>
          <p:nvPicPr>
            <p:cNvPr id="5" name="Picture 4" descr="F:\2019-09-29 scan1\backend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00" y="0"/>
              <a:ext cx="3677285" cy="3887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F:\2019-09-29 scan1\backend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14400"/>
              <a:ext cx="3723005" cy="35375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8428" y="1694208"/>
            <a:ext cx="6785610" cy="44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43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 smtClean="0"/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di </a:t>
            </a:r>
            <a:r>
              <a:rPr lang="en-US" dirty="0" err="1" smtClean="0"/>
              <a:t>lapangan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python </a:t>
            </a:r>
            <a:r>
              <a:rPr lang="en-US" dirty="0" err="1" smtClean="0"/>
              <a:t>memudahkan</a:t>
            </a:r>
            <a:r>
              <a:rPr lang="en-US" dirty="0" smtClean="0"/>
              <a:t> update </a:t>
            </a:r>
            <a:r>
              <a:rPr lang="en-US" dirty="0" err="1" smtClean="0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2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Presentasi Praktek Lapang  Sistem Informasi Stok Gudang Produksi Berbasis Desktop dengan Bahasa Python</vt:lpstr>
      <vt:lpstr>Lokasi Praktek Lapang : PT Putra Ganda Jaya Pratama (DSP Styling)</vt:lpstr>
      <vt:lpstr>Struktur Organisasi</vt:lpstr>
      <vt:lpstr>Stok Gudang Produksi</vt:lpstr>
      <vt:lpstr>Alat dan Bahan</vt:lpstr>
      <vt:lpstr>Metode Penelitian</vt:lpstr>
      <vt:lpstr>Perancangan dan Implementasi</vt:lpstr>
      <vt:lpstr>Hasil dan Pembahasan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Praktek Lapang  Sistem Informasi Stok Gudang Produksi Berbasis Desktop dengan Bahasa Python</dc:title>
  <dc:creator>User</dc:creator>
  <cp:lastModifiedBy>User</cp:lastModifiedBy>
  <cp:revision>7</cp:revision>
  <dcterms:created xsi:type="dcterms:W3CDTF">2019-09-29T19:06:02Z</dcterms:created>
  <dcterms:modified xsi:type="dcterms:W3CDTF">2019-09-29T19:52:24Z</dcterms:modified>
</cp:coreProperties>
</file>