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62" r:id="rId3"/>
    <p:sldId id="301" r:id="rId4"/>
    <p:sldId id="302" r:id="rId5"/>
    <p:sldId id="299" r:id="rId6"/>
    <p:sldId id="300" r:id="rId7"/>
    <p:sldId id="273" r:id="rId8"/>
    <p:sldId id="277" r:id="rId9"/>
    <p:sldId id="275" r:id="rId10"/>
    <p:sldId id="297" r:id="rId11"/>
    <p:sldId id="279" r:id="rId12"/>
    <p:sldId id="281" r:id="rId13"/>
    <p:sldId id="298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6803" autoAdjust="0"/>
  </p:normalViewPr>
  <p:slideViewPr>
    <p:cSldViewPr>
      <p:cViewPr varScale="1">
        <p:scale>
          <a:sx n="85" d="100"/>
          <a:sy n="85" d="100"/>
        </p:scale>
        <p:origin x="-148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3EF3-339B-4428-AFC1-5C29719CB249}" type="datetimeFigureOut">
              <a:rPr lang="en-US" smtClean="0"/>
              <a:t>24/8/2017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4879-E636-4107-97C1-DD6E83AF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780-6503-4934-99C8-7718696D1EE7}" type="datetime1">
              <a:rPr lang="en-US" smtClean="0"/>
              <a:t>24/8/2017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E2F7-2AC6-4F15-9861-F693554AAB51}" type="datetime1">
              <a:rPr lang="en-US" smtClean="0"/>
              <a:t>24/8/2017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4D0F-8EA0-40BF-A82E-50A7BDD6FD8E}" type="datetime1">
              <a:rPr lang="en-US" smtClean="0"/>
              <a:t>24/8/2017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C72-1DB9-4007-A01A-93B48277E4BB}" type="datetime1">
              <a:rPr lang="en-US" smtClean="0"/>
              <a:t>24/8/2017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3E3F-EE49-4D7E-8636-9687155D83F5}" type="datetime1">
              <a:rPr lang="en-US" smtClean="0"/>
              <a:t>24/8/2017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0540-A6BB-4CC3-A9CC-46D010BDBD32}" type="datetime1">
              <a:rPr lang="en-US" smtClean="0"/>
              <a:t>24/8/2017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A43-CF32-43C8-A21E-8FCB8148300E}" type="datetime1">
              <a:rPr lang="en-US" smtClean="0"/>
              <a:t>24/8/2017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FEDB-7F3A-4184-BBCA-D43962E89C5F}" type="datetime1">
              <a:rPr lang="en-US" smtClean="0"/>
              <a:t>24/8/2017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A17-B438-4F47-9031-6B5399CD74CD}" type="datetime1">
              <a:rPr lang="en-US" smtClean="0"/>
              <a:t>24/8/2017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E0F-35EE-4773-B9EA-5AAD3A77090B}" type="datetime1">
              <a:rPr lang="en-US" smtClean="0"/>
              <a:t>24/8/2017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3FD6-9E8A-4EB9-8A57-1AFAC714A574}" type="datetime1">
              <a:rPr lang="en-US" smtClean="0"/>
              <a:t>24/8/2017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7402-ADB0-4657-8B50-9E871222B41B}" type="datetime1">
              <a:rPr lang="en-US" smtClean="0"/>
              <a:t>24/8/2017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6200"/>
            <a:ext cx="8229600" cy="11430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Giới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thiệu</a:t>
            </a:r>
            <a:r>
              <a:rPr lang="en-US" dirty="0" smtClean="0">
                <a:solidFill>
                  <a:srgbClr val="7030A0"/>
                </a:solidFill>
              </a:rPr>
              <a:t> HTML5 &amp; CSS3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42013"/>
            <a:ext cx="4343400" cy="289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2600" y="571499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Giảng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viên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smtClean="0">
                <a:solidFill>
                  <a:srgbClr val="C00000"/>
                </a:solidFill>
              </a:rPr>
              <a:t>: Lương Bá Hợp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Web form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validation </a:t>
            </a:r>
            <a:r>
              <a:rPr lang="en-US" smtClean="0"/>
              <a:t>form </a:t>
            </a:r>
            <a:r>
              <a:rPr lang="en-US"/>
              <a:t>(</a:t>
            </a:r>
            <a:r>
              <a:rPr lang="en-US" smtClean="0"/>
              <a:t>required)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09581"/>
            <a:ext cx="6781800" cy="40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CSS3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CSS3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Border-radius</a:t>
            </a:r>
          </a:p>
          <a:p>
            <a:r>
              <a:rPr lang="en-US" dirty="0" smtClean="0"/>
              <a:t>Border-radius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4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bo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-border-radius : </a:t>
            </a:r>
            <a:r>
              <a:rPr lang="en-US" dirty="0" err="1" smtClean="0"/>
              <a:t>giúp</a:t>
            </a:r>
            <a:r>
              <a:rPr lang="en-US" dirty="0" smtClean="0"/>
              <a:t> IE9+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-border-radius :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firefox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6439"/>
            <a:ext cx="9144000" cy="2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CSS3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CSS3 gradient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8802329" cy="30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CSS3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CSS3 media queries </a:t>
            </a:r>
          </a:p>
          <a:p>
            <a:r>
              <a:rPr lang="en-US" sz="3600" dirty="0" err="1" smtClean="0"/>
              <a:t>Sử</a:t>
            </a:r>
            <a:r>
              <a:rPr lang="en-US" sz="3600" dirty="0" smtClean="0"/>
              <a:t> dụng CSS3 media queries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cung</a:t>
            </a:r>
            <a:r>
              <a:rPr lang="en-US" sz="3600" dirty="0" smtClean="0"/>
              <a:t> </a:t>
            </a:r>
            <a:r>
              <a:rPr lang="en-US" sz="3600" dirty="0" err="1" smtClean="0"/>
              <a:t>cấp</a:t>
            </a:r>
            <a:r>
              <a:rPr lang="en-US" sz="3600" dirty="0" smtClean="0"/>
              <a:t> layout </a:t>
            </a:r>
            <a:r>
              <a:rPr lang="en-US" sz="3600" dirty="0" err="1" smtClean="0"/>
              <a:t>phù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layout mobile </a:t>
            </a:r>
          </a:p>
          <a:p>
            <a:endParaRPr lang="en-US" sz="3600" dirty="0" smtClean="0">
              <a:solidFill>
                <a:srgbClr val="7030A0"/>
              </a:solidFill>
            </a:endParaRPr>
          </a:p>
          <a:p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1" y="3458378"/>
            <a:ext cx="7010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HTML5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600200"/>
            <a:ext cx="828675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93289"/>
            <a:ext cx="2857500" cy="208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8456" y="4713001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tx2"/>
                </a:solidFill>
              </a:rPr>
              <a:t>HTML5 là gì </a:t>
            </a:r>
            <a:r>
              <a:rPr lang="en-US" sz="4400" b="1" dirty="0" smtClean="0">
                <a:solidFill>
                  <a:schemeClr val="tx2"/>
                </a:solidFill>
              </a:rPr>
              <a:t>?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3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.Tổng quan về ngôn ngữ Javascript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4713001"/>
            <a:ext cx="5249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smtClean="0">
              <a:solidFill>
                <a:schemeClr val="tx2"/>
              </a:solidFill>
            </a:endParaRPr>
          </a:p>
          <a:p>
            <a:r>
              <a:rPr lang="en-US" sz="4400" b="1" smtClean="0">
                <a:solidFill>
                  <a:schemeClr val="tx2"/>
                </a:solidFill>
              </a:rPr>
              <a:t>JAVASCRIPT </a:t>
            </a:r>
            <a:r>
              <a:rPr lang="en-US" sz="4400" b="1" smtClean="0">
                <a:solidFill>
                  <a:schemeClr val="tx2"/>
                </a:solidFill>
              </a:rPr>
              <a:t>là gì </a:t>
            </a:r>
            <a:r>
              <a:rPr lang="en-US" sz="4400" b="1" dirty="0" smtClean="0">
                <a:solidFill>
                  <a:schemeClr val="tx2"/>
                </a:solidFill>
              </a:rPr>
              <a:t>?</a:t>
            </a:r>
            <a:endParaRPr lang="en-US" sz="44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Administrator\Desktop\1651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23989"/>
            <a:ext cx="8229600" cy="35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3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.Tổng quan về ngôn ngữ Javascript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4713001"/>
            <a:ext cx="8166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smtClean="0">
              <a:solidFill>
                <a:schemeClr val="tx2"/>
              </a:solidFill>
            </a:endParaRPr>
          </a:p>
          <a:p>
            <a:r>
              <a:rPr lang="en-US" sz="4000" b="1" smtClean="0">
                <a:solidFill>
                  <a:schemeClr val="tx2"/>
                </a:solidFill>
              </a:rPr>
              <a:t>JAVASCRIPT sử dụng với mục đích gì </a:t>
            </a:r>
            <a:r>
              <a:rPr lang="en-US" sz="4000" b="1" dirty="0" smtClean="0">
                <a:solidFill>
                  <a:schemeClr val="tx2"/>
                </a:solidFill>
              </a:rPr>
              <a:t>?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2051" name="Picture 3" descr="C:\Users\Administrator\Desktop\javascript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6" y="1681045"/>
            <a:ext cx="8229599" cy="303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HTML5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600200"/>
            <a:ext cx="828675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93289"/>
            <a:ext cx="2857500" cy="208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8456" y="4713001"/>
            <a:ext cx="4123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tx2"/>
                </a:solidFill>
              </a:rPr>
              <a:t>Ý nghĩa của sự ra đời HTML5?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HTML5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600200"/>
            <a:ext cx="828675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93289"/>
            <a:ext cx="2857500" cy="208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8456" y="4713001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tx2"/>
                </a:solidFill>
              </a:rPr>
              <a:t>Ứng dụng của HTML5?</a:t>
            </a:r>
          </a:p>
        </p:txBody>
      </p:sp>
    </p:spTree>
    <p:extLst>
      <p:ext uri="{BB962C8B-B14F-4D97-AF65-F5344CB8AC3E}">
        <p14:creationId xmlns:p14="http://schemas.microsoft.com/office/powerpoint/2010/main" val="26317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8" y="76200"/>
            <a:ext cx="8229600" cy="11430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HTML5 layout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716" y="13716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  HTML5 </a:t>
            </a:r>
            <a:r>
              <a:rPr lang="en-US" sz="2800" b="1" dirty="0" err="1" smtClean="0">
                <a:solidFill>
                  <a:schemeClr val="tx2"/>
                </a:solidFill>
              </a:rPr>
              <a:t>giới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thiệu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một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số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thẻ</a:t>
            </a:r>
            <a:r>
              <a:rPr lang="en-US" sz="2800" b="1" dirty="0" smtClean="0">
                <a:solidFill>
                  <a:schemeClr val="tx2"/>
                </a:solidFill>
              </a:rPr>
              <a:t> / </a:t>
            </a:r>
            <a:r>
              <a:rPr lang="en-US" sz="2800" b="1" dirty="0" err="1" smtClean="0">
                <a:solidFill>
                  <a:schemeClr val="tx2"/>
                </a:solidFill>
              </a:rPr>
              <a:t>thành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phần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mới</a:t>
            </a:r>
            <a:r>
              <a:rPr lang="en-US" sz="2800" b="1" dirty="0" smtClean="0">
                <a:solidFill>
                  <a:schemeClr val="tx2"/>
                </a:solidFill>
              </a:rPr>
              <a:t> .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480" y="1863984"/>
            <a:ext cx="858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Giúp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cấu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trúc</a:t>
            </a:r>
            <a:r>
              <a:rPr lang="en-US" sz="2800" b="1" dirty="0" smtClean="0">
                <a:solidFill>
                  <a:schemeClr val="tx2"/>
                </a:solidFill>
              </a:rPr>
              <a:t> website </a:t>
            </a:r>
            <a:r>
              <a:rPr lang="en-US" sz="2800" b="1" dirty="0" err="1" smtClean="0">
                <a:solidFill>
                  <a:schemeClr val="tx2"/>
                </a:solidFill>
              </a:rPr>
              <a:t>được</a:t>
            </a:r>
            <a:r>
              <a:rPr lang="en-US" sz="2800" b="1" dirty="0" smtClean="0">
                <a:solidFill>
                  <a:schemeClr val="tx2"/>
                </a:solidFill>
              </a:rPr>
              <a:t> logic </a:t>
            </a:r>
            <a:r>
              <a:rPr lang="en-US" sz="2800" b="1" dirty="0" err="1" smtClean="0">
                <a:solidFill>
                  <a:schemeClr val="tx2"/>
                </a:solidFill>
              </a:rPr>
              <a:t>hơn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16" y="2387204"/>
            <a:ext cx="6400800" cy="42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&lt;video&gt; </a:t>
            </a:r>
            <a:r>
              <a:rPr lang="en-US" b="1" dirty="0" err="1" smtClean="0">
                <a:solidFill>
                  <a:schemeClr val="tx2"/>
                </a:solidFill>
              </a:rPr>
              <a:t>và</a:t>
            </a:r>
            <a:r>
              <a:rPr lang="en-US" b="1" dirty="0" smtClean="0">
                <a:solidFill>
                  <a:schemeClr val="tx2"/>
                </a:solidFill>
              </a:rPr>
              <a:t> &lt;audio&gt;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video </a:t>
            </a:r>
            <a:r>
              <a:rPr lang="en-US" dirty="0" err="1" smtClean="0"/>
              <a:t>và</a:t>
            </a:r>
            <a:r>
              <a:rPr lang="en-US" dirty="0" smtClean="0"/>
              <a:t> file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dụng </a:t>
            </a:r>
            <a:r>
              <a:rPr lang="en-US" dirty="0" err="1" smtClean="0"/>
              <a:t>tới</a:t>
            </a:r>
            <a:r>
              <a:rPr lang="en-US" dirty="0" smtClean="0"/>
              <a:t> plugin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69808"/>
              </p:ext>
            </p:extLst>
          </p:nvPr>
        </p:nvGraphicFramePr>
        <p:xfrm>
          <a:off x="0" y="4054736"/>
          <a:ext cx="9144000" cy="228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580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Video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Âm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thanh</a:t>
                      </a:r>
                      <a:endParaRPr lang="en-US" sz="2800" dirty="0"/>
                    </a:p>
                  </a:txBody>
                  <a:tcPr/>
                </a:tc>
              </a:tr>
              <a:tr h="176694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4559507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624466"/>
            <a:ext cx="3506045" cy="18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Web form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form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80456"/>
            <a:ext cx="8300049" cy="22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F1F1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F1F1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274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Giới thiệu HTML5 &amp; CSS3</vt:lpstr>
      <vt:lpstr>I .Tìm hiểu HTML5 </vt:lpstr>
      <vt:lpstr>I .Tổng quan về ngôn ngữ Javascript</vt:lpstr>
      <vt:lpstr>I .Tổng quan về ngôn ngữ Javascript</vt:lpstr>
      <vt:lpstr>I .Tìm hiểu HTML5 </vt:lpstr>
      <vt:lpstr>I .Tìm hiểu HTML5 </vt:lpstr>
      <vt:lpstr>1 .Thẻ HTML5 layout mới </vt:lpstr>
      <vt:lpstr>2 .Một số thành phần mới</vt:lpstr>
      <vt:lpstr>2 .Một số thành phần mới</vt:lpstr>
      <vt:lpstr>2 .Một số thành phần mới</vt:lpstr>
      <vt:lpstr>II .Tìm hiểu CSS3</vt:lpstr>
      <vt:lpstr>Một số thuộc tính mới trong CSS3</vt:lpstr>
      <vt:lpstr>Một số thuộc tính mới trong CSS3</vt:lpstr>
      <vt:lpstr>Một số thuộc tính mới trong CSS3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Principles and Paradigms</dc:title>
  <dc:creator>Kenzo</dc:creator>
  <cp:lastModifiedBy>Admin</cp:lastModifiedBy>
  <cp:revision>167</cp:revision>
  <dcterms:created xsi:type="dcterms:W3CDTF">2013-08-04T01:27:03Z</dcterms:created>
  <dcterms:modified xsi:type="dcterms:W3CDTF">2017-08-24T08:09:21Z</dcterms:modified>
</cp:coreProperties>
</file>