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65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1675" y="109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7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0561-451D-499E-ABB2-373DD2AEB5A3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AAFC-816C-4E9D-A229-07C311844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0569"/>
            <a:ext cx="6858000" cy="196003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GIẢNG JAVASCRIPT (BUỔI 3)</a:t>
            </a:r>
            <a:b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TƯỢNG MẢNG &amp; HÀM</a:t>
            </a:r>
            <a:endParaRPr 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81600"/>
            <a:ext cx="6858000" cy="2336800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Giảng viên: Hoàng Minh Tuấn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lt"/>
                <a:ea typeface="+mn-ea"/>
                <a:cs typeface="+mn-cs"/>
              </a:rPr>
              <a:t>TRUNG TÂM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n-lt"/>
                <a:ea typeface="+mn-ea"/>
                <a:cs typeface="+mn-cs"/>
              </a:rPr>
              <a:t> ĐÀO TẠO LẬP TRÌNH WEB &amp; ĐỒ HỌA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b="1" baseline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VIETPRO</a:t>
            </a:r>
            <a:r>
              <a:rPr lang="en-US" sz="36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EDUCATION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 XÂY DỰNG SẴN TRONG JAVASCRIPT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1. Hàm isNaN()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/>
              <a:t>Hàm isNaN() kiểm tra giá trị. Nếu không phải số trả về true, ngược lại nếu là số trả về false</a:t>
            </a:r>
            <a:endParaRPr lang="en-US" sz="2000" i="1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isNaN();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2. Hàm Eval()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/>
              <a:t>Hàm eval() biến chuỗi thành biểu thức tính toán được, hoặc biến chuỗi thành lệnh thi hành được như là mã lệnh của JS</a:t>
            </a:r>
            <a:endParaRPr lang="en-US" sz="2000" i="1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eval();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 XÂY DỰNG SẴN TRONG JAVASCRIPT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3. Hàm SetTimeout()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/>
              <a:t>Hàm setTimeout() có tác dụng gọi một hàm sau thời gian định trước, và chỉ thực thi một lần duy nhất</a:t>
            </a:r>
            <a:endParaRPr lang="en-US" sz="2000" i="1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setTimeout(“Code”, Delaytime); 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Code:</a:t>
            </a:r>
            <a:r>
              <a:rPr lang="en-US" sz="2000" smtClean="0">
                <a:cs typeface="Arial" pitchFamily="34" charset="0"/>
              </a:rPr>
              <a:t> Có thể là một hàm hoặc một câu lệnh</a:t>
            </a:r>
            <a:endParaRPr lang="en-US" sz="2000" b="1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Delaytime: </a:t>
            </a:r>
            <a:r>
              <a:rPr lang="en-US" sz="2000" smtClean="0">
                <a:cs typeface="Arial" pitchFamily="34" charset="0"/>
              </a:rPr>
              <a:t>Thời gian truyền vào được tính theo mily giây</a:t>
            </a: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4. Hàm SetInterval()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/>
              <a:t>Hàm setInterval() có tác dụng gọi một hàm sau những khoảng thời gian được định trước, được thực thi trong suốt quá trình chạy file hiện hành</a:t>
            </a:r>
            <a:endParaRPr lang="en-US" sz="2000" i="1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setInterval(“Code”, Delaytime);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Code:</a:t>
            </a:r>
            <a:r>
              <a:rPr lang="en-US" sz="2000" smtClean="0">
                <a:cs typeface="Arial" pitchFamily="34" charset="0"/>
              </a:rPr>
              <a:t> Có thể là một hàm hoặc một câu lệnh</a:t>
            </a:r>
            <a:endParaRPr lang="en-US" sz="2000" b="1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Delaytime: </a:t>
            </a:r>
            <a:r>
              <a:rPr lang="en-US" sz="2000" smtClean="0">
                <a:cs typeface="Arial" pitchFamily="34" charset="0"/>
              </a:rPr>
              <a:t>Thời gian truyền vào được tính theo mily giây</a:t>
            </a:r>
          </a:p>
          <a:p>
            <a:pPr>
              <a:buFontTx/>
              <a:buChar char="-"/>
            </a:pPr>
            <a:endParaRPr lang="en-US" sz="200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PHƯƠNG THỨC (HÀM) CỦA ĐỐI TƯỢNG MATH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1. Bảng thống kê các Phương thức phổ biến trong Math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endParaRPr lang="en-US" sz="200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" y="1447802"/>
          <a:ext cx="6858002" cy="708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62"/>
                <a:gridCol w="1670539"/>
                <a:gridCol w="2133600"/>
                <a:gridCol w="2438401"/>
              </a:tblGrid>
              <a:tr h="62957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Phương</a:t>
                      </a:r>
                      <a:r>
                        <a:rPr lang="en-US" baseline="0" smtClean="0"/>
                        <a:t> Thức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Ví</a:t>
                      </a:r>
                      <a:r>
                        <a:rPr lang="en-US" baseline="0" smtClean="0"/>
                        <a:t> Dụ</a:t>
                      </a:r>
                      <a:endParaRPr lang="en-US"/>
                    </a:p>
                  </a:txBody>
                  <a:tcPr/>
                </a:tc>
              </a:tr>
              <a:tr h="62957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Math.round(x)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tròn lên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ea typeface="Times New Roman"/>
                        </a:rPr>
                        <a:t>Math.round(</a:t>
                      </a:r>
                      <a:r>
                        <a:rPr lang="en-US" sz="1800" smtClean="0">
                          <a:latin typeface="+mn-lt"/>
                          <a:ea typeface="Times New Roman"/>
                        </a:rPr>
                        <a:t>5.5</a:t>
                      </a:r>
                      <a:r>
                        <a:rPr lang="en-US" sz="1800" b="1" smtClean="0">
                          <a:latin typeface="+mn-lt"/>
                          <a:ea typeface="Times New Roman"/>
                        </a:rPr>
                        <a:t>) 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= 6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57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Math.floor(x)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tròn xuống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+mn-lt"/>
                          <a:ea typeface="Times New Roman"/>
                        </a:rPr>
                        <a:t>Math.floor(</a:t>
                      </a:r>
                      <a:r>
                        <a:rPr lang="en-US" sz="1800" smtClean="0">
                          <a:latin typeface="+mn-lt"/>
                          <a:ea typeface="Times New Roman"/>
                        </a:rPr>
                        <a:t>4.5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) = 4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5616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Math.random()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Lấy</a:t>
                      </a:r>
                      <a:r>
                        <a:rPr lang="en-US" baseline="0" smtClean="0"/>
                        <a:t> số ngẫu nhiên 0 &lt; x &lt;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Math.random() = 0.73…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624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Math.max(x, y, z,...N)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Lấy</a:t>
                      </a:r>
                      <a:r>
                        <a:rPr lang="en-US" baseline="0" smtClean="0"/>
                        <a:t> số có giá trị lớn nhất trong chuỗi số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Math.max(</a:t>
                      </a:r>
                      <a:r>
                        <a:rPr lang="en-US" sz="1800">
                          <a:latin typeface="+mn-lt"/>
                          <a:ea typeface="Times New Roman"/>
                        </a:rPr>
                        <a:t>1,5,7,3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) = 7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624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Math.min(x, y, z,</a:t>
                      </a:r>
                      <a:r>
                        <a:rPr lang="en-US" baseline="0" smtClean="0"/>
                        <a:t>... N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Lấy</a:t>
                      </a:r>
                      <a:r>
                        <a:rPr lang="en-US" baseline="0" smtClean="0"/>
                        <a:t> số có giá trị nhỏ nhất trong chuỗi số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Math.max(</a:t>
                      </a:r>
                      <a:r>
                        <a:rPr lang="en-US" sz="1800">
                          <a:latin typeface="+mn-lt"/>
                          <a:ea typeface="Times New Roman"/>
                        </a:rPr>
                        <a:t>1,5,7,3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) = 1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3679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Math.abs(x)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Trả</a:t>
                      </a:r>
                      <a:r>
                        <a:rPr lang="en-US" baseline="0" smtClean="0"/>
                        <a:t> về giá trị số dương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Math.abs(</a:t>
                      </a:r>
                      <a:r>
                        <a:rPr lang="en-US" sz="1800">
                          <a:latin typeface="+mn-lt"/>
                          <a:ea typeface="Times New Roman"/>
                        </a:rPr>
                        <a:t>-9.5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) = 9.5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957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Hằng</a:t>
                      </a:r>
                      <a:r>
                        <a:rPr lang="en-US" baseline="0" smtClean="0"/>
                        <a:t> số PI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Math.PI = 3.14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3679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Math.sqrt(x)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Lấy</a:t>
                      </a:r>
                      <a:r>
                        <a:rPr lang="en-US" baseline="0" smtClean="0"/>
                        <a:t> căn bậc 2 của một số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Math.sqrt(</a:t>
                      </a:r>
                      <a:r>
                        <a:rPr lang="en-US" sz="1800">
                          <a:latin typeface="+mn-lt"/>
                          <a:ea typeface="Times New Roman"/>
                        </a:rPr>
                        <a:t>9</a:t>
                      </a:r>
                      <a:r>
                        <a:rPr lang="en-US" sz="1800" b="1">
                          <a:latin typeface="+mn-lt"/>
                          <a:ea typeface="Times New Roman"/>
                        </a:rPr>
                        <a:t>) = 3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 HÀNH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I – BÀI TẬP THỰC HÀNH</a:t>
            </a: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</a:rPr>
              <a:t>1. Bài 1</a:t>
            </a:r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</a:rPr>
              <a:t>2. Bài 2</a:t>
            </a:r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r>
              <a:rPr lang="en-US" sz="2000" smtClean="0"/>
              <a:t>II – BÀI TẬP VỀ NHÀ</a:t>
            </a: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</a:rPr>
              <a:t>1. Bài 1</a:t>
            </a:r>
          </a:p>
          <a:p>
            <a:pPr>
              <a:buNone/>
            </a:pPr>
            <a:endParaRPr lang="en-US" sz="2000" smtClean="0"/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</a:rPr>
              <a:t>2. Bài 2</a:t>
            </a:r>
          </a:p>
          <a:p>
            <a:pPr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TƯỢNG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latin typeface="+mj-lt"/>
                <a:cs typeface="Arial" pitchFamily="34" charset="0"/>
              </a:rPr>
              <a:t>1. Định nghĩa</a:t>
            </a:r>
          </a:p>
          <a:p>
            <a:pPr>
              <a:buFontTx/>
              <a:buChar char="-"/>
            </a:pPr>
            <a:r>
              <a:rPr lang="en-US" sz="2000" i="1" smtClean="0">
                <a:latin typeface="+mj-lt"/>
                <a:cs typeface="Arial" pitchFamily="34" charset="0"/>
              </a:rPr>
              <a:t>Mảng là một đối tượng (hay có thể coi nó là một kiểu dữ liệu) được sử dụng để lưu trữ nhiều giá trị trong một biến duy nhất</a:t>
            </a:r>
          </a:p>
          <a:p>
            <a:pPr>
              <a:buFontTx/>
              <a:buChar char="-"/>
            </a:pPr>
            <a:r>
              <a:rPr lang="en-US" sz="2000" i="1" smtClean="0">
                <a:latin typeface="+mj-lt"/>
                <a:cs typeface="Arial" pitchFamily="34" charset="0"/>
              </a:rPr>
              <a:t>Mảng được cấu tạo từ hai thành phần chính đó là Key và Value</a:t>
            </a:r>
          </a:p>
          <a:p>
            <a:pPr>
              <a:buNone/>
            </a:pPr>
            <a:endParaRPr lang="en-US" sz="200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TƯỢNG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2. Khai báo một mảng </a:t>
            </a:r>
          </a:p>
          <a:p>
            <a:pPr>
              <a:buFontTx/>
              <a:buChar char="-"/>
            </a:pPr>
            <a:r>
              <a:rPr lang="en-US" sz="2000" smtClean="0">
                <a:cs typeface="Arial" pitchFamily="34" charset="0"/>
              </a:rPr>
              <a:t>Để khai báo một mảng chúng ta có thể sử dụng một trong các cách sau:</a:t>
            </a: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var tenMang = new Array();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tenMang[0] = Value1;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tenMang[1] = Value2;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...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 tenMang[N] = ValueN;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Key</a:t>
            </a:r>
            <a:r>
              <a:rPr lang="en-US" sz="2000" smtClean="0">
                <a:cs typeface="Arial" pitchFamily="34" charset="0"/>
              </a:rPr>
              <a:t>: Chỉ số thứ tự của phần tử trong mảng. Đánh số thứ tự bắt đầu từ 0 với phần tử đầu tiên</a:t>
            </a:r>
          </a:p>
          <a:p>
            <a:pPr>
              <a:buFontTx/>
              <a:buChar char="-"/>
            </a:pPr>
            <a:r>
              <a:rPr lang="en-US" sz="2000" b="1" smtClean="0">
                <a:cs typeface="Arial" pitchFamily="34" charset="0"/>
              </a:rPr>
              <a:t>Value</a:t>
            </a:r>
            <a:r>
              <a:rPr lang="en-US" sz="2000" smtClean="0">
                <a:cs typeface="Arial" pitchFamily="34" charset="0"/>
              </a:rPr>
              <a:t>: Giá trị của phần tử trong mảng</a:t>
            </a:r>
          </a:p>
          <a:p>
            <a:pPr>
              <a:buFontTx/>
              <a:buChar char="-"/>
            </a:pP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var tenMang = new Array(Value1, Value2,... ValueN);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TƯỢNG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3. Thêm một phần tử vào mảng</a:t>
            </a:r>
          </a:p>
          <a:p>
            <a:pPr>
              <a:buFontTx/>
              <a:buChar char="-"/>
            </a:pP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tenMang[Key] = Value;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smtClean="0">
                <a:cs typeface="Arial" pitchFamily="34" charset="0"/>
              </a:rPr>
              <a:t>Giá trị của Key chính là vị trí của phần tử được thêm vào trong mảng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TƯỢNG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4. Xuất giá trị của phần tử mảng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document.write(tenMang[Key]);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5. Duyệt mảng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Để duyệt qua tất cả các phần tử trong một mảng chúng ta sử dụng cú pháp FOR...IN</a:t>
            </a:r>
          </a:p>
          <a:p>
            <a:pPr>
              <a:buFontTx/>
              <a:buChar char="-"/>
            </a:pP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for(x in tenMang){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	document.write(tenMang[x]);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 SỐ PHƯƠNG THỨC LÀM VIỆC VỚI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1. Phương thức Length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Length dùng để đếm số phần tử có trong một mảng</a:t>
            </a: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mang.length;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2. Phương thức Concat()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en-US" sz="2000" i="1" smtClean="0"/>
              <a:t>concat() dùng để gom tất cả các phần tử của nhiều mảng riêng rẽ tập trung vào một mảng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mang1.concat(mang2, mang3,..., mangN);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3. Phương thức Join()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de-DE" sz="2000" i="1" smtClean="0"/>
              <a:t>join() giúp chúng ta tao ra một chuỗi từ các phần tử trong một mảng và được ngăn cách bằng một ký tự bất kỳ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mang.join(“Character”);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4. Phương thức Pop()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de-DE" sz="2000" i="1" smtClean="0"/>
              <a:t>pop() dùng để xóa phần tử cuối cùng trong một mảng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mang.pop();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 SỐ PHƯƠNG THỨC LÀM VIỆC VỚI MẢNG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830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5. Phương thức Push()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de-DE" sz="2000" i="1" smtClean="0"/>
              <a:t>push() dùng để thêm một hoặc nhiều phần tử vào cuối mảng</a:t>
            </a:r>
            <a:endParaRPr lang="en-US" sz="2000" i="1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mang.push();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6. Phương thức Splice()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en-US" sz="2000" i="1" smtClean="0"/>
              <a:t>splice() sử dụng kết hợp việc xóa phần tử cũ khỏi mảng đồng thời thêm phần tử mới tiếp sau các phần tử còn lại trong mảng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mang.splice(index, count, element1,... elementN);</a:t>
            </a:r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cs typeface="Arial" pitchFamily="34" charset="0"/>
              </a:rPr>
              <a:t>index: Vị trí phần tử muốn loại</a:t>
            </a:r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cs typeface="Arial" pitchFamily="34" charset="0"/>
              </a:rPr>
              <a:t>count: Số phần tử muốn loại tính từ vị trí index</a:t>
            </a:r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cs typeface="Arial" pitchFamily="34" charset="0"/>
              </a:rPr>
              <a:t>element1,... elementN là các phần tử mới thêm vào</a:t>
            </a: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7. Phương thức Sort()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en-US" sz="2000" i="1" smtClean="0"/>
              <a:t>sort() dùng để sắp xếp mảng theo thứ tự tăng dần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mang.sort();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8. Phương thức Reverse()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Phương thức </a:t>
            </a:r>
            <a:r>
              <a:rPr lang="en-US" sz="2000" i="1" smtClean="0"/>
              <a:t>reverse() Trả lại một mảng với thứ tự các phần tử bị đảo ngược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	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mang.reverse();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 TRONG JAVASCRIPT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1. Định nghĩa Hàm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Hàm hay còn được gọi là Function được sử dụng để đóng gói nhóm mã xây dựng nên một chức năng nhất định</a:t>
            </a: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2. Hàm tự định nghĩa không có tham số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function tenHam(){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	/* Các Lệnh thực thi Hàm */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smtClean="0">
                <a:cs typeface="Arial" pitchFamily="34" charset="0"/>
              </a:rPr>
              <a:t>Tên Hàm được đặt giống tên của Biến</a:t>
            </a:r>
          </a:p>
          <a:p>
            <a:pPr>
              <a:buFontTx/>
              <a:buChar char="-"/>
            </a:pPr>
            <a:r>
              <a:rPr lang="en-US" sz="2000" smtClean="0">
                <a:cs typeface="Arial" pitchFamily="34" charset="0"/>
              </a:rPr>
              <a:t>Thực thi hàm bằng cách gọi tới tên hàm: </a:t>
            </a:r>
            <a:r>
              <a:rPr lang="en-US" sz="2000" b="1" smtClean="0">
                <a:cs typeface="Arial" pitchFamily="34" charset="0"/>
              </a:rPr>
              <a:t>tenHam()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3. Hàm tự định nghĩa có tham số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function tenHam(x1, x2,... xN){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	/* Các Lệnh thực thi Hàm */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6172200" cy="8382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HÀM TRONG JAVASCRIPT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38201"/>
            <a:ext cx="6172200" cy="73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4. Hàm tự định nghĩa có giá trị trả về</a:t>
            </a:r>
            <a:endParaRPr lang="en-US" sz="2000" smtClean="0"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function tenHam(){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	/* Các Lệnh thực thi Hàm */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	return ketQua;</a:t>
            </a:r>
          </a:p>
          <a:p>
            <a:pPr>
              <a:buNone/>
            </a:pP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	}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000" b="1" smtClean="0">
                <a:solidFill>
                  <a:schemeClr val="tx2"/>
                </a:solidFill>
                <a:cs typeface="Arial" pitchFamily="34" charset="0"/>
              </a:rPr>
              <a:t>5. Biến toàn cục &amp; Biến cục bộ đối với Hàm</a:t>
            </a:r>
            <a:endParaRPr lang="en-US" sz="2000" smtClean="0"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Biến cục bộ là Biến chỉ có tác dụng (Tồn tại) bên trong Hàm</a:t>
            </a:r>
          </a:p>
          <a:p>
            <a:pPr>
              <a:buFontTx/>
              <a:buChar char="-"/>
            </a:pPr>
            <a:r>
              <a:rPr lang="en-US" sz="2000" i="1" smtClean="0">
                <a:cs typeface="Arial" pitchFamily="34" charset="0"/>
              </a:rPr>
              <a:t>Ngược lại thì Biến Toàn cục là biến có tác dụng (Tồn tại) cả bên trong lẫn ngoài Hàm</a:t>
            </a:r>
          </a:p>
          <a:p>
            <a:pPr>
              <a:buNone/>
            </a:pPr>
            <a:r>
              <a:rPr lang="en-US" sz="2000" smtClean="0">
                <a:cs typeface="Arial" pitchFamily="34" charset="0"/>
              </a:rPr>
              <a:t>      </a:t>
            </a:r>
            <a:r>
              <a:rPr lang="en-US" sz="2000" b="1" smtClean="0">
                <a:solidFill>
                  <a:srgbClr val="FF0000"/>
                </a:solidFill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endParaRPr lang="en-US" sz="2000" b="1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F1F1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604</Words>
  <Application>Microsoft Office PowerPoint</Application>
  <PresentationFormat>On-screen Show (4:3)</PresentationFormat>
  <Paragraphs>176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BÀI GIẢNG JAVASCRIPT (BUỔI 3) ĐỐI TƯỢNG MẢNG &amp; HÀM</vt:lpstr>
      <vt:lpstr>ĐỐI TƯỢNG MẢNG</vt:lpstr>
      <vt:lpstr>ĐỐI TƯỢNG MẢNG</vt:lpstr>
      <vt:lpstr>ĐỐI TƯỢNG MẢNG</vt:lpstr>
      <vt:lpstr>ĐỐI TƯỢNG MẢNG</vt:lpstr>
      <vt:lpstr>MỘT SỐ PHƯƠNG THỨC LÀM VIỆC VỚI MẢNG</vt:lpstr>
      <vt:lpstr>MỘT SỐ PHƯƠNG THỨC LÀM VIỆC VỚI MẢNG</vt:lpstr>
      <vt:lpstr>HÀM TRONG JAVASCRIPT</vt:lpstr>
      <vt:lpstr>HÀM TRONG JAVASCRIPT</vt:lpstr>
      <vt:lpstr>HÀM XÂY DỰNG SẴN TRONG JAVASCRIPT</vt:lpstr>
      <vt:lpstr>HÀM XÂY DỰNG SẴN TRONG JAVASCRIPT</vt:lpstr>
      <vt:lpstr>CÁC PHƯƠNG THỨC (HÀM) CỦA ĐỐI TƯỢNG MATH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HTML (BUỔI 1) NHẬP MÔN HTML</dc:title>
  <dc:creator>ASUS</dc:creator>
  <cp:lastModifiedBy>Admin</cp:lastModifiedBy>
  <cp:revision>841</cp:revision>
  <dcterms:created xsi:type="dcterms:W3CDTF">2013-08-15T02:04:34Z</dcterms:created>
  <dcterms:modified xsi:type="dcterms:W3CDTF">2017-09-08T14:25:45Z</dcterms:modified>
</cp:coreProperties>
</file>