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 Christ" initials="ZC" lastIdx="1" clrIdx="0">
    <p:extLst>
      <p:ext uri="{19B8F6BF-5375-455C-9EA6-DF929625EA0E}">
        <p15:presenceInfo xmlns:p15="http://schemas.microsoft.com/office/powerpoint/2012/main" userId="190ca6c934fc4f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DA2C9-4A20-4552-955A-C4B43B0B3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0DBE1E-FF2B-4FEA-9CFF-805F0F93A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5FB5A-2F91-48B6-9298-A34CFA2B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098CF-DF2B-4F7D-A82E-F42B3435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D3411-1AF5-4EDF-8691-57D40F23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CCD83-248C-4ECE-BBCE-808125CF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3425EC-E99A-405D-8668-AE2A923EF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D9C54-A2DD-4BF3-8EB9-ACF8DB66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B526B-31E0-429D-8593-14D67A04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326C21-4FB4-4DE0-A182-10A11234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E0B75D-DED6-4CFC-BE55-AF91C800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A5C123-E962-425D-8001-3EA29A70E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7E0DE-0C07-4443-B11F-F8B9AB02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3446E-205D-4D69-9FE9-78ACF3F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81F81-6FAB-4758-894D-347821E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F9D55-2C6C-4403-8189-AC2D1312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89D4C-256F-4EB4-B4BA-294C6E7A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032C4-D450-43E9-87BF-D1B7B90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5CA78-1D21-4141-89DA-ADF4091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7B98F-C375-4D7D-B567-AF62162B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0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BEB06-404C-43D8-9969-1C79C39E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7222F-2A2F-4853-9678-967619E64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544E7-DEC0-4AB7-9259-BBF704AC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1A423-2BCB-4462-9768-3DCB56C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2F840C-5F90-4446-B185-C470814B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8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DA531-F8BD-4D7C-BD6E-D34B6FA6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9CAC7-3BD3-413C-B35C-581B918B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4F074B-70C9-41CD-8E92-67AFB4DD8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C280AF-AA24-41DE-BC70-5E7F35A7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B819CD-DF5D-4B96-B237-BDC43708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1356B-C89E-4612-B1C1-79603E06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2D05E-74E6-4DE1-AE05-56F4B4CF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0F30D1-CB7F-4A49-90AC-6AC418E0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526A4D-D846-4793-8504-9FE0C2D0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5FE77D-32CD-4F19-BDAC-7D25413D8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EF9F16-9E90-44EE-83A8-DED356DEB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EED4A5-EB8C-4DB2-BD56-69A0D57A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06A41E-D340-449B-8E33-69C2931B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0049CB-53F7-4A1D-867F-F860EBD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4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9679E-290A-4975-A471-D4E5F97B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DDA3A5-9034-4AD1-980E-753511B6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4F5E43-4CF9-4A1A-8328-494A698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D03AC7-D1B2-4219-BDDF-91C0E64A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7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C5D7F3-7A5F-4870-BD8C-F8487C15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69E130-4CEB-444C-A6CC-87D6B2F6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D052B9-67AE-4FCA-AD8C-67D5C79C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52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FFA3F-9A5F-4B2D-BEF3-92BD29E7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996AD-59BE-4DB0-927F-FDA8F158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4253AB-6CED-4898-AA84-4DF7108B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FB9BB0-0B7F-4B30-8346-11878196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71102-832B-4637-8A84-90D32BC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5CE958-910A-4BE4-9367-3BEE9D8D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6697B-D55A-4A4E-8785-C53EAB18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9ECFC0-19C6-4A46-9DB3-BE30000D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75335-D437-4BF7-81BD-93CB0E98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5827D-BC6D-4F86-A63C-26D1599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089584-5CCC-409E-941C-1B999379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37F77C-2FBB-4117-88E5-C80EC29B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3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7895C7-DEC3-4B54-A47F-9AE89163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CA43C1-03F5-4559-8E31-06E2DEC3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AA5D0-D515-4685-B083-E12E1F5A0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7A1C-4FC7-42A2-A19D-3FBB8151E5A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155F8-BBD0-4186-8A3B-A816C934C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FE17D-D611-4424-A410-359B35063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646B-AA25-4139-BBD1-F1E99740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58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2CFF8B30-FF1A-43DF-AF7C-AEBEF992955D}"/>
              </a:ext>
            </a:extLst>
          </p:cNvPr>
          <p:cNvSpPr/>
          <p:nvPr/>
        </p:nvSpPr>
        <p:spPr>
          <a:xfrm>
            <a:off x="4055642" y="1444199"/>
            <a:ext cx="3224294" cy="3156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D65B98-E1FC-44E0-80DA-9E6A3205E8BB}"/>
              </a:ext>
            </a:extLst>
          </p:cNvPr>
          <p:cNvSpPr/>
          <p:nvPr/>
        </p:nvSpPr>
        <p:spPr>
          <a:xfrm>
            <a:off x="4481927" y="1796624"/>
            <a:ext cx="2314575" cy="2085975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4584DB-FFF9-4712-9F3F-4FC2A9F3CFE6}"/>
              </a:ext>
            </a:extLst>
          </p:cNvPr>
          <p:cNvSpPr/>
          <p:nvPr/>
        </p:nvSpPr>
        <p:spPr>
          <a:xfrm>
            <a:off x="4348577" y="2339548"/>
            <a:ext cx="2638425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52207D-9B03-4580-ADFC-F0E578209A66}"/>
              </a:ext>
            </a:extLst>
          </p:cNvPr>
          <p:cNvSpPr/>
          <p:nvPr/>
        </p:nvSpPr>
        <p:spPr>
          <a:xfrm rot="5400000">
            <a:off x="4453349" y="2339549"/>
            <a:ext cx="2371725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C7D736-C105-434C-8112-992F132B4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7" b="23389"/>
          <a:stretch/>
        </p:blipFill>
        <p:spPr>
          <a:xfrm>
            <a:off x="4565645" y="1964086"/>
            <a:ext cx="2056733" cy="174706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F96678A-9827-4D00-9F31-CEEE16147171}"/>
              </a:ext>
            </a:extLst>
          </p:cNvPr>
          <p:cNvSpPr txBox="1"/>
          <p:nvPr/>
        </p:nvSpPr>
        <p:spPr>
          <a:xfrm>
            <a:off x="4565647" y="3858607"/>
            <a:ext cx="223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0" cap="none" spc="1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CowIT18</a:t>
            </a:r>
          </a:p>
        </p:txBody>
      </p:sp>
    </p:spTree>
    <p:extLst>
      <p:ext uri="{BB962C8B-B14F-4D97-AF65-F5344CB8AC3E}">
        <p14:creationId xmlns:p14="http://schemas.microsoft.com/office/powerpoint/2010/main" val="172293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Heavy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Zoe Christ</dc:creator>
  <cp:lastModifiedBy>Zoe Christ</cp:lastModifiedBy>
  <cp:revision>5</cp:revision>
  <dcterms:created xsi:type="dcterms:W3CDTF">2020-07-16T11:40:18Z</dcterms:created>
  <dcterms:modified xsi:type="dcterms:W3CDTF">2020-07-17T14:12:55Z</dcterms:modified>
</cp:coreProperties>
</file>