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EEA3-D715-4FBE-9CEF-80A696EA4D5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D37F-8EAA-4B9B-9893-6AE10A17343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4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EEA3-D715-4FBE-9CEF-80A696EA4D5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D37F-8EAA-4B9B-9893-6AE10A17343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288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EEA3-D715-4FBE-9CEF-80A696EA4D5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D37F-8EAA-4B9B-9893-6AE10A17343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761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EEA3-D715-4FBE-9CEF-80A696EA4D5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D37F-8EAA-4B9B-9893-6AE10A17343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43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EEA3-D715-4FBE-9CEF-80A696EA4D5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D37F-8EAA-4B9B-9893-6AE10A17343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7691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EEA3-D715-4FBE-9CEF-80A696EA4D5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D37F-8EAA-4B9B-9893-6AE10A17343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163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EEA3-D715-4FBE-9CEF-80A696EA4D5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D37F-8EAA-4B9B-9893-6AE10A173432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8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EEA3-D715-4FBE-9CEF-80A696EA4D5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D37F-8EAA-4B9B-9893-6AE10A17343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080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EEA3-D715-4FBE-9CEF-80A696EA4D5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D37F-8EAA-4B9B-9893-6AE10A17343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04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EEA3-D715-4FBE-9CEF-80A696EA4D5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Z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D37F-8EAA-4B9B-9893-6AE10A17343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74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B92EEA3-D715-4FBE-9CEF-80A696EA4D5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D37F-8EAA-4B9B-9893-6AE10A17343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136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92EEA3-D715-4FBE-9CEF-80A696EA4D5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5DDD37F-8EAA-4B9B-9893-6AE10A17343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858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08DD-743D-3A15-9E77-49CA12611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Ice task – weather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61711-8778-D788-19CC-66B62FF02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Members:</a:t>
            </a:r>
          </a:p>
          <a:p>
            <a:r>
              <a:rPr lang="en-ZA" dirty="0"/>
              <a:t>Panashe </a:t>
            </a:r>
          </a:p>
          <a:p>
            <a:r>
              <a:rPr lang="en-ZA" dirty="0"/>
              <a:t>Zoe</a:t>
            </a:r>
          </a:p>
          <a:p>
            <a:r>
              <a:rPr lang="en-ZA" dirty="0"/>
              <a:t>Kgomotso</a:t>
            </a:r>
          </a:p>
        </p:txBody>
      </p:sp>
    </p:spTree>
    <p:extLst>
      <p:ext uri="{BB962C8B-B14F-4D97-AF65-F5344CB8AC3E}">
        <p14:creationId xmlns:p14="http://schemas.microsoft.com/office/powerpoint/2010/main" val="31216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6913-BE15-5401-A7A1-A11D67E2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945" y="895866"/>
            <a:ext cx="6684109" cy="559308"/>
          </a:xfrm>
        </p:spPr>
        <p:txBody>
          <a:bodyPr>
            <a:normAutofit fontScale="90000"/>
          </a:bodyPr>
          <a:lstStyle/>
          <a:p>
            <a:r>
              <a:rPr lang="en-ZA" dirty="0" err="1"/>
              <a:t>wpf</a:t>
            </a:r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04E83A-A44E-76F4-299A-80D0D9DCE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327" y="1661652"/>
            <a:ext cx="7457346" cy="4786672"/>
          </a:xfrm>
        </p:spPr>
      </p:pic>
    </p:spTree>
    <p:extLst>
      <p:ext uri="{BB962C8B-B14F-4D97-AF65-F5344CB8AC3E}">
        <p14:creationId xmlns:p14="http://schemas.microsoft.com/office/powerpoint/2010/main" val="39187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3A12-008A-FE33-F606-6CA36C8E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dll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F99E4-56F8-7A2F-E6D3-AA690CA92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360" y="2559697"/>
            <a:ext cx="4103280" cy="38001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2FD33-ECF4-CD9D-4CEE-333EA387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862" y="3025824"/>
            <a:ext cx="162900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1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9A6D-6BD7-D525-C2D4-7BAE1A1C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D0B8-A9BA-B151-0644-D8DB4C4D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72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284A-D806-DC20-772A-06BEE33F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1AA-3716-8B0A-D5BC-3C460C1D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950907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306</TotalTime>
  <Words>14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Ice task – weather app</vt:lpstr>
      <vt:lpstr>wpf</vt:lpstr>
      <vt:lpstr>dll</vt:lpstr>
      <vt:lpstr>Reflection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 Heyneke</dc:creator>
  <cp:lastModifiedBy>Zoe Heyneke</cp:lastModifiedBy>
  <cp:revision>5</cp:revision>
  <dcterms:created xsi:type="dcterms:W3CDTF">2024-09-18T10:20:45Z</dcterms:created>
  <dcterms:modified xsi:type="dcterms:W3CDTF">2024-09-20T07:38:17Z</dcterms:modified>
</cp:coreProperties>
</file>