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175a9ede1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175a9ede1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1894296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1894296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175a9ede1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175a9ede1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175a9ede1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175a9ede1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175a9ede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175a9ede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75a9ede1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75a9ede1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894296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894296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75a9ede1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75a9ede1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894296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894296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75a9ede1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75a9ede1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75a9ede1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75a9ede1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175a9ede1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175a9ede1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IMDB reviews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Web scraping and sentiment analysis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Sentiment Analysis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460725" y="1036250"/>
            <a:ext cx="42639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Positive / Negative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9" name="Google Shape;2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1409750"/>
            <a:ext cx="5373542" cy="33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 txBox="1"/>
          <p:nvPr/>
        </p:nvSpPr>
        <p:spPr>
          <a:xfrm>
            <a:off x="5970925" y="2539000"/>
            <a:ext cx="30000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Correlation between 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positive / negative words and rating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0.5197</a:t>
            </a: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 comparison cloud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6" name="Google Shape;2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800" y="1058225"/>
            <a:ext cx="6120481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Sentiment Analysis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460725" y="1036250"/>
            <a:ext cx="8780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Chart of Words reflecting Emotion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3" name="Google Shape;2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475" y="1355100"/>
            <a:ext cx="5551372" cy="342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Sentiment Analysis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460725" y="1036250"/>
            <a:ext cx="42639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Different emotions among different ratings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0" name="Google Shape;2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687" y="1409750"/>
            <a:ext cx="5550626" cy="34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About the data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13" y="2773500"/>
            <a:ext cx="8222575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60725" y="1166000"/>
            <a:ext cx="82224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TV Movie: Released between 2011-01-01 and 2019-09-22 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IMDB Advanced Search: 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Sorted by Number of Votes Descending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Dataset is not completed but enough to work with for now: 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2437 TV Movies 17734 Reviews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Features: User id, movie id, review date, review title, review content and the raing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Explore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the data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60725" y="1341050"/>
            <a:ext cx="42639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Distribution of the ratings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37" y="1793075"/>
            <a:ext cx="4111275" cy="254098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827475" y="2468075"/>
            <a:ext cx="37467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Longest review: (Rating = 10)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128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sentences (9.73 on average)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1635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words (158.61 on average)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 flood of exclamation marks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50" y="1536500"/>
            <a:ext cx="4549950" cy="28116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893575" y="1220475"/>
            <a:ext cx="425100" cy="52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293325" y="1220475"/>
            <a:ext cx="425100" cy="52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085600" y="1122525"/>
            <a:ext cx="3746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Top 2:</a:t>
            </a:r>
            <a:endParaRPr sz="1200"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50000" l="0" r="0" t="0"/>
          <a:stretch/>
        </p:blipFill>
        <p:spPr>
          <a:xfrm>
            <a:off x="5085600" y="3385700"/>
            <a:ext cx="3907999" cy="8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600" y="1740432"/>
            <a:ext cx="3908001" cy="119246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085600" y="1384125"/>
            <a:ext cx="3908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1. </a:t>
            </a:r>
            <a:r>
              <a:rPr lang="en" sz="1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Rating: 10 -- 188 </a:t>
            </a:r>
            <a:r>
              <a:rPr lang="en" sz="1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exclamation marks</a:t>
            </a:r>
            <a:endParaRPr sz="10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085600" y="3015800"/>
            <a:ext cx="3908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2. </a:t>
            </a:r>
            <a:r>
              <a:rPr lang="en" sz="1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Rating: 1 -- 63 exclamation marks</a:t>
            </a:r>
            <a:endParaRPr sz="10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Common words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175100" y="1058225"/>
            <a:ext cx="25653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Top200Words</a:t>
            </a:r>
            <a:r>
              <a:rPr lang="en" sz="12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  movie   film   watch   it's   really   don't   seem   never   while   lot   i'm   didn't   something   actually  tv doesn't </a:t>
            </a:r>
            <a:endParaRPr sz="12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02" y="2813850"/>
            <a:ext cx="1142500" cy="145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50" y="1058225"/>
            <a:ext cx="5870299" cy="362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 word cloud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350" y="1058225"/>
            <a:ext cx="6120481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9"/>
          <p:cNvCxnSpPr/>
          <p:nvPr/>
        </p:nvCxnSpPr>
        <p:spPr>
          <a:xfrm>
            <a:off x="370500" y="1119075"/>
            <a:ext cx="848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Common words among low ratings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9" name="Google Shape;109;p19"/>
          <p:cNvGrpSpPr/>
          <p:nvPr/>
        </p:nvGrpSpPr>
        <p:grpSpPr>
          <a:xfrm>
            <a:off x="700625" y="1024575"/>
            <a:ext cx="1243200" cy="3644809"/>
            <a:chOff x="853025" y="1210625"/>
            <a:chExt cx="1243200" cy="3644809"/>
          </a:xfrm>
        </p:grpSpPr>
        <p:sp>
          <p:nvSpPr>
            <p:cNvPr id="110" name="Google Shape;110;p19"/>
            <p:cNvSpPr/>
            <p:nvPr/>
          </p:nvSpPr>
          <p:spPr>
            <a:xfrm>
              <a:off x="853025" y="1210625"/>
              <a:ext cx="1243200" cy="18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Rating = 1</a:t>
              </a:r>
              <a:endParaRPr b="1"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951125" y="1494626"/>
              <a:ext cx="1047000" cy="199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bad</a:t>
              </a:r>
              <a:endParaRPr sz="1200"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951125" y="1845916"/>
              <a:ext cx="1047000" cy="1992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act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951125" y="2197206"/>
              <a:ext cx="1047000" cy="1992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character</a:t>
              </a:r>
              <a:endParaRPr sz="1200"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951125" y="2548495"/>
              <a:ext cx="1047000" cy="1992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story</a:t>
              </a:r>
              <a:endParaRPr sz="1200"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951125" y="2899785"/>
              <a:ext cx="1047000" cy="1992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actor</a:t>
              </a:r>
              <a:endParaRPr sz="1200"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951125" y="3251075"/>
              <a:ext cx="1047000" cy="199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waste</a:t>
              </a:r>
              <a:endParaRPr sz="1200"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951125" y="3602365"/>
              <a:ext cx="1047000" cy="199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feel</a:t>
              </a:r>
              <a:endParaRPr sz="1200"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951125" y="3953655"/>
              <a:ext cx="1047000" cy="1992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plot</a:t>
              </a:r>
              <a:endParaRPr sz="1200"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951125" y="4304945"/>
              <a:ext cx="1047000" cy="199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original</a:t>
              </a:r>
              <a:endParaRPr sz="1200"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951125" y="4656234"/>
              <a:ext cx="1047000" cy="1992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terrible</a:t>
              </a:r>
              <a:endParaRPr sz="1200"/>
            </a:p>
          </p:txBody>
        </p:sp>
      </p:grpSp>
      <p:grpSp>
        <p:nvGrpSpPr>
          <p:cNvPr id="121" name="Google Shape;121;p19"/>
          <p:cNvGrpSpPr/>
          <p:nvPr/>
        </p:nvGrpSpPr>
        <p:grpSpPr>
          <a:xfrm>
            <a:off x="2312313" y="1024575"/>
            <a:ext cx="1243200" cy="3644809"/>
            <a:chOff x="2497450" y="1210625"/>
            <a:chExt cx="1243200" cy="3644809"/>
          </a:xfrm>
        </p:grpSpPr>
        <p:sp>
          <p:nvSpPr>
            <p:cNvPr id="122" name="Google Shape;122;p19"/>
            <p:cNvSpPr/>
            <p:nvPr/>
          </p:nvSpPr>
          <p:spPr>
            <a:xfrm>
              <a:off x="2497450" y="1210625"/>
              <a:ext cx="1243200" cy="18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Rating = 2</a:t>
              </a:r>
              <a:endParaRPr b="1"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2595550" y="1494626"/>
              <a:ext cx="1047000" cy="199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bad</a:t>
              </a:r>
              <a:endParaRPr sz="1200"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2595550" y="1845916"/>
              <a:ext cx="1047000" cy="199200"/>
            </a:xfrm>
            <a:prstGeom prst="rect">
              <a:avLst/>
            </a:prstGeom>
            <a:solidFill>
              <a:srgbClr val="93C47D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act</a:t>
              </a:r>
              <a:endParaRPr sz="1200"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2595550" y="2197206"/>
              <a:ext cx="1047000" cy="199200"/>
            </a:xfrm>
            <a:prstGeom prst="rect">
              <a:avLst/>
            </a:prstGeom>
            <a:solidFill>
              <a:srgbClr val="93C47D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character</a:t>
              </a:r>
              <a:endParaRPr sz="1200"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595550" y="2548495"/>
              <a:ext cx="1047000" cy="199200"/>
            </a:xfrm>
            <a:prstGeom prst="rect">
              <a:avLst/>
            </a:prstGeom>
            <a:solidFill>
              <a:srgbClr val="93C47D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story</a:t>
              </a:r>
              <a:endParaRPr sz="1200"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595550" y="2899785"/>
              <a:ext cx="1047000" cy="199200"/>
            </a:xfrm>
            <a:prstGeom prst="rect">
              <a:avLst/>
            </a:prstGeom>
            <a:solidFill>
              <a:srgbClr val="93C47D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actor</a:t>
              </a:r>
              <a:endParaRPr sz="1200"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595550" y="3251075"/>
              <a:ext cx="1047000" cy="199200"/>
            </a:xfrm>
            <a:prstGeom prst="rect">
              <a:avLst/>
            </a:prstGeom>
            <a:solidFill>
              <a:srgbClr val="93C47D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plot</a:t>
              </a:r>
              <a:endParaRPr sz="1200"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595550" y="3602365"/>
              <a:ext cx="1047000" cy="199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nothing</a:t>
              </a:r>
              <a:endParaRPr sz="1200"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595550" y="3953655"/>
              <a:ext cx="1047000" cy="199200"/>
            </a:xfrm>
            <a:prstGeom prst="rect">
              <a:avLst/>
            </a:prstGeom>
            <a:solidFill>
              <a:srgbClr val="93C47D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scene</a:t>
              </a:r>
              <a:endParaRPr sz="1200"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595550" y="4304945"/>
              <a:ext cx="1047000" cy="199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feel</a:t>
              </a:r>
              <a:endParaRPr sz="1200"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2595550" y="4656234"/>
              <a:ext cx="1047000" cy="199200"/>
            </a:xfrm>
            <a:prstGeom prst="rect">
              <a:avLst/>
            </a:prstGeom>
            <a:solidFill>
              <a:srgbClr val="93C47D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script</a:t>
              </a:r>
              <a:endParaRPr sz="1200"/>
            </a:p>
          </p:txBody>
        </p:sp>
      </p:grpSp>
      <p:grpSp>
        <p:nvGrpSpPr>
          <p:cNvPr id="133" name="Google Shape;133;p19"/>
          <p:cNvGrpSpPr/>
          <p:nvPr/>
        </p:nvGrpSpPr>
        <p:grpSpPr>
          <a:xfrm>
            <a:off x="3924000" y="1024575"/>
            <a:ext cx="1243200" cy="3644809"/>
            <a:chOff x="4141875" y="1210625"/>
            <a:chExt cx="1243200" cy="3644809"/>
          </a:xfrm>
        </p:grpSpPr>
        <p:sp>
          <p:nvSpPr>
            <p:cNvPr id="134" name="Google Shape;134;p19"/>
            <p:cNvSpPr/>
            <p:nvPr/>
          </p:nvSpPr>
          <p:spPr>
            <a:xfrm>
              <a:off x="4141875" y="1210625"/>
              <a:ext cx="1243200" cy="18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Rating = 3</a:t>
              </a:r>
              <a:endParaRPr b="1"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4239975" y="1494626"/>
              <a:ext cx="1047000" cy="199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bad</a:t>
              </a:r>
              <a:endParaRPr sz="1200"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4239975" y="1845916"/>
              <a:ext cx="1047000" cy="1992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character</a:t>
              </a:r>
              <a:endParaRPr sz="1200"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4239975" y="2197206"/>
              <a:ext cx="1047000" cy="1992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story</a:t>
              </a:r>
              <a:endParaRPr sz="1200"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4239975" y="2548495"/>
              <a:ext cx="1047000" cy="1992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act</a:t>
              </a:r>
              <a:endParaRPr sz="1200"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4239975" y="2899785"/>
              <a:ext cx="1047000" cy="1992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actor</a:t>
              </a:r>
              <a:endParaRPr sz="1200"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4239975" y="3251075"/>
              <a:ext cx="1047000" cy="1992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scene</a:t>
              </a:r>
              <a:endParaRPr sz="1200"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4239975" y="3602365"/>
              <a:ext cx="1047000" cy="199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feel</a:t>
              </a:r>
              <a:endParaRPr sz="1200"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239975" y="3953655"/>
              <a:ext cx="1047000" cy="1992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plot</a:t>
              </a:r>
              <a:endParaRPr sz="1200"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239975" y="4304945"/>
              <a:ext cx="1047000" cy="199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shark</a:t>
              </a:r>
              <a:endParaRPr sz="1200"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4239975" y="4656234"/>
              <a:ext cx="1047000" cy="199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effect</a:t>
              </a:r>
              <a:endParaRPr sz="1200"/>
            </a:p>
          </p:txBody>
        </p:sp>
      </p:grpSp>
      <p:grpSp>
        <p:nvGrpSpPr>
          <p:cNvPr id="145" name="Google Shape;145;p19"/>
          <p:cNvGrpSpPr/>
          <p:nvPr/>
        </p:nvGrpSpPr>
        <p:grpSpPr>
          <a:xfrm>
            <a:off x="5535688" y="1024575"/>
            <a:ext cx="1243200" cy="3644809"/>
            <a:chOff x="5786300" y="1210625"/>
            <a:chExt cx="1243200" cy="3644809"/>
          </a:xfrm>
        </p:grpSpPr>
        <p:sp>
          <p:nvSpPr>
            <p:cNvPr id="146" name="Google Shape;146;p19"/>
            <p:cNvSpPr/>
            <p:nvPr/>
          </p:nvSpPr>
          <p:spPr>
            <a:xfrm>
              <a:off x="5786300" y="1210625"/>
              <a:ext cx="1243200" cy="18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Rating = 4</a:t>
              </a:r>
              <a:endParaRPr b="1"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5884400" y="1494626"/>
              <a:ext cx="1047000" cy="199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story</a:t>
              </a:r>
              <a:endParaRPr sz="1200"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5884400" y="1845916"/>
              <a:ext cx="1047000" cy="199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character</a:t>
              </a:r>
              <a:endParaRPr sz="1200"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5884400" y="2197206"/>
              <a:ext cx="1047000" cy="1992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bad</a:t>
              </a:r>
              <a:endParaRPr sz="1200"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5884400" y="2548495"/>
              <a:ext cx="1047000" cy="199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act</a:t>
              </a:r>
              <a:endParaRPr sz="1200"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884400" y="2899785"/>
              <a:ext cx="1047000" cy="199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actor</a:t>
              </a:r>
              <a:endParaRPr sz="1200"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5884400" y="3251075"/>
              <a:ext cx="1047000" cy="199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scene</a:t>
              </a:r>
              <a:endParaRPr sz="1200"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884400" y="3602365"/>
              <a:ext cx="1047000" cy="199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plot</a:t>
              </a:r>
              <a:endParaRPr sz="1200"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5884400" y="3953655"/>
              <a:ext cx="1047000" cy="1992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lead</a:t>
              </a:r>
              <a:endParaRPr sz="12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84400" y="4304945"/>
              <a:ext cx="1047000" cy="1992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feel</a:t>
              </a:r>
              <a:endParaRPr sz="1200"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5884400" y="4656234"/>
              <a:ext cx="1047000" cy="199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christmas</a:t>
              </a:r>
              <a:endParaRPr sz="1200"/>
            </a:p>
          </p:txBody>
        </p:sp>
      </p:grpSp>
      <p:grpSp>
        <p:nvGrpSpPr>
          <p:cNvPr id="157" name="Google Shape;157;p19"/>
          <p:cNvGrpSpPr/>
          <p:nvPr/>
        </p:nvGrpSpPr>
        <p:grpSpPr>
          <a:xfrm>
            <a:off x="7147375" y="1024575"/>
            <a:ext cx="1243200" cy="3644809"/>
            <a:chOff x="7299775" y="1176975"/>
            <a:chExt cx="1243200" cy="3644809"/>
          </a:xfrm>
        </p:grpSpPr>
        <p:sp>
          <p:nvSpPr>
            <p:cNvPr id="158" name="Google Shape;158;p19"/>
            <p:cNvSpPr/>
            <p:nvPr/>
          </p:nvSpPr>
          <p:spPr>
            <a:xfrm>
              <a:off x="7299775" y="1176975"/>
              <a:ext cx="1243200" cy="18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Rating = 5</a:t>
              </a:r>
              <a:endParaRPr b="1"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7397875" y="1460976"/>
              <a:ext cx="1047000" cy="199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story</a:t>
              </a:r>
              <a:endParaRPr sz="1200"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7397875" y="1812266"/>
              <a:ext cx="1047000" cy="199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character</a:t>
              </a:r>
              <a:endParaRPr sz="1200"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7397875" y="2163556"/>
              <a:ext cx="1047000" cy="1992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bad</a:t>
              </a:r>
              <a:endParaRPr sz="1200"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7397875" y="2514845"/>
              <a:ext cx="1047000" cy="199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act</a:t>
              </a:r>
              <a:endParaRPr sz="1200"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7397875" y="2866135"/>
              <a:ext cx="1047000" cy="1992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feel</a:t>
              </a:r>
              <a:endParaRPr sz="1200"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7397875" y="3217425"/>
              <a:ext cx="1047000" cy="1992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love</a:t>
              </a:r>
              <a:endParaRPr sz="1200"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7397875" y="3568715"/>
              <a:ext cx="1047000" cy="1992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hallmark</a:t>
              </a:r>
              <a:endParaRPr sz="1200"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7397875" y="3920005"/>
              <a:ext cx="1047000" cy="199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actor</a:t>
              </a:r>
              <a:endParaRPr sz="1200"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7397875" y="4271295"/>
              <a:ext cx="1047000" cy="199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christmas</a:t>
              </a:r>
              <a:endParaRPr sz="1200"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7397875" y="4622584"/>
              <a:ext cx="1047000" cy="199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scene</a:t>
              </a:r>
              <a:endParaRPr sz="1200"/>
            </a:p>
          </p:txBody>
        </p:sp>
      </p:grpSp>
      <p:grpSp>
        <p:nvGrpSpPr>
          <p:cNvPr id="169" name="Google Shape;169;p19"/>
          <p:cNvGrpSpPr/>
          <p:nvPr/>
        </p:nvGrpSpPr>
        <p:grpSpPr>
          <a:xfrm>
            <a:off x="7634950" y="4829400"/>
            <a:ext cx="1222450" cy="144000"/>
            <a:chOff x="8585700" y="3939425"/>
            <a:chExt cx="1222450" cy="144000"/>
          </a:xfrm>
        </p:grpSpPr>
        <p:sp>
          <p:nvSpPr>
            <p:cNvPr id="170" name="Google Shape;170;p19"/>
            <p:cNvSpPr/>
            <p:nvPr/>
          </p:nvSpPr>
          <p:spPr>
            <a:xfrm>
              <a:off x="8585700" y="3939425"/>
              <a:ext cx="558300" cy="144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New</a:t>
              </a:r>
              <a:endParaRPr sz="800"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9249850" y="3939425"/>
              <a:ext cx="558300" cy="1440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Existing</a:t>
              </a:r>
              <a:endParaRPr sz="8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0"/>
          <p:cNvCxnSpPr/>
          <p:nvPr/>
        </p:nvCxnSpPr>
        <p:spPr>
          <a:xfrm>
            <a:off x="370500" y="1119075"/>
            <a:ext cx="84888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Common words among high ratings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78" name="Google Shape;178;p20"/>
          <p:cNvGrpSpPr/>
          <p:nvPr/>
        </p:nvGrpSpPr>
        <p:grpSpPr>
          <a:xfrm>
            <a:off x="700625" y="1024575"/>
            <a:ext cx="1243200" cy="3644809"/>
            <a:chOff x="853025" y="1210625"/>
            <a:chExt cx="1243200" cy="3644809"/>
          </a:xfrm>
        </p:grpSpPr>
        <p:sp>
          <p:nvSpPr>
            <p:cNvPr id="179" name="Google Shape;179;p20"/>
            <p:cNvSpPr/>
            <p:nvPr/>
          </p:nvSpPr>
          <p:spPr>
            <a:xfrm>
              <a:off x="853025" y="1210625"/>
              <a:ext cx="1243200" cy="18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Rating = 6</a:t>
              </a:r>
              <a:endParaRPr b="1"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951125" y="1494626"/>
              <a:ext cx="1047000" cy="1992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story</a:t>
              </a:r>
              <a:endParaRPr sz="1200"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951125" y="1845916"/>
              <a:ext cx="1047000" cy="1992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character</a:t>
              </a:r>
              <a:endParaRPr sz="1200"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51125" y="2197206"/>
              <a:ext cx="1047000" cy="199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bad</a:t>
              </a:r>
              <a:endParaRPr sz="1200"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51125" y="2548495"/>
              <a:ext cx="1047000" cy="1992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christmas</a:t>
              </a:r>
              <a:endParaRPr sz="1200"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51125" y="2899785"/>
              <a:ext cx="1047000" cy="1992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act</a:t>
              </a:r>
              <a:endParaRPr sz="1200"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951125" y="3251075"/>
              <a:ext cx="1047000" cy="199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love</a:t>
              </a:r>
              <a:endParaRPr sz="1200"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951125" y="3602365"/>
              <a:ext cx="1047000" cy="199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hallmark</a:t>
              </a:r>
              <a:endParaRPr sz="1200"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51125" y="3953655"/>
              <a:ext cx="1047000" cy="1992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scene</a:t>
              </a:r>
              <a:endParaRPr sz="1200"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51125" y="4304945"/>
              <a:ext cx="1047000" cy="199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feel</a:t>
              </a:r>
              <a:endParaRPr sz="1200"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951125" y="4656234"/>
              <a:ext cx="1047000" cy="1992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actor</a:t>
              </a:r>
              <a:endParaRPr sz="1200"/>
            </a:p>
          </p:txBody>
        </p:sp>
      </p:grpSp>
      <p:grpSp>
        <p:nvGrpSpPr>
          <p:cNvPr id="190" name="Google Shape;190;p20"/>
          <p:cNvGrpSpPr/>
          <p:nvPr/>
        </p:nvGrpSpPr>
        <p:grpSpPr>
          <a:xfrm>
            <a:off x="2312313" y="1024575"/>
            <a:ext cx="1243200" cy="3644809"/>
            <a:chOff x="2497450" y="1210625"/>
            <a:chExt cx="1243200" cy="3644809"/>
          </a:xfrm>
        </p:grpSpPr>
        <p:sp>
          <p:nvSpPr>
            <p:cNvPr id="191" name="Google Shape;191;p20"/>
            <p:cNvSpPr/>
            <p:nvPr/>
          </p:nvSpPr>
          <p:spPr>
            <a:xfrm>
              <a:off x="2497450" y="1210625"/>
              <a:ext cx="1243200" cy="18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Rating = 7</a:t>
              </a:r>
              <a:endParaRPr b="1"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2595550" y="1494626"/>
              <a:ext cx="1047000" cy="1992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story</a:t>
              </a:r>
              <a:endParaRPr sz="1200"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595550" y="1845916"/>
              <a:ext cx="1047000" cy="1992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character</a:t>
              </a:r>
              <a:endParaRPr sz="1200"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2595550" y="2197206"/>
              <a:ext cx="1047000" cy="1992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christmas</a:t>
              </a:r>
              <a:endParaRPr sz="1200"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2595550" y="2548495"/>
              <a:ext cx="1047000" cy="1992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love</a:t>
              </a:r>
              <a:endParaRPr sz="1200"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2595550" y="2899785"/>
              <a:ext cx="1047000" cy="1992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act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2595550" y="3251075"/>
              <a:ext cx="1047000" cy="1992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review</a:t>
              </a:r>
              <a:endParaRPr sz="1200"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2595550" y="3602365"/>
              <a:ext cx="1047000" cy="1992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life</a:t>
              </a:r>
              <a:endParaRPr sz="1200"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2595550" y="3953655"/>
              <a:ext cx="1047000" cy="1992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hallmark</a:t>
              </a:r>
              <a:endParaRPr sz="1200"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2595550" y="4304945"/>
              <a:ext cx="1047000" cy="1992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bad</a:t>
              </a:r>
              <a:endParaRPr sz="1200"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2595550" y="4656234"/>
              <a:ext cx="1047000" cy="1992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actor</a:t>
              </a:r>
              <a:endParaRPr sz="1200"/>
            </a:p>
          </p:txBody>
        </p:sp>
      </p:grpSp>
      <p:grpSp>
        <p:nvGrpSpPr>
          <p:cNvPr id="202" name="Google Shape;202;p20"/>
          <p:cNvGrpSpPr/>
          <p:nvPr/>
        </p:nvGrpSpPr>
        <p:grpSpPr>
          <a:xfrm>
            <a:off x="3924000" y="1024575"/>
            <a:ext cx="1243200" cy="3644809"/>
            <a:chOff x="4141875" y="1210625"/>
            <a:chExt cx="1243200" cy="3644809"/>
          </a:xfrm>
        </p:grpSpPr>
        <p:sp>
          <p:nvSpPr>
            <p:cNvPr id="203" name="Google Shape;203;p20"/>
            <p:cNvSpPr/>
            <p:nvPr/>
          </p:nvSpPr>
          <p:spPr>
            <a:xfrm>
              <a:off x="4141875" y="1210625"/>
              <a:ext cx="1243200" cy="18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Rating = 8</a:t>
              </a:r>
              <a:endParaRPr b="1"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4239975" y="1494626"/>
              <a:ext cx="1047000" cy="1992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story</a:t>
              </a:r>
              <a:endParaRPr sz="1200"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4239975" y="1845916"/>
              <a:ext cx="1047000" cy="1992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character</a:t>
              </a:r>
              <a:endParaRPr sz="1200"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4239975" y="2197206"/>
              <a:ext cx="1047000" cy="1992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love</a:t>
              </a:r>
              <a:endParaRPr sz="1200"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239975" y="2548495"/>
              <a:ext cx="1047000" cy="1992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christmas</a:t>
              </a:r>
              <a:endParaRPr sz="1200"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4239975" y="2899785"/>
              <a:ext cx="1047000" cy="1992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act</a:t>
              </a:r>
              <a:endParaRPr sz="1200"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4239975" y="3251075"/>
              <a:ext cx="1047000" cy="1992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enjoy</a:t>
              </a:r>
              <a:endParaRPr sz="1200"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4239975" y="3602365"/>
              <a:ext cx="1047000" cy="1992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hallmark</a:t>
              </a:r>
              <a:endParaRPr sz="1200"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239975" y="3953655"/>
              <a:ext cx="1047000" cy="1992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scene</a:t>
              </a:r>
              <a:endParaRPr sz="1200"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4239975" y="4304945"/>
              <a:ext cx="1047000" cy="1992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feel</a:t>
              </a:r>
              <a:endParaRPr sz="1200"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4239975" y="4656234"/>
              <a:ext cx="1047000" cy="1992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cast</a:t>
              </a:r>
              <a:endParaRPr sz="1200"/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5535688" y="1024575"/>
            <a:ext cx="1243200" cy="3644809"/>
            <a:chOff x="5786300" y="1210625"/>
            <a:chExt cx="1243200" cy="3644809"/>
          </a:xfrm>
        </p:grpSpPr>
        <p:sp>
          <p:nvSpPr>
            <p:cNvPr id="215" name="Google Shape;215;p20"/>
            <p:cNvSpPr/>
            <p:nvPr/>
          </p:nvSpPr>
          <p:spPr>
            <a:xfrm>
              <a:off x="5786300" y="1210625"/>
              <a:ext cx="1243200" cy="18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Rating = 9</a:t>
              </a:r>
              <a:endParaRPr b="1"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5884400" y="1494626"/>
              <a:ext cx="1047000" cy="199200"/>
            </a:xfrm>
            <a:prstGeom prst="rect">
              <a:avLst/>
            </a:prstGeom>
            <a:solidFill>
              <a:srgbClr val="6D9EEB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story</a:t>
              </a:r>
              <a:endParaRPr sz="1200"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5884400" y="1845916"/>
              <a:ext cx="1047000" cy="1992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love</a:t>
              </a:r>
              <a:endParaRPr sz="1200"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5884400" y="2197206"/>
              <a:ext cx="1047000" cy="199200"/>
            </a:xfrm>
            <a:prstGeom prst="rect">
              <a:avLst/>
            </a:prstGeom>
            <a:solidFill>
              <a:srgbClr val="6D9EEB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character</a:t>
              </a:r>
              <a:endParaRPr sz="1200"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5884400" y="2548495"/>
              <a:ext cx="1047000" cy="1992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life</a:t>
              </a:r>
              <a:endParaRPr sz="1200"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5884400" y="2899785"/>
              <a:ext cx="1047000" cy="199200"/>
            </a:xfrm>
            <a:prstGeom prst="rect">
              <a:avLst/>
            </a:prstGeom>
            <a:solidFill>
              <a:srgbClr val="6D9EEB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christmas</a:t>
              </a:r>
              <a:endParaRPr sz="1200"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5884400" y="3251075"/>
              <a:ext cx="1047000" cy="199200"/>
            </a:xfrm>
            <a:prstGeom prst="rect">
              <a:avLst/>
            </a:prstGeom>
            <a:solidFill>
              <a:srgbClr val="6D9EEB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act</a:t>
              </a:r>
              <a:endParaRPr sz="1200"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5884400" y="3602365"/>
              <a:ext cx="1047000" cy="199200"/>
            </a:xfrm>
            <a:prstGeom prst="rect">
              <a:avLst/>
            </a:prstGeom>
            <a:solidFill>
              <a:srgbClr val="6D9EEB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scene</a:t>
              </a:r>
              <a:endParaRPr sz="1200"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5884400" y="3953655"/>
              <a:ext cx="1047000" cy="1992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feel</a:t>
              </a:r>
              <a:endParaRPr sz="1200"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5884400" y="4304945"/>
              <a:ext cx="1047000" cy="1992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hallmark</a:t>
              </a:r>
              <a:endParaRPr sz="1200"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5884400" y="4656234"/>
              <a:ext cx="1047000" cy="199200"/>
            </a:xfrm>
            <a:prstGeom prst="rect">
              <a:avLst/>
            </a:prstGeom>
            <a:solidFill>
              <a:srgbClr val="6D9EEB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actor</a:t>
              </a:r>
              <a:endParaRPr sz="1200"/>
            </a:p>
          </p:txBody>
        </p:sp>
      </p:grpSp>
      <p:grpSp>
        <p:nvGrpSpPr>
          <p:cNvPr id="226" name="Google Shape;226;p20"/>
          <p:cNvGrpSpPr/>
          <p:nvPr/>
        </p:nvGrpSpPr>
        <p:grpSpPr>
          <a:xfrm>
            <a:off x="7147375" y="1024575"/>
            <a:ext cx="1243200" cy="3644809"/>
            <a:chOff x="7299775" y="1176975"/>
            <a:chExt cx="1243200" cy="3644809"/>
          </a:xfrm>
        </p:grpSpPr>
        <p:sp>
          <p:nvSpPr>
            <p:cNvPr id="227" name="Google Shape;227;p20"/>
            <p:cNvSpPr/>
            <p:nvPr/>
          </p:nvSpPr>
          <p:spPr>
            <a:xfrm>
              <a:off x="7299775" y="1176975"/>
              <a:ext cx="1243200" cy="18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Rating = 10</a:t>
              </a:r>
              <a:endParaRPr b="1"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7397875" y="1460976"/>
              <a:ext cx="1047000" cy="1992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love</a:t>
              </a:r>
              <a:endParaRPr sz="1200"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7397875" y="1812266"/>
              <a:ext cx="1047000" cy="199200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story</a:t>
              </a:r>
              <a:endParaRPr sz="1200"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7397875" y="2163556"/>
              <a:ext cx="1047000" cy="199200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character</a:t>
              </a:r>
              <a:endParaRPr sz="1200"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7397875" y="2514845"/>
              <a:ext cx="1047000" cy="1992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life</a:t>
              </a:r>
              <a:endParaRPr sz="1200"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7397875" y="2866135"/>
              <a:ext cx="1047000" cy="199200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christmas</a:t>
              </a:r>
              <a:endParaRPr sz="1200"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7397875" y="3217425"/>
              <a:ext cx="1047000" cy="199200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act</a:t>
              </a:r>
              <a:endParaRPr sz="1200"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7397875" y="3568715"/>
              <a:ext cx="1047000" cy="1992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hallmark</a:t>
              </a:r>
              <a:endParaRPr sz="1200"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7397875" y="3920005"/>
              <a:ext cx="1047000" cy="199200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actor</a:t>
              </a:r>
              <a:endParaRPr sz="1200"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7397875" y="4271295"/>
              <a:ext cx="1047000" cy="1992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feel</a:t>
              </a:r>
              <a:endParaRPr sz="1200"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7397875" y="4622584"/>
              <a:ext cx="1047000" cy="199200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family</a:t>
              </a:r>
              <a:endParaRPr sz="1200"/>
            </a:p>
          </p:txBody>
        </p:sp>
      </p:grpSp>
      <p:grpSp>
        <p:nvGrpSpPr>
          <p:cNvPr id="238" name="Google Shape;238;p20"/>
          <p:cNvGrpSpPr/>
          <p:nvPr/>
        </p:nvGrpSpPr>
        <p:grpSpPr>
          <a:xfrm>
            <a:off x="7634950" y="4829400"/>
            <a:ext cx="1222450" cy="144000"/>
            <a:chOff x="8585700" y="3939425"/>
            <a:chExt cx="1222450" cy="144000"/>
          </a:xfrm>
        </p:grpSpPr>
        <p:sp>
          <p:nvSpPr>
            <p:cNvPr id="239" name="Google Shape;239;p20"/>
            <p:cNvSpPr/>
            <p:nvPr/>
          </p:nvSpPr>
          <p:spPr>
            <a:xfrm>
              <a:off x="8585700" y="3939425"/>
              <a:ext cx="558300" cy="144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New</a:t>
              </a:r>
              <a:endParaRPr sz="800"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9249850" y="3939425"/>
              <a:ext cx="558300" cy="1440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Existing</a:t>
              </a:r>
              <a:endParaRPr sz="8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New features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4048506" y="1371941"/>
            <a:ext cx="10470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</a:t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4048506" y="1840327"/>
            <a:ext cx="10470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character</a:t>
            </a:r>
            <a:endParaRPr u="sng"/>
          </a:p>
        </p:txBody>
      </p:sp>
      <p:sp>
        <p:nvSpPr>
          <p:cNvPr id="248" name="Google Shape;248;p21"/>
          <p:cNvSpPr/>
          <p:nvPr/>
        </p:nvSpPr>
        <p:spPr>
          <a:xfrm>
            <a:off x="4048506" y="2308714"/>
            <a:ext cx="10470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story</a:t>
            </a:r>
            <a:endParaRPr u="sng"/>
          </a:p>
        </p:txBody>
      </p:sp>
      <p:sp>
        <p:nvSpPr>
          <p:cNvPr id="249" name="Google Shape;249;p21"/>
          <p:cNvSpPr/>
          <p:nvPr/>
        </p:nvSpPr>
        <p:spPr>
          <a:xfrm>
            <a:off x="4048506" y="2777100"/>
            <a:ext cx="10470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actor</a:t>
            </a:r>
            <a:endParaRPr u="sng"/>
          </a:p>
        </p:txBody>
      </p:sp>
      <p:sp>
        <p:nvSpPr>
          <p:cNvPr id="250" name="Google Shape;250;p21"/>
          <p:cNvSpPr/>
          <p:nvPr/>
        </p:nvSpPr>
        <p:spPr>
          <a:xfrm>
            <a:off x="4048506" y="3245487"/>
            <a:ext cx="10470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scene</a:t>
            </a:r>
            <a:endParaRPr u="sng"/>
          </a:p>
        </p:txBody>
      </p:sp>
      <p:sp>
        <p:nvSpPr>
          <p:cNvPr id="251" name="Google Shape;251;p21"/>
          <p:cNvSpPr/>
          <p:nvPr/>
        </p:nvSpPr>
        <p:spPr>
          <a:xfrm>
            <a:off x="4048506" y="3713873"/>
            <a:ext cx="10470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script</a:t>
            </a:r>
            <a:endParaRPr u="sng"/>
          </a:p>
        </p:txBody>
      </p:sp>
      <p:sp>
        <p:nvSpPr>
          <p:cNvPr id="252" name="Google Shape;252;p21"/>
          <p:cNvSpPr/>
          <p:nvPr/>
        </p:nvSpPr>
        <p:spPr>
          <a:xfrm>
            <a:off x="4048506" y="4182259"/>
            <a:ext cx="10470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christmas</a:t>
            </a: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