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14"/>
  </p:notesMasterIdLst>
  <p:sldIdLst>
    <p:sldId id="306" r:id="rId4"/>
    <p:sldId id="280" r:id="rId5"/>
    <p:sldId id="321" r:id="rId6"/>
    <p:sldId id="322" r:id="rId7"/>
    <p:sldId id="323" r:id="rId8"/>
    <p:sldId id="324" r:id="rId9"/>
    <p:sldId id="319" r:id="rId10"/>
    <p:sldId id="318" r:id="rId11"/>
    <p:sldId id="320" r:id="rId12"/>
    <p:sldId id="307" r:id="rId13"/>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DFD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6" autoAdjust="0"/>
    <p:restoredTop sz="53287" autoAdjust="0"/>
  </p:normalViewPr>
  <p:slideViewPr>
    <p:cSldViewPr snapToGrid="0">
      <p:cViewPr varScale="1">
        <p:scale>
          <a:sx n="41" d="100"/>
          <a:sy n="41" d="100"/>
        </p:scale>
        <p:origin x="1692" y="48"/>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1A8EA-4A5A-4B2A-8E59-E065FC2E92D5}"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6D1A7-BA7D-4A1D-A664-2F2C9412148C}" type="slidenum">
              <a:rPr lang="zh-CN" altLang="en-US" smtClean="0"/>
              <a:t>‹#›</a:t>
            </a:fld>
            <a:endParaRPr lang="zh-CN" altLang="en-US"/>
          </a:p>
        </p:txBody>
      </p:sp>
    </p:spTree>
    <p:extLst>
      <p:ext uri="{BB962C8B-B14F-4D97-AF65-F5344CB8AC3E}">
        <p14:creationId xmlns:p14="http://schemas.microsoft.com/office/powerpoint/2010/main" val="313134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E6D1A7-BA7D-4A1D-A664-2F2C9412148C}" type="slidenum">
              <a:rPr lang="zh-CN" altLang="en-US" smtClean="0"/>
              <a:t>2</a:t>
            </a:fld>
            <a:endParaRPr lang="zh-CN" altLang="en-US"/>
          </a:p>
        </p:txBody>
      </p:sp>
    </p:spTree>
    <p:extLst>
      <p:ext uri="{BB962C8B-B14F-4D97-AF65-F5344CB8AC3E}">
        <p14:creationId xmlns:p14="http://schemas.microsoft.com/office/powerpoint/2010/main" val="249925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87560DA2-B81B-4CD6-A572-D62C4861AE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55D18427-A4E9-4E87-9CDB-8E3597AF26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The raw data is the stock market index of Shanghai Stock Exchange( including the price and )returns. The sample period is from Jan 1st 2000 to April 17th 2017. The number of observations accounts for 4183 in total. </a:t>
            </a:r>
          </a:p>
          <a:p>
            <a:pPr eaLnBrk="1" hangingPunct="1">
              <a:spcBef>
                <a:spcPct val="0"/>
              </a:spcBef>
            </a:pPr>
            <a:r>
              <a:rPr lang="en-US" altLang="zh-CN"/>
              <a:t>Return=log( today price)-log(yesterday price)</a:t>
            </a:r>
          </a:p>
        </p:txBody>
      </p:sp>
      <p:sp>
        <p:nvSpPr>
          <p:cNvPr id="6148" name="灯片编号占位符 3">
            <a:extLst>
              <a:ext uri="{FF2B5EF4-FFF2-40B4-BE49-F238E27FC236}">
                <a16:creationId xmlns:a16="http://schemas.microsoft.com/office/drawing/2014/main" id="{5C000030-ED52-4357-9278-96A73983C5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8591DC4D-10D4-4B61-BB36-22CD50A78B69}"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843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8AB11C63-9A30-4997-97CC-5FF7E0F5ED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3102F0C0-E0C6-43B7-A6E1-8479D96655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Skewness(</a:t>
            </a:r>
            <a:r>
              <a:rPr lang="zh-CN" altLang="en-US"/>
              <a:t>偏度</a:t>
            </a:r>
            <a:r>
              <a:rPr lang="en-US" altLang="zh-CN"/>
              <a:t>)</a:t>
            </a:r>
            <a:r>
              <a:rPr lang="zh-CN" altLang="en-US">
                <a:sym typeface="Wingdings" panose="05000000000000000000" pitchFamily="2" charset="2"/>
              </a:rPr>
              <a:t>：负偏度是往右偏</a:t>
            </a:r>
            <a:r>
              <a:rPr lang="en-US" altLang="zh-CN">
                <a:sym typeface="Wingdings" panose="05000000000000000000" pitchFamily="2" charset="2"/>
              </a:rPr>
              <a:t>is a measure of the asymmetry of the probability distribution of a real-valued random variable about its mean.</a:t>
            </a:r>
            <a:endParaRPr lang="en-US" altLang="zh-CN"/>
          </a:p>
          <a:p>
            <a:pPr eaLnBrk="1" hangingPunct="1">
              <a:spcBef>
                <a:spcPct val="0"/>
              </a:spcBef>
            </a:pPr>
            <a:r>
              <a:rPr lang="en-US" altLang="zh-CN"/>
              <a:t>Kurtosis(</a:t>
            </a:r>
            <a:r>
              <a:rPr lang="zh-CN" altLang="en-US"/>
              <a:t>峰度 大于</a:t>
            </a:r>
            <a:r>
              <a:rPr lang="en-US" altLang="zh-CN"/>
              <a:t>3</a:t>
            </a:r>
            <a:r>
              <a:rPr lang="zh-CN" altLang="en-US"/>
              <a:t>就比正态分布尖</a:t>
            </a:r>
            <a:r>
              <a:rPr lang="en-US" altLang="zh-CN"/>
              <a:t>): a measure of the “tailedness” of the probability distribution of a real-valued random variable. The kurtosis of any univariate normal distribution is 3.</a:t>
            </a:r>
            <a:r>
              <a:rPr lang="en-US" altLang="zh-CN">
                <a:solidFill>
                  <a:srgbClr val="222222"/>
                </a:solidFill>
                <a:latin typeface="Arial" panose="020B0604020202020204" pitchFamily="34" charset="0"/>
              </a:rPr>
              <a:t> Distributions with kurtosis greater than 3 are said to be </a:t>
            </a:r>
            <a:r>
              <a:rPr lang="en-US" altLang="zh-CN" i="1">
                <a:solidFill>
                  <a:srgbClr val="222222"/>
                </a:solidFill>
                <a:latin typeface="Arial" panose="020B0604020202020204" pitchFamily="34" charset="0"/>
              </a:rPr>
              <a:t>leptokurtic(</a:t>
            </a:r>
            <a:r>
              <a:rPr lang="zh-CN" altLang="en-US" i="1">
                <a:solidFill>
                  <a:srgbClr val="222222"/>
                </a:solidFill>
                <a:latin typeface="Arial" panose="020B0604020202020204" pitchFamily="34" charset="0"/>
              </a:rPr>
              <a:t>尖峰值</a:t>
            </a:r>
            <a:r>
              <a:rPr lang="en-US" altLang="zh-CN" i="1">
                <a:solidFill>
                  <a:srgbClr val="222222"/>
                </a:solidFill>
                <a:latin typeface="Arial" panose="020B0604020202020204" pitchFamily="34" charset="0"/>
              </a:rPr>
              <a:t>).</a:t>
            </a:r>
            <a:endParaRPr lang="zh-CN" altLang="en-US"/>
          </a:p>
        </p:txBody>
      </p:sp>
      <p:sp>
        <p:nvSpPr>
          <p:cNvPr id="8196" name="灯片编号占位符 3">
            <a:extLst>
              <a:ext uri="{FF2B5EF4-FFF2-40B4-BE49-F238E27FC236}">
                <a16:creationId xmlns:a16="http://schemas.microsoft.com/office/drawing/2014/main" id="{CC531657-81FE-4F85-A6E9-2B3D73F043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A723E76-D729-4531-ADED-F9EDE9F7EC3A}"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824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C399ACEB-5C7A-447E-B85E-79228BB65A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087E3CAD-1882-4BAF-9377-A7FF1E50CF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while returns themselves are uncorrelated, absolute returns {\</a:t>
            </a:r>
            <a:r>
              <a:rPr lang="en-US" altLang="zh-CN" dirty="0" err="1"/>
              <a:t>displaystyle</a:t>
            </a:r>
            <a:r>
              <a:rPr lang="en-US" altLang="zh-CN"/>
              <a:t> |r_{t}|} or their squares display a positive, significant and slowly decaying autocorrelation function</a:t>
            </a:r>
            <a:endParaRPr lang="en-US" altLang="zh-CN" dirty="0"/>
          </a:p>
          <a:p>
            <a:pPr eaLnBrk="1" hangingPunct="1"/>
            <a:endParaRPr lang="en-US" altLang="zh-CN" dirty="0"/>
          </a:p>
          <a:p>
            <a:pPr eaLnBrk="1" hangingPunct="1"/>
            <a:r>
              <a:rPr lang="en-US" altLang="zh-CN" dirty="0"/>
              <a:t>the autocorrelation functions are insignificant2 for most lags with a small number of exceptions. Thus,</a:t>
            </a:r>
          </a:p>
          <a:p>
            <a:pPr eaLnBrk="1" hangingPunct="1"/>
            <a:r>
              <a:rPr lang="en-US" altLang="zh-CN" dirty="0"/>
              <a:t>daily returns are uncorrelated.</a:t>
            </a:r>
          </a:p>
          <a:p>
            <a:pPr eaLnBrk="1" hangingPunct="1"/>
            <a:r>
              <a:rPr lang="zh-CN" altLang="en-US" dirty="0"/>
              <a:t>股票日收益率的均值可以近似为</a:t>
            </a:r>
            <a:r>
              <a:rPr lang="en-US" altLang="zh-CN" dirty="0"/>
              <a:t>0</a:t>
            </a:r>
            <a:r>
              <a:rPr lang="zh-CN" altLang="en-US" dirty="0"/>
              <a:t>，因此日收益率的平方也就可以用来衡量股票收益率的波动。</a:t>
            </a:r>
            <a:endParaRPr lang="en-US" altLang="zh-CN" dirty="0"/>
          </a:p>
          <a:p>
            <a:pPr eaLnBrk="1" hangingPunct="1"/>
            <a:r>
              <a:rPr lang="en-US" altLang="zh-CN" dirty="0"/>
              <a:t>Both squared returns and absolute returns are two types of volatility measure. The reason behind the “long-memory” could be</a:t>
            </a:r>
          </a:p>
          <a:p>
            <a:pPr eaLnBrk="1" hangingPunct="1"/>
            <a:r>
              <a:rPr lang="en-US" altLang="zh-CN" dirty="0"/>
              <a:t>volatility clustering, which results from the fact that the volatility of the past returns will affect the volatility of future returns for a</a:t>
            </a:r>
          </a:p>
          <a:p>
            <a:pPr eaLnBrk="1" hangingPunct="1"/>
            <a:r>
              <a:rPr lang="en-US" altLang="zh-CN" dirty="0"/>
              <a:t>considerably long period of time.</a:t>
            </a:r>
            <a:endParaRPr lang="zh-CN" altLang="en-US" dirty="0"/>
          </a:p>
        </p:txBody>
      </p:sp>
      <p:sp>
        <p:nvSpPr>
          <p:cNvPr id="10244" name="灯片编号占位符 3">
            <a:extLst>
              <a:ext uri="{FF2B5EF4-FFF2-40B4-BE49-F238E27FC236}">
                <a16:creationId xmlns:a16="http://schemas.microsoft.com/office/drawing/2014/main" id="{DC0A38C8-B222-4DCE-A2D4-E3C4E700C0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E9592BE-3A66-4271-9B7D-453B320FE21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5402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2BB41039-B055-41F3-AA12-F764CDB2AF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7E7A246E-8439-4965-82EB-872E5F4DA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volatility clustering refers to the observation, that "large changes tend to be followed by large changes, of either sign, and small changes tend to be followed by small changes.“</a:t>
            </a:r>
          </a:p>
          <a:p>
            <a:pPr eaLnBrk="1" hangingPunct="1"/>
            <a:r>
              <a:rPr lang="en-US" altLang="zh-CN" dirty="0"/>
              <a:t>A quantitative manifestation of this fact is that, while returns themselves are uncorrelated, absolute returns {\</a:t>
            </a:r>
            <a:r>
              <a:rPr lang="en-US" altLang="zh-CN" dirty="0" err="1"/>
              <a:t>displaystyle</a:t>
            </a:r>
            <a:r>
              <a:rPr lang="en-US" altLang="zh-CN" dirty="0"/>
              <a:t> |r_{t}|} or their squares display a positive, significant and slowly decaying autocorrelation function: </a:t>
            </a:r>
            <a:r>
              <a:rPr lang="en-US" altLang="zh-CN" dirty="0" err="1"/>
              <a:t>corr</a:t>
            </a:r>
            <a:r>
              <a:rPr lang="en-US" altLang="zh-CN" dirty="0"/>
              <a:t>(|</a:t>
            </a:r>
            <a:r>
              <a:rPr lang="en-US" altLang="zh-CN" dirty="0" err="1"/>
              <a:t>r</a:t>
            </a:r>
            <a:r>
              <a:rPr lang="en-US" altLang="zh-CN" baseline="-25000" dirty="0" err="1"/>
              <a:t>t</a:t>
            </a:r>
            <a:r>
              <a:rPr lang="en-US" altLang="zh-CN" dirty="0"/>
              <a:t>|, |</a:t>
            </a:r>
            <a:r>
              <a:rPr lang="en-US" altLang="zh-CN" dirty="0" err="1"/>
              <a:t>r</a:t>
            </a:r>
            <a:r>
              <a:rPr lang="en-US" altLang="zh-CN" baseline="-25000" dirty="0" err="1"/>
              <a:t>t+τ</a:t>
            </a:r>
            <a:r>
              <a:rPr lang="en-US" altLang="zh-CN" dirty="0"/>
              <a:t> |) &gt; 0 for τ ranging from a few minutes to several weeks. </a:t>
            </a:r>
            <a:endParaRPr lang="zh-CN" altLang="en-US" dirty="0"/>
          </a:p>
        </p:txBody>
      </p:sp>
      <p:sp>
        <p:nvSpPr>
          <p:cNvPr id="12292" name="灯片编号占位符 3">
            <a:extLst>
              <a:ext uri="{FF2B5EF4-FFF2-40B4-BE49-F238E27FC236}">
                <a16:creationId xmlns:a16="http://schemas.microsoft.com/office/drawing/2014/main" id="{ECD65DC6-65B7-4CB0-AF48-3BA2541E62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58C2EC-6595-403F-8B12-709A87ADA71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80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Considering the following properties of market returns</a:t>
            </a:r>
          </a:p>
          <a:p>
            <a:r>
              <a:rPr lang="en-US" altLang="zh-CN" dirty="0"/>
              <a:t>1.Unknown Distribution Taller Middle than normal distribution and Taller two sides than t-student distribution</a:t>
            </a:r>
          </a:p>
          <a:p>
            <a:r>
              <a:rPr lang="en-US" altLang="zh-CN" dirty="0"/>
              <a:t>   ##Maybe we can use log likelihood to find which distribution is best way to start </a:t>
            </a:r>
          </a:p>
          <a:p>
            <a:r>
              <a:rPr lang="en-US" altLang="zh-CN" dirty="0"/>
              <a:t>Thus we need to use the hidden markov model. To find the distribution of the returns. </a:t>
            </a:r>
          </a:p>
          <a:p>
            <a:r>
              <a:rPr lang="en-US" altLang="zh-CN" dirty="0"/>
              <a:t>   ##The observable sequence is the daily returns we get.</a:t>
            </a:r>
          </a:p>
          <a:p>
            <a:r>
              <a:rPr lang="en-US" altLang="zh-CN" dirty="0"/>
              <a:t>   ##The hidden state is which market/which distribution are we staying.</a:t>
            </a:r>
          </a:p>
          <a:p>
            <a:r>
              <a:rPr lang="en-US" altLang="zh-CN" dirty="0"/>
              <a:t>2.Long-memory property</a:t>
            </a:r>
          </a:p>
          <a:p>
            <a:r>
              <a:rPr lang="en-US" altLang="zh-CN" dirty="0"/>
              <a:t>  (Taylor effect) ##First, the intensity of volatility is directly related to it’s duration.</a:t>
            </a:r>
          </a:p>
          <a:p>
            <a:r>
              <a:rPr lang="en-US" altLang="zh-CN" dirty="0"/>
              <a:t>	   ##Second, the returns from stock market will influenced by previous volatility.</a:t>
            </a:r>
          </a:p>
          <a:p>
            <a:r>
              <a:rPr lang="en-US" altLang="zh-CN" dirty="0"/>
              <a:t>A Markov chain or semi-Markov chain is also capable of modelling volatility clustering in a discrete way</a:t>
            </a:r>
          </a:p>
          <a:p>
            <a:r>
              <a:rPr lang="en-US" altLang="zh-CN" dirty="0"/>
              <a:t>3.We should apply semi markov model. Because the time the variables stay in each state is not geometric distributed.</a:t>
            </a:r>
          </a:p>
        </p:txBody>
      </p:sp>
      <p:sp>
        <p:nvSpPr>
          <p:cNvPr id="4" name="灯片编号占位符 3"/>
          <p:cNvSpPr>
            <a:spLocks noGrp="1"/>
          </p:cNvSpPr>
          <p:nvPr>
            <p:ph type="sldNum" sz="quarter" idx="10"/>
          </p:nvPr>
        </p:nvSpPr>
        <p:spPr/>
        <p:txBody>
          <a:bodyPr/>
          <a:lstStyle/>
          <a:p>
            <a:fld id="{98E6D1A7-BA7D-4A1D-A664-2F2C9412148C}" type="slidenum">
              <a:rPr lang="zh-CN" altLang="en-US" smtClean="0"/>
              <a:t>7</a:t>
            </a:fld>
            <a:endParaRPr lang="zh-CN" altLang="en-US"/>
          </a:p>
        </p:txBody>
      </p:sp>
    </p:spTree>
    <p:extLst>
      <p:ext uri="{BB962C8B-B14F-4D97-AF65-F5344CB8AC3E}">
        <p14:creationId xmlns:p14="http://schemas.microsoft.com/office/powerpoint/2010/main" val="157426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C8661410-23C6-42A5-ABFD-1942C9DE02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B22F55FD-B2C0-4C16-BDC4-945B5663C3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The raw data is the stock market index of Shanghai Stock Exchange( including the price and )returns. The sample period is from Jan 1st 2000 to April 17th 2017. The number of observations accounts for 4183 in total. </a:t>
            </a:r>
            <a:endParaRPr lang="zh-CN" altLang="en-US" dirty="0"/>
          </a:p>
        </p:txBody>
      </p:sp>
      <p:sp>
        <p:nvSpPr>
          <p:cNvPr id="6148" name="灯片编号占位符 3">
            <a:extLst>
              <a:ext uri="{FF2B5EF4-FFF2-40B4-BE49-F238E27FC236}">
                <a16:creationId xmlns:a16="http://schemas.microsoft.com/office/drawing/2014/main" id="{C69124CC-38B1-49D4-BC3B-93ABABA777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99AA09F5-5A78-4014-9393-B085130EBC1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7251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965AC-849F-44C4-A324-9358DD4822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E5079E-EAB3-4015-84B7-8F91B5231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F23BE5-5AA9-4CB5-B364-2C4447128548}"/>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BB5FA9AC-F753-43A1-B89E-87B6CB102CD6}"/>
              </a:ext>
            </a:extLst>
          </p:cNvPr>
          <p:cNvSpPr>
            <a:spLocks noGrp="1"/>
          </p:cNvSpPr>
          <p:nvPr>
            <p:ph type="ftr" sz="quarter" idx="11"/>
          </p:nvPr>
        </p:nvSpPr>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C490C404-6678-4AB4-B4AF-00C6BC57DFEA}"/>
              </a:ext>
            </a:extLst>
          </p:cNvPr>
          <p:cNvSpPr>
            <a:spLocks noGrp="1"/>
          </p:cNvSpPr>
          <p:nvPr>
            <p:ph type="sldNum" sz="quarter" idx="12"/>
          </p:nvPr>
        </p:nvSpPr>
        <p:spPr/>
        <p:txBody>
          <a:bodyPr/>
          <a:lstStyle>
            <a:lvl1pPr>
              <a:defRPr/>
            </a:lvl1pPr>
          </a:lstStyle>
          <a:p>
            <a:fld id="{9BA75ACF-75DC-4B9B-B4B0-9A29B99D4DD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42629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0ECCE-A870-476D-88FA-679DE6885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702D1D-A454-41FC-84C2-3BFBC7BF793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26737C-6A71-4E90-9F09-43AE260A8D71}"/>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4FD51453-8358-47F7-AD3D-E88286527D38}"/>
              </a:ext>
            </a:extLst>
          </p:cNvPr>
          <p:cNvSpPr>
            <a:spLocks noGrp="1"/>
          </p:cNvSpPr>
          <p:nvPr>
            <p:ph type="ftr" sz="quarter" idx="11"/>
          </p:nvPr>
        </p:nvSpPr>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AC9EEA7E-5548-43A8-AB9D-877B2066D693}"/>
              </a:ext>
            </a:extLst>
          </p:cNvPr>
          <p:cNvSpPr>
            <a:spLocks noGrp="1"/>
          </p:cNvSpPr>
          <p:nvPr>
            <p:ph type="sldNum" sz="quarter" idx="12"/>
          </p:nvPr>
        </p:nvSpPr>
        <p:spPr/>
        <p:txBody>
          <a:bodyPr/>
          <a:lstStyle>
            <a:lvl1pPr>
              <a:defRPr/>
            </a:lvl1pPr>
          </a:lstStyle>
          <a:p>
            <a:fld id="{13AD8D6B-2BBA-429D-BA6D-228FC15D3A7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73930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4190CD-8821-4587-896E-3875B31DD3A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E4D3D5-7E71-4219-95A8-3AFA5A618A4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1A675A-9A48-4F3A-A828-D8926E7326C8}"/>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AD82D87C-C179-4885-8AC5-AE115ACF98A7}"/>
              </a:ext>
            </a:extLst>
          </p:cNvPr>
          <p:cNvSpPr>
            <a:spLocks noGrp="1"/>
          </p:cNvSpPr>
          <p:nvPr>
            <p:ph type="ftr" sz="quarter" idx="11"/>
          </p:nvPr>
        </p:nvSpPr>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DA9E9313-B4CB-4CB8-B8CA-C67F3375F516}"/>
              </a:ext>
            </a:extLst>
          </p:cNvPr>
          <p:cNvSpPr>
            <a:spLocks noGrp="1"/>
          </p:cNvSpPr>
          <p:nvPr>
            <p:ph type="sldNum" sz="quarter" idx="12"/>
          </p:nvPr>
        </p:nvSpPr>
        <p:spPr/>
        <p:txBody>
          <a:bodyPr/>
          <a:lstStyle>
            <a:lvl1pPr>
              <a:defRPr/>
            </a:lvl1pPr>
          </a:lstStyle>
          <a:p>
            <a:fld id="{00E5ABE7-78C8-4E51-89EC-1D43479C4C0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458711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AA5E9-E496-4CF6-B5D3-CCB80C1FAC4A}"/>
              </a:ext>
            </a:extLst>
          </p:cNvPr>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D7363A-3D40-4190-83D4-95A811EF2CDA}"/>
              </a:ext>
            </a:extLst>
          </p:cNvPr>
          <p:cNvSpPr>
            <a:spLocks noGrp="1"/>
          </p:cNvSpPr>
          <p:nvPr>
            <p:ph type="dt" sz="half" idx="10"/>
          </p:nvPr>
        </p:nvSpPr>
        <p:spPr>
          <a:xfrm>
            <a:off x="838200" y="6356350"/>
            <a:ext cx="2743200" cy="365125"/>
          </a:xfrm>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4" name="页脚占位符 3">
            <a:extLst>
              <a:ext uri="{FF2B5EF4-FFF2-40B4-BE49-F238E27FC236}">
                <a16:creationId xmlns:a16="http://schemas.microsoft.com/office/drawing/2014/main" id="{D908C591-C542-4826-B046-165DEA0A1A9A}"/>
              </a:ext>
            </a:extLst>
          </p:cNvPr>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a:extLst>
              <a:ext uri="{FF2B5EF4-FFF2-40B4-BE49-F238E27FC236}">
                <a16:creationId xmlns:a16="http://schemas.microsoft.com/office/drawing/2014/main" id="{C1756CEB-59DC-443A-9EFA-E86BCCADB54E}"/>
              </a:ext>
            </a:extLst>
          </p:cNvPr>
          <p:cNvSpPr>
            <a:spLocks noGrp="1"/>
          </p:cNvSpPr>
          <p:nvPr>
            <p:ph type="sldNum" sz="quarter" idx="12"/>
          </p:nvPr>
        </p:nvSpPr>
        <p:spPr>
          <a:xfrm>
            <a:off x="8610600" y="6356350"/>
            <a:ext cx="2743200" cy="365125"/>
          </a:xfrm>
        </p:spPr>
        <p:txBody>
          <a:bodyPr/>
          <a:lstStyle>
            <a:lvl1pPr>
              <a:defRPr/>
            </a:lvl1pPr>
          </a:lstStyle>
          <a:p>
            <a:fld id="{8C26DB8C-4D1B-48F1-B4D6-3AF194791D8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4992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DE2D6F-FD1D-4DFA-98D1-505F5F08ABB4}"/>
              </a:ext>
            </a:extLst>
          </p:cNvPr>
          <p:cNvSpPr>
            <a:spLocks noGrp="1" noChangeArrowheads="1"/>
          </p:cNvSpPr>
          <p:nvPr>
            <p:ph type="dt" sz="half" idx="10"/>
          </p:nvPr>
        </p:nvSpPr>
        <p:spPr>
          <a:ln/>
        </p:spPr>
        <p:txBody>
          <a:bodyPr/>
          <a:lstStyle>
            <a:lvl1pPr>
              <a:defRPr/>
            </a:lvl1pPr>
          </a:lstStyle>
          <a:p>
            <a:pPr>
              <a:defRPr/>
            </a:pPr>
            <a:fld id="{F9A6A355-1545-423E-8978-52E30780588C}"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233AC595-64D1-4F60-B8DB-F0B6F226731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1B686CC3-BEB9-43EA-9791-086B39BF1BC0}"/>
              </a:ext>
            </a:extLst>
          </p:cNvPr>
          <p:cNvSpPr>
            <a:spLocks noGrp="1" noChangeArrowheads="1"/>
          </p:cNvSpPr>
          <p:nvPr>
            <p:ph type="sldNum" sz="quarter" idx="12"/>
          </p:nvPr>
        </p:nvSpPr>
        <p:spPr>
          <a:ln/>
        </p:spPr>
        <p:txBody>
          <a:bodyPr/>
          <a:lstStyle>
            <a:lvl1pPr>
              <a:defRPr/>
            </a:lvl1pPr>
          </a:lstStyle>
          <a:p>
            <a:pPr>
              <a:defRPr/>
            </a:pPr>
            <a:fld id="{1CF15587-56A0-407B-BEAC-E789A4CB310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59863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019697-256A-4FD5-9540-22898EA4DDE6}"/>
              </a:ext>
            </a:extLst>
          </p:cNvPr>
          <p:cNvSpPr>
            <a:spLocks noGrp="1" noChangeArrowheads="1"/>
          </p:cNvSpPr>
          <p:nvPr>
            <p:ph type="dt" sz="half" idx="10"/>
          </p:nvPr>
        </p:nvSpPr>
        <p:spPr>
          <a:ln/>
        </p:spPr>
        <p:txBody>
          <a:bodyPr/>
          <a:lstStyle>
            <a:lvl1pPr>
              <a:defRPr/>
            </a:lvl1pPr>
          </a:lstStyle>
          <a:p>
            <a:pPr>
              <a:defRPr/>
            </a:pPr>
            <a:fld id="{31895712-EB3C-4C6B-A7B4-0DCEBE647F0A}"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A9C41C0F-5514-40F2-B47F-EFEE613F1F9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B4740B38-85A2-4B6C-A6A7-BFAB763E79C5}"/>
              </a:ext>
            </a:extLst>
          </p:cNvPr>
          <p:cNvSpPr>
            <a:spLocks noGrp="1" noChangeArrowheads="1"/>
          </p:cNvSpPr>
          <p:nvPr>
            <p:ph type="sldNum" sz="quarter" idx="12"/>
          </p:nvPr>
        </p:nvSpPr>
        <p:spPr>
          <a:ln/>
        </p:spPr>
        <p:txBody>
          <a:bodyPr/>
          <a:lstStyle>
            <a:lvl1pPr>
              <a:defRPr/>
            </a:lvl1pPr>
          </a:lstStyle>
          <a:p>
            <a:pPr>
              <a:defRPr/>
            </a:pPr>
            <a:fld id="{F0DA6B3E-A5EE-4C26-8FCC-8EF7D48D1B3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96645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BA4B95-56C5-4612-9498-0061979DC9F6}"/>
              </a:ext>
            </a:extLst>
          </p:cNvPr>
          <p:cNvSpPr>
            <a:spLocks noGrp="1" noChangeArrowheads="1"/>
          </p:cNvSpPr>
          <p:nvPr>
            <p:ph type="dt" sz="half" idx="10"/>
          </p:nvPr>
        </p:nvSpPr>
        <p:spPr>
          <a:ln/>
        </p:spPr>
        <p:txBody>
          <a:bodyPr/>
          <a:lstStyle>
            <a:lvl1pPr>
              <a:defRPr/>
            </a:lvl1pPr>
          </a:lstStyle>
          <a:p>
            <a:pPr>
              <a:defRPr/>
            </a:pPr>
            <a:fld id="{4E7F4B21-350A-4130-AA92-A5A78F854BCA}"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E448A7BC-E4CE-45B5-B4E9-06097920963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8AE139D8-56BB-40E4-AB5F-9F5407F7D47D}"/>
              </a:ext>
            </a:extLst>
          </p:cNvPr>
          <p:cNvSpPr>
            <a:spLocks noGrp="1" noChangeArrowheads="1"/>
          </p:cNvSpPr>
          <p:nvPr>
            <p:ph type="sldNum" sz="quarter" idx="12"/>
          </p:nvPr>
        </p:nvSpPr>
        <p:spPr>
          <a:ln/>
        </p:spPr>
        <p:txBody>
          <a:bodyPr/>
          <a:lstStyle>
            <a:lvl1pPr>
              <a:defRPr/>
            </a:lvl1pPr>
          </a:lstStyle>
          <a:p>
            <a:pPr>
              <a:defRPr/>
            </a:pPr>
            <a:fld id="{4F9FA6BC-370C-4EA8-A83E-70C811BF0E7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8110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4975F11-D169-4DA8-B4F3-CC99B603B780}"/>
              </a:ext>
            </a:extLst>
          </p:cNvPr>
          <p:cNvSpPr>
            <a:spLocks noGrp="1" noChangeArrowheads="1"/>
          </p:cNvSpPr>
          <p:nvPr>
            <p:ph type="dt" sz="half" idx="10"/>
          </p:nvPr>
        </p:nvSpPr>
        <p:spPr>
          <a:ln/>
        </p:spPr>
        <p:txBody>
          <a:bodyPr/>
          <a:lstStyle>
            <a:lvl1pPr>
              <a:defRPr/>
            </a:lvl1pPr>
          </a:lstStyle>
          <a:p>
            <a:pPr>
              <a:defRPr/>
            </a:pPr>
            <a:fld id="{44A94FCA-B77C-4BD5-AB49-24B8AE2D200C}" type="datetime1">
              <a:rPr lang="zh-CN" altLang="en-US"/>
              <a:pPr>
                <a:defRPr/>
              </a:pPr>
              <a:t>2018/4/9</a:t>
            </a:fld>
            <a:endParaRPr lang="zh-CN" altLang="en-US" sz="1800">
              <a:solidFill>
                <a:schemeClr val="tx1"/>
              </a:solidFill>
            </a:endParaRPr>
          </a:p>
        </p:txBody>
      </p:sp>
      <p:sp>
        <p:nvSpPr>
          <p:cNvPr id="6" name="页脚占位符 4">
            <a:extLst>
              <a:ext uri="{FF2B5EF4-FFF2-40B4-BE49-F238E27FC236}">
                <a16:creationId xmlns:a16="http://schemas.microsoft.com/office/drawing/2014/main" id="{99A630EA-D371-4881-982F-A663E4050D5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50C005FD-EF1C-4F42-8B92-96FB19E24D91}"/>
              </a:ext>
            </a:extLst>
          </p:cNvPr>
          <p:cNvSpPr>
            <a:spLocks noGrp="1" noChangeArrowheads="1"/>
          </p:cNvSpPr>
          <p:nvPr>
            <p:ph type="sldNum" sz="quarter" idx="12"/>
          </p:nvPr>
        </p:nvSpPr>
        <p:spPr>
          <a:ln/>
        </p:spPr>
        <p:txBody>
          <a:bodyPr/>
          <a:lstStyle>
            <a:lvl1pPr>
              <a:defRPr/>
            </a:lvl1pPr>
          </a:lstStyle>
          <a:p>
            <a:pPr>
              <a:defRPr/>
            </a:pPr>
            <a:fld id="{75FD6238-DA9D-4468-89CB-F52488A2AAE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444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C7400556-FE87-4310-9CF9-E6CB718276BD}"/>
              </a:ext>
            </a:extLst>
          </p:cNvPr>
          <p:cNvSpPr>
            <a:spLocks noGrp="1" noChangeArrowheads="1"/>
          </p:cNvSpPr>
          <p:nvPr>
            <p:ph type="dt" sz="half" idx="10"/>
          </p:nvPr>
        </p:nvSpPr>
        <p:spPr>
          <a:ln/>
        </p:spPr>
        <p:txBody>
          <a:bodyPr/>
          <a:lstStyle>
            <a:lvl1pPr>
              <a:defRPr/>
            </a:lvl1pPr>
          </a:lstStyle>
          <a:p>
            <a:pPr>
              <a:defRPr/>
            </a:pPr>
            <a:fld id="{C71E1FF0-9B5D-43DC-9EFD-698933A0B578}" type="datetime1">
              <a:rPr lang="zh-CN" altLang="en-US"/>
              <a:pPr>
                <a:defRPr/>
              </a:pPr>
              <a:t>2018/4/9</a:t>
            </a:fld>
            <a:endParaRPr lang="zh-CN" altLang="en-US" sz="1800">
              <a:solidFill>
                <a:schemeClr val="tx1"/>
              </a:solidFill>
            </a:endParaRPr>
          </a:p>
        </p:txBody>
      </p:sp>
      <p:sp>
        <p:nvSpPr>
          <p:cNvPr id="8" name="页脚占位符 4">
            <a:extLst>
              <a:ext uri="{FF2B5EF4-FFF2-40B4-BE49-F238E27FC236}">
                <a16:creationId xmlns:a16="http://schemas.microsoft.com/office/drawing/2014/main" id="{70C613EB-1722-4063-8D64-9EA00A4BC9C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9AD1AE92-366B-4C4B-A726-83CAB53741AB}"/>
              </a:ext>
            </a:extLst>
          </p:cNvPr>
          <p:cNvSpPr>
            <a:spLocks noGrp="1" noChangeArrowheads="1"/>
          </p:cNvSpPr>
          <p:nvPr>
            <p:ph type="sldNum" sz="quarter" idx="12"/>
          </p:nvPr>
        </p:nvSpPr>
        <p:spPr>
          <a:ln/>
        </p:spPr>
        <p:txBody>
          <a:bodyPr/>
          <a:lstStyle>
            <a:lvl1pPr>
              <a:defRPr/>
            </a:lvl1pPr>
          </a:lstStyle>
          <a:p>
            <a:pPr>
              <a:defRPr/>
            </a:pPr>
            <a:fld id="{8F6D4037-F278-4657-B63C-4EEA9065EBA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01034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9D3660B-54BC-4082-8AFF-3D4F72DC1DB6}"/>
              </a:ext>
            </a:extLst>
          </p:cNvPr>
          <p:cNvSpPr>
            <a:spLocks noGrp="1" noChangeArrowheads="1"/>
          </p:cNvSpPr>
          <p:nvPr>
            <p:ph type="dt" sz="half" idx="10"/>
          </p:nvPr>
        </p:nvSpPr>
        <p:spPr>
          <a:ln/>
        </p:spPr>
        <p:txBody>
          <a:bodyPr/>
          <a:lstStyle>
            <a:lvl1pPr>
              <a:defRPr/>
            </a:lvl1pPr>
          </a:lstStyle>
          <a:p>
            <a:pPr>
              <a:defRPr/>
            </a:pPr>
            <a:fld id="{30368B94-9D59-40A6-856A-69DFD21548EB}" type="datetime1">
              <a:rPr lang="zh-CN" altLang="en-US"/>
              <a:pPr>
                <a:defRPr/>
              </a:pPr>
              <a:t>2018/4/9</a:t>
            </a:fld>
            <a:endParaRPr lang="zh-CN" altLang="en-US" sz="1800">
              <a:solidFill>
                <a:schemeClr val="tx1"/>
              </a:solidFill>
            </a:endParaRPr>
          </a:p>
        </p:txBody>
      </p:sp>
      <p:sp>
        <p:nvSpPr>
          <p:cNvPr id="4" name="页脚占位符 4">
            <a:extLst>
              <a:ext uri="{FF2B5EF4-FFF2-40B4-BE49-F238E27FC236}">
                <a16:creationId xmlns:a16="http://schemas.microsoft.com/office/drawing/2014/main" id="{7B3E2E43-A3C9-4AFA-9E52-A402330594D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72AA96D7-7113-40F3-A8BA-3E706CF74D43}"/>
              </a:ext>
            </a:extLst>
          </p:cNvPr>
          <p:cNvSpPr>
            <a:spLocks noGrp="1" noChangeArrowheads="1"/>
          </p:cNvSpPr>
          <p:nvPr>
            <p:ph type="sldNum" sz="quarter" idx="12"/>
          </p:nvPr>
        </p:nvSpPr>
        <p:spPr>
          <a:ln/>
        </p:spPr>
        <p:txBody>
          <a:bodyPr/>
          <a:lstStyle>
            <a:lvl1pPr>
              <a:defRPr/>
            </a:lvl1pPr>
          </a:lstStyle>
          <a:p>
            <a:pPr>
              <a:defRPr/>
            </a:pPr>
            <a:fld id="{413A6035-E89C-4FDA-BAB1-2E67D9E7A06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8701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4F64B39-1DA5-4967-99DF-4B92DFAE56AC}"/>
              </a:ext>
            </a:extLst>
          </p:cNvPr>
          <p:cNvSpPr>
            <a:spLocks noGrp="1" noChangeArrowheads="1"/>
          </p:cNvSpPr>
          <p:nvPr>
            <p:ph type="dt" sz="half" idx="10"/>
          </p:nvPr>
        </p:nvSpPr>
        <p:spPr>
          <a:ln/>
        </p:spPr>
        <p:txBody>
          <a:bodyPr/>
          <a:lstStyle>
            <a:lvl1pPr>
              <a:defRPr/>
            </a:lvl1pPr>
          </a:lstStyle>
          <a:p>
            <a:pPr>
              <a:defRPr/>
            </a:pPr>
            <a:fld id="{9BE0F716-0AB9-4D67-80B5-E3015A9F4C97}" type="datetime1">
              <a:rPr lang="zh-CN" altLang="en-US"/>
              <a:pPr>
                <a:defRPr/>
              </a:pPr>
              <a:t>2018/4/9</a:t>
            </a:fld>
            <a:endParaRPr lang="zh-CN" altLang="en-US" sz="1800">
              <a:solidFill>
                <a:schemeClr val="tx1"/>
              </a:solidFill>
            </a:endParaRPr>
          </a:p>
        </p:txBody>
      </p:sp>
      <p:sp>
        <p:nvSpPr>
          <p:cNvPr id="3" name="页脚占位符 4">
            <a:extLst>
              <a:ext uri="{FF2B5EF4-FFF2-40B4-BE49-F238E27FC236}">
                <a16:creationId xmlns:a16="http://schemas.microsoft.com/office/drawing/2014/main" id="{6D3ECA67-BDC9-4275-AFBA-2C80B97836D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A9E26F12-9C5C-4499-9833-D65140DA9DAE}"/>
              </a:ext>
            </a:extLst>
          </p:cNvPr>
          <p:cNvSpPr>
            <a:spLocks noGrp="1" noChangeArrowheads="1"/>
          </p:cNvSpPr>
          <p:nvPr>
            <p:ph type="sldNum" sz="quarter" idx="12"/>
          </p:nvPr>
        </p:nvSpPr>
        <p:spPr>
          <a:ln/>
        </p:spPr>
        <p:txBody>
          <a:bodyPr/>
          <a:lstStyle>
            <a:lvl1pPr>
              <a:defRPr/>
            </a:lvl1pPr>
          </a:lstStyle>
          <a:p>
            <a:pPr>
              <a:defRPr/>
            </a:pPr>
            <a:fld id="{EC84D559-0756-43C2-A27F-56030A8E2AB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811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C5ECC-AB8E-4622-BD5C-DAF2540237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52A52F-521C-47C3-AC19-1F75B7762E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B92549-DCA0-48E2-A80A-BCEC9EEFFD48}"/>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E7735892-AC16-4CE5-A060-188F3C635FF1}"/>
              </a:ext>
            </a:extLst>
          </p:cNvPr>
          <p:cNvSpPr>
            <a:spLocks noGrp="1"/>
          </p:cNvSpPr>
          <p:nvPr>
            <p:ph type="ftr" sz="quarter" idx="11"/>
          </p:nvPr>
        </p:nvSpPr>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1938E02C-FEFD-4B45-B8EC-DEAFDD2B6752}"/>
              </a:ext>
            </a:extLst>
          </p:cNvPr>
          <p:cNvSpPr>
            <a:spLocks noGrp="1"/>
          </p:cNvSpPr>
          <p:nvPr>
            <p:ph type="sldNum" sz="quarter" idx="12"/>
          </p:nvPr>
        </p:nvSpPr>
        <p:spPr/>
        <p:txBody>
          <a:bodyPr/>
          <a:lstStyle>
            <a:lvl1pPr>
              <a:defRPr/>
            </a:lvl1pPr>
          </a:lstStyle>
          <a:p>
            <a:fld id="{364FD16D-7B74-4D16-9328-7D93702BF9F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0104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38FA4F5-5D2C-4098-816C-89442F8B8FA4}"/>
              </a:ext>
            </a:extLst>
          </p:cNvPr>
          <p:cNvSpPr>
            <a:spLocks noGrp="1" noChangeArrowheads="1"/>
          </p:cNvSpPr>
          <p:nvPr>
            <p:ph type="dt" sz="half" idx="10"/>
          </p:nvPr>
        </p:nvSpPr>
        <p:spPr>
          <a:ln/>
        </p:spPr>
        <p:txBody>
          <a:bodyPr/>
          <a:lstStyle>
            <a:lvl1pPr>
              <a:defRPr/>
            </a:lvl1pPr>
          </a:lstStyle>
          <a:p>
            <a:pPr>
              <a:defRPr/>
            </a:pPr>
            <a:fld id="{EB567FA0-B06E-4350-9630-B2EDBCC316A7}" type="datetime1">
              <a:rPr lang="zh-CN" altLang="en-US"/>
              <a:pPr>
                <a:defRPr/>
              </a:pPr>
              <a:t>2018/4/9</a:t>
            </a:fld>
            <a:endParaRPr lang="zh-CN" altLang="en-US" sz="1800">
              <a:solidFill>
                <a:schemeClr val="tx1"/>
              </a:solidFill>
            </a:endParaRPr>
          </a:p>
        </p:txBody>
      </p:sp>
      <p:sp>
        <p:nvSpPr>
          <p:cNvPr id="6" name="页脚占位符 4">
            <a:extLst>
              <a:ext uri="{FF2B5EF4-FFF2-40B4-BE49-F238E27FC236}">
                <a16:creationId xmlns:a16="http://schemas.microsoft.com/office/drawing/2014/main" id="{BCF316B7-BA73-4C0F-8F6A-50F1EE3BE0E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557F4F77-8AFE-482D-8901-BEDEB226E759}"/>
              </a:ext>
            </a:extLst>
          </p:cNvPr>
          <p:cNvSpPr>
            <a:spLocks noGrp="1" noChangeArrowheads="1"/>
          </p:cNvSpPr>
          <p:nvPr>
            <p:ph type="sldNum" sz="quarter" idx="12"/>
          </p:nvPr>
        </p:nvSpPr>
        <p:spPr>
          <a:ln/>
        </p:spPr>
        <p:txBody>
          <a:bodyPr/>
          <a:lstStyle>
            <a:lvl1pPr>
              <a:defRPr/>
            </a:lvl1pPr>
          </a:lstStyle>
          <a:p>
            <a:pPr>
              <a:defRPr/>
            </a:pPr>
            <a:fld id="{EFE90E41-3865-4B22-908F-3661FC0988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603232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66C1419-B828-48D3-B19E-0B457D99480A}"/>
              </a:ext>
            </a:extLst>
          </p:cNvPr>
          <p:cNvSpPr>
            <a:spLocks noGrp="1" noChangeArrowheads="1"/>
          </p:cNvSpPr>
          <p:nvPr>
            <p:ph type="dt" sz="half" idx="10"/>
          </p:nvPr>
        </p:nvSpPr>
        <p:spPr>
          <a:ln/>
        </p:spPr>
        <p:txBody>
          <a:bodyPr/>
          <a:lstStyle>
            <a:lvl1pPr>
              <a:defRPr/>
            </a:lvl1pPr>
          </a:lstStyle>
          <a:p>
            <a:pPr>
              <a:defRPr/>
            </a:pPr>
            <a:fld id="{CE3E41E2-009B-43C4-85DA-D40FECEFE026}" type="datetime1">
              <a:rPr lang="zh-CN" altLang="en-US"/>
              <a:pPr>
                <a:defRPr/>
              </a:pPr>
              <a:t>2018/4/9</a:t>
            </a:fld>
            <a:endParaRPr lang="zh-CN" altLang="en-US" sz="1800">
              <a:solidFill>
                <a:schemeClr val="tx1"/>
              </a:solidFill>
            </a:endParaRPr>
          </a:p>
        </p:txBody>
      </p:sp>
      <p:sp>
        <p:nvSpPr>
          <p:cNvPr id="6" name="页脚占位符 4">
            <a:extLst>
              <a:ext uri="{FF2B5EF4-FFF2-40B4-BE49-F238E27FC236}">
                <a16:creationId xmlns:a16="http://schemas.microsoft.com/office/drawing/2014/main" id="{66097917-F268-4F02-8DFF-6BF60955D16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5A5D10EB-9887-4D95-8397-6611434B27AE}"/>
              </a:ext>
            </a:extLst>
          </p:cNvPr>
          <p:cNvSpPr>
            <a:spLocks noGrp="1" noChangeArrowheads="1"/>
          </p:cNvSpPr>
          <p:nvPr>
            <p:ph type="sldNum" sz="quarter" idx="12"/>
          </p:nvPr>
        </p:nvSpPr>
        <p:spPr>
          <a:ln/>
        </p:spPr>
        <p:txBody>
          <a:bodyPr/>
          <a:lstStyle>
            <a:lvl1pPr>
              <a:defRPr/>
            </a:lvl1pPr>
          </a:lstStyle>
          <a:p>
            <a:pPr>
              <a:defRPr/>
            </a:pPr>
            <a:fld id="{519F4DE0-2A57-410A-AE3F-3E6EB4E1481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64671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D4B673-A49E-4BCC-93ED-488D3D56D86D}"/>
              </a:ext>
            </a:extLst>
          </p:cNvPr>
          <p:cNvSpPr>
            <a:spLocks noGrp="1" noChangeArrowheads="1"/>
          </p:cNvSpPr>
          <p:nvPr>
            <p:ph type="dt" sz="half" idx="10"/>
          </p:nvPr>
        </p:nvSpPr>
        <p:spPr>
          <a:ln/>
        </p:spPr>
        <p:txBody>
          <a:bodyPr/>
          <a:lstStyle>
            <a:lvl1pPr>
              <a:defRPr/>
            </a:lvl1pPr>
          </a:lstStyle>
          <a:p>
            <a:pPr>
              <a:defRPr/>
            </a:pPr>
            <a:fld id="{7E061C58-F7B4-43D6-BDCA-877A4EAFCF92}"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60033B9B-E1DE-47E6-A4AA-493C001C7E1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C07BA385-8792-4D3A-B6DE-7F9F3A2250D7}"/>
              </a:ext>
            </a:extLst>
          </p:cNvPr>
          <p:cNvSpPr>
            <a:spLocks noGrp="1" noChangeArrowheads="1"/>
          </p:cNvSpPr>
          <p:nvPr>
            <p:ph type="sldNum" sz="quarter" idx="12"/>
          </p:nvPr>
        </p:nvSpPr>
        <p:spPr>
          <a:ln/>
        </p:spPr>
        <p:txBody>
          <a:bodyPr/>
          <a:lstStyle>
            <a:lvl1pPr>
              <a:defRPr/>
            </a:lvl1pPr>
          </a:lstStyle>
          <a:p>
            <a:pPr>
              <a:defRPr/>
            </a:pPr>
            <a:fld id="{D4D4DDAC-69D3-42A6-BC40-ECC584D86E7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68471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C6FA72-890C-46CF-AB05-86A27396DB86}"/>
              </a:ext>
            </a:extLst>
          </p:cNvPr>
          <p:cNvSpPr>
            <a:spLocks noGrp="1" noChangeArrowheads="1"/>
          </p:cNvSpPr>
          <p:nvPr>
            <p:ph type="dt" sz="half" idx="10"/>
          </p:nvPr>
        </p:nvSpPr>
        <p:spPr>
          <a:ln/>
        </p:spPr>
        <p:txBody>
          <a:bodyPr/>
          <a:lstStyle>
            <a:lvl1pPr>
              <a:defRPr/>
            </a:lvl1pPr>
          </a:lstStyle>
          <a:p>
            <a:pPr>
              <a:defRPr/>
            </a:pPr>
            <a:fld id="{8DC46076-2558-450E-94C5-82A9D2317DB8}"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48403634-994A-4F0C-B843-8BDCE0DFC1B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2E644589-B24D-47BE-8B09-33282183BAC7}"/>
              </a:ext>
            </a:extLst>
          </p:cNvPr>
          <p:cNvSpPr>
            <a:spLocks noGrp="1" noChangeArrowheads="1"/>
          </p:cNvSpPr>
          <p:nvPr>
            <p:ph type="sldNum" sz="quarter" idx="12"/>
          </p:nvPr>
        </p:nvSpPr>
        <p:spPr>
          <a:ln/>
        </p:spPr>
        <p:txBody>
          <a:bodyPr/>
          <a:lstStyle>
            <a:lvl1pPr>
              <a:defRPr/>
            </a:lvl1pPr>
          </a:lstStyle>
          <a:p>
            <a:pPr>
              <a:defRPr/>
            </a:pPr>
            <a:fld id="{B5B88AC1-F223-46F4-9340-C67553F2EA4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69069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0C1DFE25-9666-4868-8358-759E5E8CF2E3}"/>
              </a:ext>
            </a:extLst>
          </p:cNvPr>
          <p:cNvSpPr>
            <a:spLocks noGrp="1" noChangeArrowheads="1"/>
          </p:cNvSpPr>
          <p:nvPr>
            <p:ph type="dt" sz="half" idx="10"/>
          </p:nvPr>
        </p:nvSpPr>
        <p:spPr>
          <a:ln/>
        </p:spPr>
        <p:txBody>
          <a:bodyPr/>
          <a:lstStyle>
            <a:lvl1pPr>
              <a:defRPr/>
            </a:lvl1pPr>
          </a:lstStyle>
          <a:p>
            <a:pPr>
              <a:defRPr/>
            </a:pPr>
            <a:fld id="{D92AC98E-D292-45B8-97DE-DACE6FA14559}" type="datetime1">
              <a:rPr lang="zh-CN" altLang="en-US"/>
              <a:pPr>
                <a:defRPr/>
              </a:pPr>
              <a:t>2018/4/9</a:t>
            </a:fld>
            <a:endParaRPr lang="zh-CN" altLang="en-US" sz="1800">
              <a:solidFill>
                <a:schemeClr val="tx1"/>
              </a:solidFill>
            </a:endParaRPr>
          </a:p>
        </p:txBody>
      </p:sp>
      <p:sp>
        <p:nvSpPr>
          <p:cNvPr id="4" name="页脚占位符 4">
            <a:extLst>
              <a:ext uri="{FF2B5EF4-FFF2-40B4-BE49-F238E27FC236}">
                <a16:creationId xmlns:a16="http://schemas.microsoft.com/office/drawing/2014/main" id="{8EB0219D-E4CF-4F3E-B60F-ACAF0BA0596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6664674A-BE22-4024-A119-E6B779DD31E4}"/>
              </a:ext>
            </a:extLst>
          </p:cNvPr>
          <p:cNvSpPr>
            <a:spLocks noGrp="1" noChangeArrowheads="1"/>
          </p:cNvSpPr>
          <p:nvPr>
            <p:ph type="sldNum" sz="quarter" idx="12"/>
          </p:nvPr>
        </p:nvSpPr>
        <p:spPr>
          <a:ln/>
        </p:spPr>
        <p:txBody>
          <a:bodyPr/>
          <a:lstStyle>
            <a:lvl1pPr>
              <a:defRPr/>
            </a:lvl1pPr>
          </a:lstStyle>
          <a:p>
            <a:pPr>
              <a:defRPr/>
            </a:pPr>
            <a:fld id="{6AFDA2B5-E800-4D8A-A054-6ADF7FC3BAE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551928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DEEE64-3BE9-4B68-B3C3-514956C7A0EB}"/>
              </a:ext>
            </a:extLst>
          </p:cNvPr>
          <p:cNvSpPr>
            <a:spLocks noGrp="1" noChangeArrowheads="1"/>
          </p:cNvSpPr>
          <p:nvPr>
            <p:ph type="dt" sz="half" idx="10"/>
          </p:nvPr>
        </p:nvSpPr>
        <p:spPr>
          <a:ln/>
        </p:spPr>
        <p:txBody>
          <a:bodyPr/>
          <a:lstStyle>
            <a:lvl1pPr>
              <a:defRPr/>
            </a:lvl1pPr>
          </a:lstStyle>
          <a:p>
            <a:pPr>
              <a:defRPr/>
            </a:pPr>
            <a:fld id="{09924DF5-F9C7-4524-A47D-C842DEF24A57}"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889234C9-62EB-4A55-8ABA-60FF8473EBD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72708013-D81F-492B-8CF4-B0AF2A52DC56}"/>
              </a:ext>
            </a:extLst>
          </p:cNvPr>
          <p:cNvSpPr>
            <a:spLocks noGrp="1" noChangeArrowheads="1"/>
          </p:cNvSpPr>
          <p:nvPr>
            <p:ph type="sldNum" sz="quarter" idx="12"/>
          </p:nvPr>
        </p:nvSpPr>
        <p:spPr>
          <a:ln/>
        </p:spPr>
        <p:txBody>
          <a:bodyPr/>
          <a:lstStyle>
            <a:lvl1pPr>
              <a:defRPr/>
            </a:lvl1pPr>
          </a:lstStyle>
          <a:p>
            <a:pPr>
              <a:defRPr/>
            </a:pPr>
            <a:fld id="{57E6DAF6-B88B-449A-A425-E656EC50111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52888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DBFE4B-31ED-463C-A416-E13A63F43B9A}"/>
              </a:ext>
            </a:extLst>
          </p:cNvPr>
          <p:cNvSpPr>
            <a:spLocks noGrp="1" noChangeArrowheads="1"/>
          </p:cNvSpPr>
          <p:nvPr>
            <p:ph type="dt" sz="half" idx="10"/>
          </p:nvPr>
        </p:nvSpPr>
        <p:spPr>
          <a:ln/>
        </p:spPr>
        <p:txBody>
          <a:bodyPr/>
          <a:lstStyle>
            <a:lvl1pPr>
              <a:defRPr/>
            </a:lvl1pPr>
          </a:lstStyle>
          <a:p>
            <a:pPr>
              <a:defRPr/>
            </a:pPr>
            <a:fld id="{5B494AB0-E4F9-4E9C-A4EB-A7454615F396}"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2ED97D4A-15E2-4BCE-857D-86D8284AFF9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A96AB1A5-B891-44C5-82B0-99D5E7F7455D}"/>
              </a:ext>
            </a:extLst>
          </p:cNvPr>
          <p:cNvSpPr>
            <a:spLocks noGrp="1" noChangeArrowheads="1"/>
          </p:cNvSpPr>
          <p:nvPr>
            <p:ph type="sldNum" sz="quarter" idx="12"/>
          </p:nvPr>
        </p:nvSpPr>
        <p:spPr>
          <a:ln/>
        </p:spPr>
        <p:txBody>
          <a:bodyPr/>
          <a:lstStyle>
            <a:lvl1pPr>
              <a:defRPr/>
            </a:lvl1pPr>
          </a:lstStyle>
          <a:p>
            <a:pPr>
              <a:defRPr/>
            </a:pPr>
            <a:fld id="{B419DB13-3927-4D5D-A7C9-2ABF3517D81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94870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FAB985-AC94-4A80-B3DF-9E9665D8ACFE}"/>
              </a:ext>
            </a:extLst>
          </p:cNvPr>
          <p:cNvSpPr>
            <a:spLocks noGrp="1" noChangeArrowheads="1"/>
          </p:cNvSpPr>
          <p:nvPr>
            <p:ph type="dt" sz="half" idx="10"/>
          </p:nvPr>
        </p:nvSpPr>
        <p:spPr>
          <a:ln/>
        </p:spPr>
        <p:txBody>
          <a:bodyPr/>
          <a:lstStyle>
            <a:lvl1pPr>
              <a:defRPr/>
            </a:lvl1pPr>
          </a:lstStyle>
          <a:p>
            <a:pPr>
              <a:defRPr/>
            </a:pPr>
            <a:fld id="{1FD61A92-AD20-4666-BA3D-AF46CDC50533}"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B1A6A9EB-5C7D-4D59-BFCC-BEB6480B156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D71DADC6-B17B-4BFC-8A04-34F8A0763234}"/>
              </a:ext>
            </a:extLst>
          </p:cNvPr>
          <p:cNvSpPr>
            <a:spLocks noGrp="1" noChangeArrowheads="1"/>
          </p:cNvSpPr>
          <p:nvPr>
            <p:ph type="sldNum" sz="quarter" idx="12"/>
          </p:nvPr>
        </p:nvSpPr>
        <p:spPr>
          <a:ln/>
        </p:spPr>
        <p:txBody>
          <a:bodyPr/>
          <a:lstStyle>
            <a:lvl1pPr>
              <a:defRPr/>
            </a:lvl1pPr>
          </a:lstStyle>
          <a:p>
            <a:pPr>
              <a:defRPr/>
            </a:pPr>
            <a:fld id="{520B4438-DF03-4CF5-9D55-2DC1C298330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664230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BF641EE8-1337-4F22-ABA6-0EB73E3A51F4}"/>
              </a:ext>
            </a:extLst>
          </p:cNvPr>
          <p:cNvSpPr>
            <a:spLocks noGrp="1" noChangeArrowheads="1"/>
          </p:cNvSpPr>
          <p:nvPr>
            <p:ph type="dt" sz="half" idx="10"/>
          </p:nvPr>
        </p:nvSpPr>
        <p:spPr>
          <a:ln/>
        </p:spPr>
        <p:txBody>
          <a:bodyPr/>
          <a:lstStyle>
            <a:lvl1pPr>
              <a:defRPr/>
            </a:lvl1pPr>
          </a:lstStyle>
          <a:p>
            <a:pPr>
              <a:defRPr/>
            </a:pPr>
            <a:fld id="{405DE55D-02EA-4734-9F07-0AC01813BA44}" type="datetime1">
              <a:rPr lang="zh-CN" altLang="en-US"/>
              <a:pPr>
                <a:defRPr/>
              </a:pPr>
              <a:t>2018/4/9</a:t>
            </a:fld>
            <a:endParaRPr lang="zh-CN" altLang="en-US" sz="1800">
              <a:solidFill>
                <a:schemeClr val="tx1"/>
              </a:solidFill>
            </a:endParaRPr>
          </a:p>
        </p:txBody>
      </p:sp>
      <p:sp>
        <p:nvSpPr>
          <p:cNvPr id="6" name="页脚占位符 4">
            <a:extLst>
              <a:ext uri="{FF2B5EF4-FFF2-40B4-BE49-F238E27FC236}">
                <a16:creationId xmlns:a16="http://schemas.microsoft.com/office/drawing/2014/main" id="{6DEBB39B-F890-4CDB-A483-181DA0CBD89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915A6DF2-7D9D-46E9-B898-35A5DB767788}"/>
              </a:ext>
            </a:extLst>
          </p:cNvPr>
          <p:cNvSpPr>
            <a:spLocks noGrp="1" noChangeArrowheads="1"/>
          </p:cNvSpPr>
          <p:nvPr>
            <p:ph type="sldNum" sz="quarter" idx="12"/>
          </p:nvPr>
        </p:nvSpPr>
        <p:spPr>
          <a:ln/>
        </p:spPr>
        <p:txBody>
          <a:bodyPr/>
          <a:lstStyle>
            <a:lvl1pPr>
              <a:defRPr/>
            </a:lvl1pPr>
          </a:lstStyle>
          <a:p>
            <a:pPr>
              <a:defRPr/>
            </a:pPr>
            <a:fld id="{2A3D2909-2D17-47D8-94F8-8CB428B6523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134510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7AC74CCD-04B2-4A87-AC73-453FDF6538DA}"/>
              </a:ext>
            </a:extLst>
          </p:cNvPr>
          <p:cNvSpPr>
            <a:spLocks noGrp="1" noChangeArrowheads="1"/>
          </p:cNvSpPr>
          <p:nvPr>
            <p:ph type="dt" sz="half" idx="10"/>
          </p:nvPr>
        </p:nvSpPr>
        <p:spPr>
          <a:ln/>
        </p:spPr>
        <p:txBody>
          <a:bodyPr/>
          <a:lstStyle>
            <a:lvl1pPr>
              <a:defRPr/>
            </a:lvl1pPr>
          </a:lstStyle>
          <a:p>
            <a:pPr>
              <a:defRPr/>
            </a:pPr>
            <a:fld id="{6D5BFEA3-2757-47D4-9B55-2F9CF23F9A23}" type="datetime1">
              <a:rPr lang="zh-CN" altLang="en-US"/>
              <a:pPr>
                <a:defRPr/>
              </a:pPr>
              <a:t>2018/4/9</a:t>
            </a:fld>
            <a:endParaRPr lang="zh-CN" altLang="en-US" sz="1800">
              <a:solidFill>
                <a:schemeClr val="tx1"/>
              </a:solidFill>
            </a:endParaRPr>
          </a:p>
        </p:txBody>
      </p:sp>
      <p:sp>
        <p:nvSpPr>
          <p:cNvPr id="8" name="页脚占位符 4">
            <a:extLst>
              <a:ext uri="{FF2B5EF4-FFF2-40B4-BE49-F238E27FC236}">
                <a16:creationId xmlns:a16="http://schemas.microsoft.com/office/drawing/2014/main" id="{EA417C8B-CAAB-4323-A34C-39C4FB8E876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0CF7A9B6-73D9-46E5-994F-A960EA6B09EC}"/>
              </a:ext>
            </a:extLst>
          </p:cNvPr>
          <p:cNvSpPr>
            <a:spLocks noGrp="1" noChangeArrowheads="1"/>
          </p:cNvSpPr>
          <p:nvPr>
            <p:ph type="sldNum" sz="quarter" idx="12"/>
          </p:nvPr>
        </p:nvSpPr>
        <p:spPr>
          <a:ln/>
        </p:spPr>
        <p:txBody>
          <a:bodyPr/>
          <a:lstStyle>
            <a:lvl1pPr>
              <a:defRPr/>
            </a:lvl1pPr>
          </a:lstStyle>
          <a:p>
            <a:pPr>
              <a:defRPr/>
            </a:pPr>
            <a:fld id="{D670732A-9683-499E-B4DC-F434D20EB95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257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1E7AA-77A3-446B-A12E-F5F691F6A1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41C18B-EDAE-492C-A0E6-F7395BB4FFEF}"/>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3F063A9A-4A71-4D95-B1CD-C570EDF0EA34}"/>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9B8BA0E3-6785-4CCD-99B7-31345DB5E0DB}"/>
              </a:ext>
            </a:extLst>
          </p:cNvPr>
          <p:cNvSpPr>
            <a:spLocks noGrp="1"/>
          </p:cNvSpPr>
          <p:nvPr>
            <p:ph type="ftr" sz="quarter" idx="11"/>
          </p:nvPr>
        </p:nvSpPr>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25FCCB21-FE93-4942-AF5C-FBACB91DA394}"/>
              </a:ext>
            </a:extLst>
          </p:cNvPr>
          <p:cNvSpPr>
            <a:spLocks noGrp="1"/>
          </p:cNvSpPr>
          <p:nvPr>
            <p:ph type="sldNum" sz="quarter" idx="12"/>
          </p:nvPr>
        </p:nvSpPr>
        <p:spPr/>
        <p:txBody>
          <a:bodyPr/>
          <a:lstStyle>
            <a:lvl1pPr>
              <a:defRPr/>
            </a:lvl1pPr>
          </a:lstStyle>
          <a:p>
            <a:fld id="{89E30E52-5766-4F65-BE0C-82380A641B5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1188394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432A1C12-262C-496D-8863-8A4821E1064D}"/>
              </a:ext>
            </a:extLst>
          </p:cNvPr>
          <p:cNvSpPr>
            <a:spLocks noGrp="1" noChangeArrowheads="1"/>
          </p:cNvSpPr>
          <p:nvPr>
            <p:ph type="dt" sz="half" idx="10"/>
          </p:nvPr>
        </p:nvSpPr>
        <p:spPr>
          <a:ln/>
        </p:spPr>
        <p:txBody>
          <a:bodyPr/>
          <a:lstStyle>
            <a:lvl1pPr>
              <a:defRPr/>
            </a:lvl1pPr>
          </a:lstStyle>
          <a:p>
            <a:pPr>
              <a:defRPr/>
            </a:pPr>
            <a:fld id="{7FCB5B67-0D03-4D0D-8FA2-9BADD0EC9BDE}" type="datetime1">
              <a:rPr lang="zh-CN" altLang="en-US"/>
              <a:pPr>
                <a:defRPr/>
              </a:pPr>
              <a:t>2018/4/9</a:t>
            </a:fld>
            <a:endParaRPr lang="zh-CN" altLang="en-US" sz="1800">
              <a:solidFill>
                <a:schemeClr val="tx1"/>
              </a:solidFill>
            </a:endParaRPr>
          </a:p>
        </p:txBody>
      </p:sp>
      <p:sp>
        <p:nvSpPr>
          <p:cNvPr id="4" name="页脚占位符 4">
            <a:extLst>
              <a:ext uri="{FF2B5EF4-FFF2-40B4-BE49-F238E27FC236}">
                <a16:creationId xmlns:a16="http://schemas.microsoft.com/office/drawing/2014/main" id="{238F9355-9C47-4386-BC05-051128C2DA5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B44836BA-E4E5-4D12-962E-D6093CA26F98}"/>
              </a:ext>
            </a:extLst>
          </p:cNvPr>
          <p:cNvSpPr>
            <a:spLocks noGrp="1" noChangeArrowheads="1"/>
          </p:cNvSpPr>
          <p:nvPr>
            <p:ph type="sldNum" sz="quarter" idx="12"/>
          </p:nvPr>
        </p:nvSpPr>
        <p:spPr>
          <a:ln/>
        </p:spPr>
        <p:txBody>
          <a:bodyPr/>
          <a:lstStyle>
            <a:lvl1pPr>
              <a:defRPr/>
            </a:lvl1pPr>
          </a:lstStyle>
          <a:p>
            <a:pPr>
              <a:defRPr/>
            </a:pPr>
            <a:fld id="{925B2B62-361A-4BD1-AE52-530C6922340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80359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0A09E2E-52F7-4F08-8B7C-84D657A0F80D}"/>
              </a:ext>
            </a:extLst>
          </p:cNvPr>
          <p:cNvSpPr>
            <a:spLocks noGrp="1" noChangeArrowheads="1"/>
          </p:cNvSpPr>
          <p:nvPr>
            <p:ph type="dt" sz="half" idx="10"/>
          </p:nvPr>
        </p:nvSpPr>
        <p:spPr>
          <a:ln/>
        </p:spPr>
        <p:txBody>
          <a:bodyPr/>
          <a:lstStyle>
            <a:lvl1pPr>
              <a:defRPr/>
            </a:lvl1pPr>
          </a:lstStyle>
          <a:p>
            <a:pPr>
              <a:defRPr/>
            </a:pPr>
            <a:fld id="{70C5157F-9A9F-4056-B4E3-23990D6E44C2}" type="datetime1">
              <a:rPr lang="zh-CN" altLang="en-US"/>
              <a:pPr>
                <a:defRPr/>
              </a:pPr>
              <a:t>2018/4/9</a:t>
            </a:fld>
            <a:endParaRPr lang="zh-CN" altLang="en-US" sz="1800">
              <a:solidFill>
                <a:schemeClr val="tx1"/>
              </a:solidFill>
            </a:endParaRPr>
          </a:p>
        </p:txBody>
      </p:sp>
      <p:sp>
        <p:nvSpPr>
          <p:cNvPr id="3" name="页脚占位符 4">
            <a:extLst>
              <a:ext uri="{FF2B5EF4-FFF2-40B4-BE49-F238E27FC236}">
                <a16:creationId xmlns:a16="http://schemas.microsoft.com/office/drawing/2014/main" id="{676190E7-7DA4-4DAA-AF78-C3E1F31EE69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EB905FF1-C38E-49F5-95F9-945B47474797}"/>
              </a:ext>
            </a:extLst>
          </p:cNvPr>
          <p:cNvSpPr>
            <a:spLocks noGrp="1" noChangeArrowheads="1"/>
          </p:cNvSpPr>
          <p:nvPr>
            <p:ph type="sldNum" sz="quarter" idx="12"/>
          </p:nvPr>
        </p:nvSpPr>
        <p:spPr>
          <a:ln/>
        </p:spPr>
        <p:txBody>
          <a:bodyPr/>
          <a:lstStyle>
            <a:lvl1pPr>
              <a:defRPr/>
            </a:lvl1pPr>
          </a:lstStyle>
          <a:p>
            <a:pPr>
              <a:defRPr/>
            </a:pPr>
            <a:fld id="{4620D870-E7B5-470E-ACC7-3D081B051AD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4492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51D40F6-1834-4257-B033-C46C0FB5D88B}"/>
              </a:ext>
            </a:extLst>
          </p:cNvPr>
          <p:cNvSpPr>
            <a:spLocks noGrp="1" noChangeArrowheads="1"/>
          </p:cNvSpPr>
          <p:nvPr>
            <p:ph type="dt" sz="half" idx="10"/>
          </p:nvPr>
        </p:nvSpPr>
        <p:spPr>
          <a:ln/>
        </p:spPr>
        <p:txBody>
          <a:bodyPr/>
          <a:lstStyle>
            <a:lvl1pPr>
              <a:defRPr/>
            </a:lvl1pPr>
          </a:lstStyle>
          <a:p>
            <a:pPr>
              <a:defRPr/>
            </a:pPr>
            <a:fld id="{6BA9CC7B-12B3-43F4-9FC5-F6CAD7290586}" type="datetime1">
              <a:rPr lang="zh-CN" altLang="en-US"/>
              <a:pPr>
                <a:defRPr/>
              </a:pPr>
              <a:t>2018/4/9</a:t>
            </a:fld>
            <a:endParaRPr lang="zh-CN" altLang="en-US" sz="1800">
              <a:solidFill>
                <a:schemeClr val="tx1"/>
              </a:solidFill>
            </a:endParaRPr>
          </a:p>
        </p:txBody>
      </p:sp>
      <p:sp>
        <p:nvSpPr>
          <p:cNvPr id="6" name="页脚占位符 4">
            <a:extLst>
              <a:ext uri="{FF2B5EF4-FFF2-40B4-BE49-F238E27FC236}">
                <a16:creationId xmlns:a16="http://schemas.microsoft.com/office/drawing/2014/main" id="{889F6499-46C3-4203-8946-93F06D6B549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BCE07EB3-B10A-4EBB-B07F-EE293302590E}"/>
              </a:ext>
            </a:extLst>
          </p:cNvPr>
          <p:cNvSpPr>
            <a:spLocks noGrp="1" noChangeArrowheads="1"/>
          </p:cNvSpPr>
          <p:nvPr>
            <p:ph type="sldNum" sz="quarter" idx="12"/>
          </p:nvPr>
        </p:nvSpPr>
        <p:spPr>
          <a:ln/>
        </p:spPr>
        <p:txBody>
          <a:bodyPr/>
          <a:lstStyle>
            <a:lvl1pPr>
              <a:defRPr/>
            </a:lvl1pPr>
          </a:lstStyle>
          <a:p>
            <a:pPr>
              <a:defRPr/>
            </a:pPr>
            <a:fld id="{A243B3C5-3EB2-42CA-949E-B22C969790B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39280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41FC85D-8348-4849-8969-65F843864680}"/>
              </a:ext>
            </a:extLst>
          </p:cNvPr>
          <p:cNvSpPr>
            <a:spLocks noGrp="1" noChangeArrowheads="1"/>
          </p:cNvSpPr>
          <p:nvPr>
            <p:ph type="dt" sz="half" idx="10"/>
          </p:nvPr>
        </p:nvSpPr>
        <p:spPr>
          <a:ln/>
        </p:spPr>
        <p:txBody>
          <a:bodyPr/>
          <a:lstStyle>
            <a:lvl1pPr>
              <a:defRPr/>
            </a:lvl1pPr>
          </a:lstStyle>
          <a:p>
            <a:pPr>
              <a:defRPr/>
            </a:pPr>
            <a:fld id="{28F0D946-DFDC-4D99-AA17-F94D358E9FED}" type="datetime1">
              <a:rPr lang="zh-CN" altLang="en-US"/>
              <a:pPr>
                <a:defRPr/>
              </a:pPr>
              <a:t>2018/4/9</a:t>
            </a:fld>
            <a:endParaRPr lang="zh-CN" altLang="en-US" sz="1800">
              <a:solidFill>
                <a:schemeClr val="tx1"/>
              </a:solidFill>
            </a:endParaRPr>
          </a:p>
        </p:txBody>
      </p:sp>
      <p:sp>
        <p:nvSpPr>
          <p:cNvPr id="6" name="页脚占位符 4">
            <a:extLst>
              <a:ext uri="{FF2B5EF4-FFF2-40B4-BE49-F238E27FC236}">
                <a16:creationId xmlns:a16="http://schemas.microsoft.com/office/drawing/2014/main" id="{4A969563-F71F-47DD-A494-A2F8A71A4BC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C18E01E0-5EA7-41D2-99CD-86D40903BBEA}"/>
              </a:ext>
            </a:extLst>
          </p:cNvPr>
          <p:cNvSpPr>
            <a:spLocks noGrp="1" noChangeArrowheads="1"/>
          </p:cNvSpPr>
          <p:nvPr>
            <p:ph type="sldNum" sz="quarter" idx="12"/>
          </p:nvPr>
        </p:nvSpPr>
        <p:spPr>
          <a:ln/>
        </p:spPr>
        <p:txBody>
          <a:bodyPr/>
          <a:lstStyle>
            <a:lvl1pPr>
              <a:defRPr/>
            </a:lvl1pPr>
          </a:lstStyle>
          <a:p>
            <a:pPr>
              <a:defRPr/>
            </a:pPr>
            <a:fld id="{DD534B7B-5604-4D3F-AB1A-37F232888AC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2179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849DFD-D81D-4610-B17C-4B94D83B398E}"/>
              </a:ext>
            </a:extLst>
          </p:cNvPr>
          <p:cNvSpPr>
            <a:spLocks noGrp="1" noChangeArrowheads="1"/>
          </p:cNvSpPr>
          <p:nvPr>
            <p:ph type="dt" sz="half" idx="10"/>
          </p:nvPr>
        </p:nvSpPr>
        <p:spPr>
          <a:ln/>
        </p:spPr>
        <p:txBody>
          <a:bodyPr/>
          <a:lstStyle>
            <a:lvl1pPr>
              <a:defRPr/>
            </a:lvl1pPr>
          </a:lstStyle>
          <a:p>
            <a:pPr>
              <a:defRPr/>
            </a:pPr>
            <a:fld id="{54A639EA-2818-44D6-AAD4-7639C296E903}"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2A81595B-9E72-4BFA-957A-5A35B8D475D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7951C453-93D2-4DE6-988F-F62519D50776}"/>
              </a:ext>
            </a:extLst>
          </p:cNvPr>
          <p:cNvSpPr>
            <a:spLocks noGrp="1" noChangeArrowheads="1"/>
          </p:cNvSpPr>
          <p:nvPr>
            <p:ph type="sldNum" sz="quarter" idx="12"/>
          </p:nvPr>
        </p:nvSpPr>
        <p:spPr>
          <a:ln/>
        </p:spPr>
        <p:txBody>
          <a:bodyPr/>
          <a:lstStyle>
            <a:lvl1pPr>
              <a:defRPr/>
            </a:lvl1pPr>
          </a:lstStyle>
          <a:p>
            <a:pPr>
              <a:defRPr/>
            </a:pPr>
            <a:fld id="{818B414F-9B1D-4E73-91D2-BBC528BC63D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1063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6F9BFA-D563-4D19-9E18-CCD6458FBE9E}"/>
              </a:ext>
            </a:extLst>
          </p:cNvPr>
          <p:cNvSpPr>
            <a:spLocks noGrp="1" noChangeArrowheads="1"/>
          </p:cNvSpPr>
          <p:nvPr>
            <p:ph type="dt" sz="half" idx="10"/>
          </p:nvPr>
        </p:nvSpPr>
        <p:spPr>
          <a:ln/>
        </p:spPr>
        <p:txBody>
          <a:bodyPr/>
          <a:lstStyle>
            <a:lvl1pPr>
              <a:defRPr/>
            </a:lvl1pPr>
          </a:lstStyle>
          <a:p>
            <a:pPr>
              <a:defRPr/>
            </a:pPr>
            <a:fld id="{84B5208D-9C4F-4AE9-98C5-16FEF136B300}" type="datetime1">
              <a:rPr lang="zh-CN" altLang="en-US"/>
              <a:pPr>
                <a:defRPr/>
              </a:pPr>
              <a:t>2018/4/9</a:t>
            </a:fld>
            <a:endParaRPr lang="zh-CN" altLang="en-US" sz="1800">
              <a:solidFill>
                <a:schemeClr val="tx1"/>
              </a:solidFill>
            </a:endParaRPr>
          </a:p>
        </p:txBody>
      </p:sp>
      <p:sp>
        <p:nvSpPr>
          <p:cNvPr id="5" name="页脚占位符 4">
            <a:extLst>
              <a:ext uri="{FF2B5EF4-FFF2-40B4-BE49-F238E27FC236}">
                <a16:creationId xmlns:a16="http://schemas.microsoft.com/office/drawing/2014/main" id="{392D1FD6-3210-4BDE-B970-1E5956CE68E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9D1581DC-1FEF-4B6D-9087-6A989FC65CB9}"/>
              </a:ext>
            </a:extLst>
          </p:cNvPr>
          <p:cNvSpPr>
            <a:spLocks noGrp="1" noChangeArrowheads="1"/>
          </p:cNvSpPr>
          <p:nvPr>
            <p:ph type="sldNum" sz="quarter" idx="12"/>
          </p:nvPr>
        </p:nvSpPr>
        <p:spPr>
          <a:ln/>
        </p:spPr>
        <p:txBody>
          <a:bodyPr/>
          <a:lstStyle>
            <a:lvl1pPr>
              <a:defRPr/>
            </a:lvl1pPr>
          </a:lstStyle>
          <a:p>
            <a:pPr>
              <a:defRPr/>
            </a:pPr>
            <a:fld id="{ADBFDE26-C64E-4E3E-8083-1715FB1AA46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396062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3A5A5B9-077D-4F7E-B8EB-451CB0762EE3}"/>
              </a:ext>
            </a:extLst>
          </p:cNvPr>
          <p:cNvSpPr>
            <a:spLocks noGrp="1" noChangeArrowheads="1"/>
          </p:cNvSpPr>
          <p:nvPr>
            <p:ph type="dt" sz="half" idx="10"/>
          </p:nvPr>
        </p:nvSpPr>
        <p:spPr>
          <a:ln/>
        </p:spPr>
        <p:txBody>
          <a:bodyPr/>
          <a:lstStyle>
            <a:lvl1pPr>
              <a:defRPr/>
            </a:lvl1pPr>
          </a:lstStyle>
          <a:p>
            <a:pPr>
              <a:defRPr/>
            </a:pPr>
            <a:fld id="{E3BF5832-B528-44A5-88DE-E07E67D0DE1A}" type="datetime1">
              <a:rPr lang="zh-CN" altLang="en-US"/>
              <a:pPr>
                <a:defRPr/>
              </a:pPr>
              <a:t>2018/4/9</a:t>
            </a:fld>
            <a:endParaRPr lang="zh-CN" altLang="en-US" sz="1800">
              <a:solidFill>
                <a:schemeClr val="tx1"/>
              </a:solidFill>
            </a:endParaRPr>
          </a:p>
        </p:txBody>
      </p:sp>
      <p:sp>
        <p:nvSpPr>
          <p:cNvPr id="4" name="页脚占位符 4">
            <a:extLst>
              <a:ext uri="{FF2B5EF4-FFF2-40B4-BE49-F238E27FC236}">
                <a16:creationId xmlns:a16="http://schemas.microsoft.com/office/drawing/2014/main" id="{0016AC66-37D8-4187-B17B-8594A6F7140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C04642DC-1C26-46E7-9C36-931112E0BB66}"/>
              </a:ext>
            </a:extLst>
          </p:cNvPr>
          <p:cNvSpPr>
            <a:spLocks noGrp="1" noChangeArrowheads="1"/>
          </p:cNvSpPr>
          <p:nvPr>
            <p:ph type="sldNum" sz="quarter" idx="12"/>
          </p:nvPr>
        </p:nvSpPr>
        <p:spPr>
          <a:ln/>
        </p:spPr>
        <p:txBody>
          <a:bodyPr/>
          <a:lstStyle>
            <a:lvl1pPr>
              <a:defRPr/>
            </a:lvl1pPr>
          </a:lstStyle>
          <a:p>
            <a:pPr>
              <a:defRPr/>
            </a:pPr>
            <a:fld id="{52CB2897-F30A-4FCD-BBBE-2772E6684B0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8689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B7BC1-F586-4792-90D5-3999FB4A25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9F74D5-C425-407B-BB04-A61E30C6022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69514C3-B6F5-4224-A7AA-3CED7CA3C4D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534830-8055-4692-87D8-D434D9156BEC}"/>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6" name="页脚占位符 5">
            <a:extLst>
              <a:ext uri="{FF2B5EF4-FFF2-40B4-BE49-F238E27FC236}">
                <a16:creationId xmlns:a16="http://schemas.microsoft.com/office/drawing/2014/main" id="{636C5D90-482C-45B9-961B-423D774CC1A4}"/>
              </a:ext>
            </a:extLst>
          </p:cNvPr>
          <p:cNvSpPr>
            <a:spLocks noGrp="1"/>
          </p:cNvSpPr>
          <p:nvPr>
            <p:ph type="ftr" sz="quarter" idx="11"/>
          </p:nvPr>
        </p:nvSpPr>
        <p:spPr/>
        <p:txBody>
          <a:bodyPr/>
          <a:lstStyle>
            <a:lvl1pPr>
              <a:defRPr/>
            </a:lvl1pPr>
          </a:lstStyle>
          <a:p>
            <a:endParaRPr lang="zh-CN" altLang="zh-CN"/>
          </a:p>
        </p:txBody>
      </p:sp>
      <p:sp>
        <p:nvSpPr>
          <p:cNvPr id="7" name="灯片编号占位符 6">
            <a:extLst>
              <a:ext uri="{FF2B5EF4-FFF2-40B4-BE49-F238E27FC236}">
                <a16:creationId xmlns:a16="http://schemas.microsoft.com/office/drawing/2014/main" id="{C29C455D-76C9-4736-A7A7-98ED579BF979}"/>
              </a:ext>
            </a:extLst>
          </p:cNvPr>
          <p:cNvSpPr>
            <a:spLocks noGrp="1"/>
          </p:cNvSpPr>
          <p:nvPr>
            <p:ph type="sldNum" sz="quarter" idx="12"/>
          </p:nvPr>
        </p:nvSpPr>
        <p:spPr/>
        <p:txBody>
          <a:bodyPr/>
          <a:lstStyle>
            <a:lvl1pPr>
              <a:defRPr/>
            </a:lvl1pPr>
          </a:lstStyle>
          <a:p>
            <a:fld id="{2434EDAA-A1B3-411D-A427-6520803CBC9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1874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88BC8-F8A0-4979-A2DD-F30CC0CD53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6201B3-7B77-4785-9F91-A7153DC6E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3BC045-18A2-40F1-B092-6907AFEBA6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7D758BC-DC97-4238-99B1-87D92CDBC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4AFE9A7-8EE8-4893-9531-B66F8B73B05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9C39B4D-5634-47EB-B422-C68A331BC81A}"/>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8" name="页脚占位符 7">
            <a:extLst>
              <a:ext uri="{FF2B5EF4-FFF2-40B4-BE49-F238E27FC236}">
                <a16:creationId xmlns:a16="http://schemas.microsoft.com/office/drawing/2014/main" id="{5E305457-DBFA-49C1-AD1B-140E4D3D1A62}"/>
              </a:ext>
            </a:extLst>
          </p:cNvPr>
          <p:cNvSpPr>
            <a:spLocks noGrp="1"/>
          </p:cNvSpPr>
          <p:nvPr>
            <p:ph type="ftr" sz="quarter" idx="11"/>
          </p:nvPr>
        </p:nvSpPr>
        <p:spPr/>
        <p:txBody>
          <a:bodyPr/>
          <a:lstStyle>
            <a:lvl1pPr>
              <a:defRPr/>
            </a:lvl1pPr>
          </a:lstStyle>
          <a:p>
            <a:endParaRPr lang="zh-CN" altLang="zh-CN"/>
          </a:p>
        </p:txBody>
      </p:sp>
      <p:sp>
        <p:nvSpPr>
          <p:cNvPr id="9" name="灯片编号占位符 8">
            <a:extLst>
              <a:ext uri="{FF2B5EF4-FFF2-40B4-BE49-F238E27FC236}">
                <a16:creationId xmlns:a16="http://schemas.microsoft.com/office/drawing/2014/main" id="{52537E7A-A698-45B2-95FE-24151F53320B}"/>
              </a:ext>
            </a:extLst>
          </p:cNvPr>
          <p:cNvSpPr>
            <a:spLocks noGrp="1"/>
          </p:cNvSpPr>
          <p:nvPr>
            <p:ph type="sldNum" sz="quarter" idx="12"/>
          </p:nvPr>
        </p:nvSpPr>
        <p:spPr/>
        <p:txBody>
          <a:bodyPr/>
          <a:lstStyle>
            <a:lvl1pPr>
              <a:defRPr/>
            </a:lvl1pPr>
          </a:lstStyle>
          <a:p>
            <a:fld id="{DB26A925-D9FD-4239-853C-1EA63937C8A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49880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4A49-D545-4F2F-8C4E-85296FF348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116EA4-38FC-407B-B208-52436087927E}"/>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4" name="页脚占位符 3">
            <a:extLst>
              <a:ext uri="{FF2B5EF4-FFF2-40B4-BE49-F238E27FC236}">
                <a16:creationId xmlns:a16="http://schemas.microsoft.com/office/drawing/2014/main" id="{07B6295D-1987-4AB7-B1CF-6E8ADADFFCED}"/>
              </a:ext>
            </a:extLst>
          </p:cNvPr>
          <p:cNvSpPr>
            <a:spLocks noGrp="1"/>
          </p:cNvSpPr>
          <p:nvPr>
            <p:ph type="ftr" sz="quarter" idx="11"/>
          </p:nvPr>
        </p:nvSpPr>
        <p:spPr/>
        <p:txBody>
          <a:bodyPr/>
          <a:lstStyle>
            <a:lvl1pPr>
              <a:defRPr/>
            </a:lvl1pPr>
          </a:lstStyle>
          <a:p>
            <a:endParaRPr lang="zh-CN" altLang="zh-CN"/>
          </a:p>
        </p:txBody>
      </p:sp>
      <p:sp>
        <p:nvSpPr>
          <p:cNvPr id="5" name="灯片编号占位符 4">
            <a:extLst>
              <a:ext uri="{FF2B5EF4-FFF2-40B4-BE49-F238E27FC236}">
                <a16:creationId xmlns:a16="http://schemas.microsoft.com/office/drawing/2014/main" id="{30AB3392-0C3B-44AD-9270-36C995830D9B}"/>
              </a:ext>
            </a:extLst>
          </p:cNvPr>
          <p:cNvSpPr>
            <a:spLocks noGrp="1"/>
          </p:cNvSpPr>
          <p:nvPr>
            <p:ph type="sldNum" sz="quarter" idx="12"/>
          </p:nvPr>
        </p:nvSpPr>
        <p:spPr/>
        <p:txBody>
          <a:bodyPr/>
          <a:lstStyle>
            <a:lvl1pPr>
              <a:defRPr/>
            </a:lvl1pPr>
          </a:lstStyle>
          <a:p>
            <a:fld id="{8A5109D1-07E6-4AEC-9E80-F62181C38BF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50304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F72946-3EE6-455C-B43C-463DBE2DC986}"/>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3" name="页脚占位符 2">
            <a:extLst>
              <a:ext uri="{FF2B5EF4-FFF2-40B4-BE49-F238E27FC236}">
                <a16:creationId xmlns:a16="http://schemas.microsoft.com/office/drawing/2014/main" id="{5BEF6CD8-5215-4899-888A-7D0A23AF9F34}"/>
              </a:ext>
            </a:extLst>
          </p:cNvPr>
          <p:cNvSpPr>
            <a:spLocks noGrp="1"/>
          </p:cNvSpPr>
          <p:nvPr>
            <p:ph type="ftr" sz="quarter" idx="11"/>
          </p:nvPr>
        </p:nvSpPr>
        <p:spPr/>
        <p:txBody>
          <a:bodyPr/>
          <a:lstStyle>
            <a:lvl1pPr>
              <a:defRPr/>
            </a:lvl1pPr>
          </a:lstStyle>
          <a:p>
            <a:endParaRPr lang="zh-CN" altLang="zh-CN"/>
          </a:p>
        </p:txBody>
      </p:sp>
      <p:sp>
        <p:nvSpPr>
          <p:cNvPr id="4" name="灯片编号占位符 3">
            <a:extLst>
              <a:ext uri="{FF2B5EF4-FFF2-40B4-BE49-F238E27FC236}">
                <a16:creationId xmlns:a16="http://schemas.microsoft.com/office/drawing/2014/main" id="{98D2F70D-8CEE-43D1-AAC5-FF11058433A3}"/>
              </a:ext>
            </a:extLst>
          </p:cNvPr>
          <p:cNvSpPr>
            <a:spLocks noGrp="1"/>
          </p:cNvSpPr>
          <p:nvPr>
            <p:ph type="sldNum" sz="quarter" idx="12"/>
          </p:nvPr>
        </p:nvSpPr>
        <p:spPr/>
        <p:txBody>
          <a:bodyPr/>
          <a:lstStyle>
            <a:lvl1pPr>
              <a:defRPr/>
            </a:lvl1pPr>
          </a:lstStyle>
          <a:p>
            <a:fld id="{17BC82EA-8A5B-4345-A652-540BB3087F6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161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3FB06-9AF9-4A93-AE3B-62CFC455F2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E15545-0CC3-4696-89C0-F0D6050F6F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139887A-6D5C-44DF-A83B-84BB5E6D2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08E29B9-ADDC-4AAD-B35F-6B53D6BB9AB4}"/>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6" name="页脚占位符 5">
            <a:extLst>
              <a:ext uri="{FF2B5EF4-FFF2-40B4-BE49-F238E27FC236}">
                <a16:creationId xmlns:a16="http://schemas.microsoft.com/office/drawing/2014/main" id="{79BDCA5C-1C6A-45E3-9133-87B34934469A}"/>
              </a:ext>
            </a:extLst>
          </p:cNvPr>
          <p:cNvSpPr>
            <a:spLocks noGrp="1"/>
          </p:cNvSpPr>
          <p:nvPr>
            <p:ph type="ftr" sz="quarter" idx="11"/>
          </p:nvPr>
        </p:nvSpPr>
        <p:spPr/>
        <p:txBody>
          <a:bodyPr/>
          <a:lstStyle>
            <a:lvl1pPr>
              <a:defRPr/>
            </a:lvl1pPr>
          </a:lstStyle>
          <a:p>
            <a:endParaRPr lang="zh-CN" altLang="zh-CN"/>
          </a:p>
        </p:txBody>
      </p:sp>
      <p:sp>
        <p:nvSpPr>
          <p:cNvPr id="7" name="灯片编号占位符 6">
            <a:extLst>
              <a:ext uri="{FF2B5EF4-FFF2-40B4-BE49-F238E27FC236}">
                <a16:creationId xmlns:a16="http://schemas.microsoft.com/office/drawing/2014/main" id="{68E7B03A-04FC-4C0F-9761-E6A42C370DFD}"/>
              </a:ext>
            </a:extLst>
          </p:cNvPr>
          <p:cNvSpPr>
            <a:spLocks noGrp="1"/>
          </p:cNvSpPr>
          <p:nvPr>
            <p:ph type="sldNum" sz="quarter" idx="12"/>
          </p:nvPr>
        </p:nvSpPr>
        <p:spPr/>
        <p:txBody>
          <a:bodyPr/>
          <a:lstStyle>
            <a:lvl1pPr>
              <a:defRPr/>
            </a:lvl1pPr>
          </a:lstStyle>
          <a:p>
            <a:fld id="{1CF8E2EB-AF5C-47A3-9C43-B97F8B6B14E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27662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B7788-8555-4BAA-A087-B6D9302E8F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2FB8BA-C357-47ED-9DD3-EDFB9E295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46AA9B-3289-4FBA-B956-6C20EB308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00E6376-E2E4-4DAD-BFE8-3FE6DD753B45}"/>
              </a:ext>
            </a:extLst>
          </p:cNvPr>
          <p:cNvSpPr>
            <a:spLocks noGrp="1"/>
          </p:cNvSpPr>
          <p:nvPr>
            <p:ph type="dt" sz="half" idx="10"/>
          </p:nvPr>
        </p:nvSpPr>
        <p:spPr/>
        <p:txBody>
          <a:bodyPr/>
          <a:lstStyle>
            <a:lvl1pPr>
              <a:defRPr/>
            </a:lvl1pPr>
          </a:lstStyle>
          <a:p>
            <a:fld id="{70684A5F-8DCF-4E15-9FBF-59D8C2F48A57}" type="datetime1">
              <a:rPr lang="zh-CN" altLang="en-US"/>
              <a:pPr/>
              <a:t>2018/4/9</a:t>
            </a:fld>
            <a:endParaRPr lang="zh-CN" altLang="en-US" sz="1800">
              <a:solidFill>
                <a:schemeClr val="tx1"/>
              </a:solidFill>
            </a:endParaRPr>
          </a:p>
        </p:txBody>
      </p:sp>
      <p:sp>
        <p:nvSpPr>
          <p:cNvPr id="6" name="页脚占位符 5">
            <a:extLst>
              <a:ext uri="{FF2B5EF4-FFF2-40B4-BE49-F238E27FC236}">
                <a16:creationId xmlns:a16="http://schemas.microsoft.com/office/drawing/2014/main" id="{A6332383-EAAF-4DCD-82B9-0717655D7AEE}"/>
              </a:ext>
            </a:extLst>
          </p:cNvPr>
          <p:cNvSpPr>
            <a:spLocks noGrp="1"/>
          </p:cNvSpPr>
          <p:nvPr>
            <p:ph type="ftr" sz="quarter" idx="11"/>
          </p:nvPr>
        </p:nvSpPr>
        <p:spPr/>
        <p:txBody>
          <a:bodyPr/>
          <a:lstStyle>
            <a:lvl1pPr>
              <a:defRPr/>
            </a:lvl1pPr>
          </a:lstStyle>
          <a:p>
            <a:endParaRPr lang="zh-CN" altLang="zh-CN"/>
          </a:p>
        </p:txBody>
      </p:sp>
      <p:sp>
        <p:nvSpPr>
          <p:cNvPr id="7" name="灯片编号占位符 6">
            <a:extLst>
              <a:ext uri="{FF2B5EF4-FFF2-40B4-BE49-F238E27FC236}">
                <a16:creationId xmlns:a16="http://schemas.microsoft.com/office/drawing/2014/main" id="{FDD3403F-BFE7-4CFE-8E28-95D85FB0DBCA}"/>
              </a:ext>
            </a:extLst>
          </p:cNvPr>
          <p:cNvSpPr>
            <a:spLocks noGrp="1"/>
          </p:cNvSpPr>
          <p:nvPr>
            <p:ph type="sldNum" sz="quarter" idx="12"/>
          </p:nvPr>
        </p:nvSpPr>
        <p:spPr/>
        <p:txBody>
          <a:bodyPr/>
          <a:lstStyle>
            <a:lvl1pPr>
              <a:defRPr/>
            </a:lvl1pPr>
          </a:lstStyle>
          <a:p>
            <a:fld id="{876F897B-AF2C-40F3-8A8F-187A47C8E65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670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B18437C-2A5F-42AE-851A-E6667ACF444C}"/>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a:extLst>
              <a:ext uri="{FF2B5EF4-FFF2-40B4-BE49-F238E27FC236}">
                <a16:creationId xmlns:a16="http://schemas.microsoft.com/office/drawing/2014/main" id="{835AD956-40A3-4CC0-BE6B-40D59C1F09E6}"/>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CE2C9DBC-EF26-4190-B9D6-99140A587E7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70684A5F-8DCF-4E15-9FBF-59D8C2F48A57}" type="datetime1">
              <a:rPr lang="zh-CN" altLang="en-US"/>
              <a:pPr/>
              <a:t>2018/4/9</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0833DE35-F798-4F9B-B468-7C18CA70DF2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灯片编号占位符 5">
            <a:extLst>
              <a:ext uri="{FF2B5EF4-FFF2-40B4-BE49-F238E27FC236}">
                <a16:creationId xmlns:a16="http://schemas.microsoft.com/office/drawing/2014/main" id="{F69DC83F-EB26-44F9-BE6E-226F77005684}"/>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F376F0D-154C-4C02-8E3F-88A3B64F55F5}"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178285E-04CF-4D7C-8FDE-750EBBD01515}"/>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a:extLst>
              <a:ext uri="{FF2B5EF4-FFF2-40B4-BE49-F238E27FC236}">
                <a16:creationId xmlns:a16="http://schemas.microsoft.com/office/drawing/2014/main" id="{42711E02-E723-41E4-8630-BD0109587DB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89E6E398-74E3-4189-916F-2B98C23C5F1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smtClean="0">
                <a:solidFill>
                  <a:srgbClr val="898989"/>
                </a:solidFill>
              </a:defRPr>
            </a:lvl1pPr>
          </a:lstStyle>
          <a:p>
            <a:pPr>
              <a:defRPr/>
            </a:pPr>
            <a:fld id="{BA7CA41A-7F04-4A37-8E38-215F4AF1D743}" type="datetime1">
              <a:rPr lang="zh-CN" altLang="en-US"/>
              <a:pPr>
                <a:defRPr/>
              </a:pPr>
              <a:t>2018/4/9</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79F9B73D-35BA-4B73-B1B2-08816AE6238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smtClean="0">
                <a:solidFill>
                  <a:srgbClr val="898989"/>
                </a:solidFill>
              </a:defRPr>
            </a:lvl1pPr>
          </a:lstStyle>
          <a:p>
            <a:pPr>
              <a:defRPr/>
            </a:pPr>
            <a:endParaRPr lang="zh-CN" altLang="zh-CN"/>
          </a:p>
        </p:txBody>
      </p:sp>
      <p:sp>
        <p:nvSpPr>
          <p:cNvPr id="1030" name="灯片编号占位符 5">
            <a:extLst>
              <a:ext uri="{FF2B5EF4-FFF2-40B4-BE49-F238E27FC236}">
                <a16:creationId xmlns:a16="http://schemas.microsoft.com/office/drawing/2014/main" id="{E529040A-4737-4922-A0C3-3E98C9B8EA3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defRPr>
            </a:lvl1pPr>
          </a:lstStyle>
          <a:p>
            <a:pPr>
              <a:defRPr/>
            </a:pPr>
            <a:fld id="{1346DD2C-D66A-44A0-918E-53C6A05E90C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028727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E35C8C6-24C8-4A86-A850-0217FF2201EE}"/>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a:extLst>
              <a:ext uri="{FF2B5EF4-FFF2-40B4-BE49-F238E27FC236}">
                <a16:creationId xmlns:a16="http://schemas.microsoft.com/office/drawing/2014/main" id="{FC9D081B-507A-4DE4-B48B-D61A010EDBE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86D550F5-04D3-42BE-BA25-0DDD69604FD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108653F9-1296-45B6-B082-8DC94711CF14}" type="datetime1">
              <a:rPr lang="zh-CN" altLang="en-US"/>
              <a:pPr>
                <a:defRPr/>
              </a:pPr>
              <a:t>2018/4/9</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9C78BAAE-45B4-485D-87A8-1201BFFA4D6C}"/>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a:extLst>
              <a:ext uri="{FF2B5EF4-FFF2-40B4-BE49-F238E27FC236}">
                <a16:creationId xmlns:a16="http://schemas.microsoft.com/office/drawing/2014/main" id="{CFF57D94-33C3-4D1D-9892-F6CC433E5A2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ABC85DD9-62EF-4D21-9367-1B988D3D51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1264609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8.jp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png"/><Relationship Id="rId2" Type="http://schemas.openxmlformats.org/officeDocument/2006/relationships/notesSlide" Target="../notesSlides/notesSlide8.xml"/><Relationship Id="rId16" Type="http://schemas.openxmlformats.org/officeDocument/2006/relationships/image" Target="../media/image25.png"/><Relationship Id="rId1" Type="http://schemas.openxmlformats.org/officeDocument/2006/relationships/slideLayout" Target="../slideLayouts/slideLayout24.xml"/><Relationship Id="rId11" Type="http://schemas.openxmlformats.org/officeDocument/2006/relationships/image" Target="../media/image20.png"/><Relationship Id="rId15" Type="http://schemas.openxmlformats.org/officeDocument/2006/relationships/image" Target="../media/image24.png"/><Relationship Id="rId10" Type="http://schemas.openxmlformats.org/officeDocument/2006/relationships/image" Target="../media/image19.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074" name="矩形 6">
            <a:extLst>
              <a:ext uri="{FF2B5EF4-FFF2-40B4-BE49-F238E27FC236}">
                <a16:creationId xmlns:a16="http://schemas.microsoft.com/office/drawing/2014/main" id="{7D22DD9B-49FF-485B-86A1-E04326F7788B}"/>
              </a:ext>
            </a:extLst>
          </p:cNvPr>
          <p:cNvSpPr>
            <a:spLocks noChangeArrowheads="1"/>
          </p:cNvSpPr>
          <p:nvPr/>
        </p:nvSpPr>
        <p:spPr bwMode="auto">
          <a:xfrm>
            <a:off x="0" y="2571750"/>
            <a:ext cx="746125"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5" name="矩形 7">
            <a:extLst>
              <a:ext uri="{FF2B5EF4-FFF2-40B4-BE49-F238E27FC236}">
                <a16:creationId xmlns:a16="http://schemas.microsoft.com/office/drawing/2014/main" id="{D043B10C-1F5D-44F1-B700-B53B3D03745C}"/>
              </a:ext>
            </a:extLst>
          </p:cNvPr>
          <p:cNvSpPr>
            <a:spLocks noChangeArrowheads="1"/>
          </p:cNvSpPr>
          <p:nvPr/>
        </p:nvSpPr>
        <p:spPr bwMode="auto">
          <a:xfrm>
            <a:off x="11445874" y="2571750"/>
            <a:ext cx="746125"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文本框 13">
            <a:extLst>
              <a:ext uri="{FF2B5EF4-FFF2-40B4-BE49-F238E27FC236}">
                <a16:creationId xmlns:a16="http://schemas.microsoft.com/office/drawing/2014/main" id="{CF43472E-6377-4C50-96E8-0EB42A5A8E09}"/>
              </a:ext>
            </a:extLst>
          </p:cNvPr>
          <p:cNvSpPr>
            <a:spLocks noChangeArrowheads="1"/>
          </p:cNvSpPr>
          <p:nvPr/>
        </p:nvSpPr>
        <p:spPr bwMode="auto">
          <a:xfrm>
            <a:off x="64860" y="2713038"/>
            <a:ext cx="1219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Decode Chinese stock market with HSMM</a:t>
            </a:r>
            <a:endParaRPr lang="zh-CN" altLang="en-US" sz="3600"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7" name="文本框 14">
            <a:extLst>
              <a:ext uri="{FF2B5EF4-FFF2-40B4-BE49-F238E27FC236}">
                <a16:creationId xmlns:a16="http://schemas.microsoft.com/office/drawing/2014/main" id="{5183724F-4A28-4D5F-B332-99B62627F4EB}"/>
              </a:ext>
            </a:extLst>
          </p:cNvPr>
          <p:cNvSpPr>
            <a:spLocks noChangeArrowheads="1"/>
          </p:cNvSpPr>
          <p:nvPr/>
        </p:nvSpPr>
        <p:spPr bwMode="auto">
          <a:xfrm>
            <a:off x="2529023" y="3729038"/>
            <a:ext cx="27614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Yuning Xie</a:t>
            </a:r>
          </a:p>
          <a:p>
            <a:pPr algn="ctr"/>
            <a:r>
              <a:rPr lang="en-US" altLang="zh-CN" sz="2400"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Dept. of ECE</a:t>
            </a:r>
          </a:p>
          <a:p>
            <a:pPr algn="ctr"/>
            <a:r>
              <a:rPr lang="en-US" altLang="zh-CN" sz="2400"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Boston University</a:t>
            </a:r>
            <a:endParaRPr lang="zh-CN" altLang="en-US" sz="2400"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8" name="矩形 26">
            <a:extLst>
              <a:ext uri="{FF2B5EF4-FFF2-40B4-BE49-F238E27FC236}">
                <a16:creationId xmlns:a16="http://schemas.microsoft.com/office/drawing/2014/main" id="{E54D2BCA-D8A3-44E3-BE92-43594B241841}"/>
              </a:ext>
            </a:extLst>
          </p:cNvPr>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矩形 27">
            <a:extLst>
              <a:ext uri="{FF2B5EF4-FFF2-40B4-BE49-F238E27FC236}">
                <a16:creationId xmlns:a16="http://schemas.microsoft.com/office/drawing/2014/main" id="{95A4BCBE-1FA1-45F9-820B-CD030D131F0F}"/>
              </a:ext>
            </a:extLst>
          </p:cNvPr>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矩形 28">
            <a:extLst>
              <a:ext uri="{FF2B5EF4-FFF2-40B4-BE49-F238E27FC236}">
                <a16:creationId xmlns:a16="http://schemas.microsoft.com/office/drawing/2014/main" id="{8F2955D4-202D-4787-809D-54F681254017}"/>
              </a:ext>
            </a:extLst>
          </p:cNvPr>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1" name="等腰三角形 46">
            <a:extLst>
              <a:ext uri="{FF2B5EF4-FFF2-40B4-BE49-F238E27FC236}">
                <a16:creationId xmlns:a16="http://schemas.microsoft.com/office/drawing/2014/main" id="{C031FA5A-507C-4037-AD52-3B138A11D89A}"/>
              </a:ext>
            </a:extLst>
          </p:cNvPr>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2" name="等腰三角形 47">
            <a:extLst>
              <a:ext uri="{FF2B5EF4-FFF2-40B4-BE49-F238E27FC236}">
                <a16:creationId xmlns:a16="http://schemas.microsoft.com/office/drawing/2014/main" id="{EBF329B8-10C5-4F7B-803F-FAEDA41EDCFC}"/>
              </a:ext>
            </a:extLst>
          </p:cNvPr>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3" name="等腰三角形 48">
            <a:extLst>
              <a:ext uri="{FF2B5EF4-FFF2-40B4-BE49-F238E27FC236}">
                <a16:creationId xmlns:a16="http://schemas.microsoft.com/office/drawing/2014/main" id="{089A0A2F-4011-4409-A0E5-07123F0A9925}"/>
              </a:ext>
            </a:extLst>
          </p:cNvPr>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4" name="矩形 49">
            <a:extLst>
              <a:ext uri="{FF2B5EF4-FFF2-40B4-BE49-F238E27FC236}">
                <a16:creationId xmlns:a16="http://schemas.microsoft.com/office/drawing/2014/main" id="{7EC187F4-0CDF-4C77-AF92-8B084C57E3C9}"/>
              </a:ext>
            </a:extLst>
          </p:cNvPr>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5" name="矩形 50">
            <a:extLst>
              <a:ext uri="{FF2B5EF4-FFF2-40B4-BE49-F238E27FC236}">
                <a16:creationId xmlns:a16="http://schemas.microsoft.com/office/drawing/2014/main" id="{7A31C445-8A8C-4455-B5BA-2A01A0F40F90}"/>
              </a:ext>
            </a:extLst>
          </p:cNvPr>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6" name="矩形 51">
            <a:extLst>
              <a:ext uri="{FF2B5EF4-FFF2-40B4-BE49-F238E27FC236}">
                <a16:creationId xmlns:a16="http://schemas.microsoft.com/office/drawing/2014/main" id="{5BD50808-797C-442C-83B0-D7AA9EDA762B}"/>
              </a:ext>
            </a:extLst>
          </p:cNvPr>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7" name="等腰三角形 52">
            <a:extLst>
              <a:ext uri="{FF2B5EF4-FFF2-40B4-BE49-F238E27FC236}">
                <a16:creationId xmlns:a16="http://schemas.microsoft.com/office/drawing/2014/main" id="{9C8A6301-D208-4F7D-9CF8-9EB7C0D368BF}"/>
              </a:ext>
            </a:extLst>
          </p:cNvPr>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8" name="等腰三角形 53">
            <a:extLst>
              <a:ext uri="{FF2B5EF4-FFF2-40B4-BE49-F238E27FC236}">
                <a16:creationId xmlns:a16="http://schemas.microsoft.com/office/drawing/2014/main" id="{0C8EE316-17C7-4F95-A529-3D1E96F0DB22}"/>
              </a:ext>
            </a:extLst>
          </p:cNvPr>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9" name="等腰三角形 54">
            <a:extLst>
              <a:ext uri="{FF2B5EF4-FFF2-40B4-BE49-F238E27FC236}">
                <a16:creationId xmlns:a16="http://schemas.microsoft.com/office/drawing/2014/main" id="{9EC101EF-B045-4D02-ABFD-8BE8D67C3EE7}"/>
              </a:ext>
            </a:extLst>
          </p:cNvPr>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90" name="等腰三角形 55">
            <a:extLst>
              <a:ext uri="{FF2B5EF4-FFF2-40B4-BE49-F238E27FC236}">
                <a16:creationId xmlns:a16="http://schemas.microsoft.com/office/drawing/2014/main" id="{C632D39C-1E41-4179-B184-AB8785F6AD2A}"/>
              </a:ext>
            </a:extLst>
          </p:cNvPr>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文本框 14">
            <a:extLst>
              <a:ext uri="{FF2B5EF4-FFF2-40B4-BE49-F238E27FC236}">
                <a16:creationId xmlns:a16="http://schemas.microsoft.com/office/drawing/2014/main" id="{3B589023-8994-4977-9E5D-E88739233808}"/>
              </a:ext>
            </a:extLst>
          </p:cNvPr>
          <p:cNvSpPr>
            <a:spLocks noChangeArrowheads="1"/>
          </p:cNvSpPr>
          <p:nvPr/>
        </p:nvSpPr>
        <p:spPr bwMode="auto">
          <a:xfrm>
            <a:off x="6448425" y="3729038"/>
            <a:ext cx="32145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Yanling Li</a:t>
            </a:r>
          </a:p>
          <a:p>
            <a:pPr algn="ctr"/>
            <a:r>
              <a:rPr lang="en-US" altLang="zh-CN" sz="2400"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Dept. of SE</a:t>
            </a:r>
          </a:p>
          <a:p>
            <a:pPr algn="ctr"/>
            <a:r>
              <a:rPr lang="en-US" altLang="zh-CN" sz="2400"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Boston University</a:t>
            </a:r>
            <a:endParaRPr lang="zh-CN" altLang="en-US" sz="2400"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77"/>
                                        </p:tgtEl>
                                        <p:attrNameLst>
                                          <p:attrName>style.visibility</p:attrName>
                                        </p:attrNameLst>
                                      </p:cBhvr>
                                      <p:to>
                                        <p:strVal val="visible"/>
                                      </p:to>
                                    </p:set>
                                    <p:animEffect>
                                      <p:cBhvr>
                                        <p:cTn id="13" dur="1000"/>
                                        <p:tgtEl>
                                          <p:spTgt spid="3077"/>
                                        </p:tgtEl>
                                      </p:cBhvr>
                                    </p:animEffect>
                                    <p:anim calcmode="lin" valueType="num">
                                      <p:cBhvr>
                                        <p:cTn id="14" dur="1000" fill="hold"/>
                                        <p:tgtEl>
                                          <p:spTgt spid="3077"/>
                                        </p:tgtEl>
                                        <p:attrNameLst>
                                          <p:attrName>ppt_x</p:attrName>
                                        </p:attrNameLst>
                                      </p:cBhvr>
                                      <p:tavLst>
                                        <p:tav tm="0">
                                          <p:val>
                                            <p:strVal val="#ppt_x"/>
                                          </p:val>
                                        </p:tav>
                                        <p:tav tm="100000">
                                          <p:val>
                                            <p:strVal val="#ppt_x"/>
                                          </p:val>
                                        </p:tav>
                                      </p:tavLst>
                                    </p:anim>
                                    <p:anim calcmode="lin" valueType="num">
                                      <p:cBhvr>
                                        <p:cTn id="15" dur="1000" fill="hold"/>
                                        <p:tgtEl>
                                          <p:spTgt spid="307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P spid="3077" grpId="0" bldLvl="0" autoUpdateAnimBg="0"/>
      <p:bldP spid="19"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0722" name="矩形 6">
            <a:extLst>
              <a:ext uri="{FF2B5EF4-FFF2-40B4-BE49-F238E27FC236}">
                <a16:creationId xmlns:a16="http://schemas.microsoft.com/office/drawing/2014/main" id="{DB101FB6-7178-4E51-92D4-4646B6009455}"/>
              </a:ext>
            </a:extLst>
          </p:cNvPr>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3" name="矩形 7">
            <a:extLst>
              <a:ext uri="{FF2B5EF4-FFF2-40B4-BE49-F238E27FC236}">
                <a16:creationId xmlns:a16="http://schemas.microsoft.com/office/drawing/2014/main" id="{5A7BDC2E-77C5-42CC-87DA-A9A154D56B0F}"/>
              </a:ext>
            </a:extLst>
          </p:cNvPr>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4" name="文本框 13">
            <a:extLst>
              <a:ext uri="{FF2B5EF4-FFF2-40B4-BE49-F238E27FC236}">
                <a16:creationId xmlns:a16="http://schemas.microsoft.com/office/drawing/2014/main" id="{438D373D-63CF-41EF-8C17-19C2D06052EE}"/>
              </a:ext>
            </a:extLst>
          </p:cNvPr>
          <p:cNvSpPr>
            <a:spLocks noChangeArrowheads="1"/>
          </p:cNvSpPr>
          <p:nvPr/>
        </p:nvSpPr>
        <p:spPr bwMode="auto">
          <a:xfrm>
            <a:off x="130175" y="2713038"/>
            <a:ext cx="1219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6000" b="1">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6000" b="1">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6" name="矩形 26">
            <a:extLst>
              <a:ext uri="{FF2B5EF4-FFF2-40B4-BE49-F238E27FC236}">
                <a16:creationId xmlns:a16="http://schemas.microsoft.com/office/drawing/2014/main" id="{BE36AAFE-B396-43B7-B9A2-0838BF0FEFAD}"/>
              </a:ext>
            </a:extLst>
          </p:cNvPr>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7" name="矩形 27">
            <a:extLst>
              <a:ext uri="{FF2B5EF4-FFF2-40B4-BE49-F238E27FC236}">
                <a16:creationId xmlns:a16="http://schemas.microsoft.com/office/drawing/2014/main" id="{1C0D6146-E612-4B3D-84B1-5836DED4D570}"/>
              </a:ext>
            </a:extLst>
          </p:cNvPr>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8" name="矩形 28">
            <a:extLst>
              <a:ext uri="{FF2B5EF4-FFF2-40B4-BE49-F238E27FC236}">
                <a16:creationId xmlns:a16="http://schemas.microsoft.com/office/drawing/2014/main" id="{EFCEAA04-9612-463D-9DA3-F8FB716272AF}"/>
              </a:ext>
            </a:extLst>
          </p:cNvPr>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9" name="等腰三角形 46">
            <a:extLst>
              <a:ext uri="{FF2B5EF4-FFF2-40B4-BE49-F238E27FC236}">
                <a16:creationId xmlns:a16="http://schemas.microsoft.com/office/drawing/2014/main" id="{B0373A09-55FA-41D6-B3B2-AC952A4292F9}"/>
              </a:ext>
            </a:extLst>
          </p:cNvPr>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0" name="等腰三角形 47">
            <a:extLst>
              <a:ext uri="{FF2B5EF4-FFF2-40B4-BE49-F238E27FC236}">
                <a16:creationId xmlns:a16="http://schemas.microsoft.com/office/drawing/2014/main" id="{53927123-1236-40ED-8CB9-C01C367DC582}"/>
              </a:ext>
            </a:extLst>
          </p:cNvPr>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1" name="等腰三角形 48">
            <a:extLst>
              <a:ext uri="{FF2B5EF4-FFF2-40B4-BE49-F238E27FC236}">
                <a16:creationId xmlns:a16="http://schemas.microsoft.com/office/drawing/2014/main" id="{FF64B5FE-5CC1-4E58-B7A5-0EE76A7A6625}"/>
              </a:ext>
            </a:extLst>
          </p:cNvPr>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2" name="矩形 49">
            <a:extLst>
              <a:ext uri="{FF2B5EF4-FFF2-40B4-BE49-F238E27FC236}">
                <a16:creationId xmlns:a16="http://schemas.microsoft.com/office/drawing/2014/main" id="{83F3E401-EEA6-4A8C-B53D-23A225A272BE}"/>
              </a:ext>
            </a:extLst>
          </p:cNvPr>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3" name="矩形 50">
            <a:extLst>
              <a:ext uri="{FF2B5EF4-FFF2-40B4-BE49-F238E27FC236}">
                <a16:creationId xmlns:a16="http://schemas.microsoft.com/office/drawing/2014/main" id="{BBFA9EC5-CD9F-4D00-BAFA-B828E3751215}"/>
              </a:ext>
            </a:extLst>
          </p:cNvPr>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4" name="矩形 51">
            <a:extLst>
              <a:ext uri="{FF2B5EF4-FFF2-40B4-BE49-F238E27FC236}">
                <a16:creationId xmlns:a16="http://schemas.microsoft.com/office/drawing/2014/main" id="{2B0EED04-D60E-43AB-8682-F158C19DFD63}"/>
              </a:ext>
            </a:extLst>
          </p:cNvPr>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5" name="等腰三角形 52">
            <a:extLst>
              <a:ext uri="{FF2B5EF4-FFF2-40B4-BE49-F238E27FC236}">
                <a16:creationId xmlns:a16="http://schemas.microsoft.com/office/drawing/2014/main" id="{A1A286E1-3B24-4AFF-8CC6-FBECFC7891A0}"/>
              </a:ext>
            </a:extLst>
          </p:cNvPr>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6" name="等腰三角形 53">
            <a:extLst>
              <a:ext uri="{FF2B5EF4-FFF2-40B4-BE49-F238E27FC236}">
                <a16:creationId xmlns:a16="http://schemas.microsoft.com/office/drawing/2014/main" id="{725C9CB7-9D43-4506-8CE9-E76D451BACE8}"/>
              </a:ext>
            </a:extLst>
          </p:cNvPr>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7" name="等腰三角形 54">
            <a:extLst>
              <a:ext uri="{FF2B5EF4-FFF2-40B4-BE49-F238E27FC236}">
                <a16:creationId xmlns:a16="http://schemas.microsoft.com/office/drawing/2014/main" id="{963E6431-7754-4537-934F-6383B33CE29E}"/>
              </a:ext>
            </a:extLst>
          </p:cNvPr>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8" name="等腰三角形 55">
            <a:extLst>
              <a:ext uri="{FF2B5EF4-FFF2-40B4-BE49-F238E27FC236}">
                <a16:creationId xmlns:a16="http://schemas.microsoft.com/office/drawing/2014/main" id="{0A9ACC22-A1CF-4E5C-8957-78CF23CE74F6}"/>
              </a:ext>
            </a:extLst>
          </p:cNvPr>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Effect>
                                      <p:cBhvr>
                                        <p:cTn id="7" dur="1000"/>
                                        <p:tgtEl>
                                          <p:spTgt spid="30724"/>
                                        </p:tgtEl>
                                      </p:cBhvr>
                                    </p:animEffect>
                                    <p:anim calcmode="lin" valueType="num">
                                      <p:cBhvr>
                                        <p:cTn id="8" dur="1000" fill="hold"/>
                                        <p:tgtEl>
                                          <p:spTgt spid="30724"/>
                                        </p:tgtEl>
                                        <p:attrNameLst>
                                          <p:attrName>ppt_x</p:attrName>
                                        </p:attrNameLst>
                                      </p:cBhvr>
                                      <p:tavLst>
                                        <p:tav tm="0">
                                          <p:val>
                                            <p:strVal val="#ppt_x"/>
                                          </p:val>
                                        </p:tav>
                                        <p:tav tm="100000">
                                          <p:val>
                                            <p:strVal val="#ppt_x"/>
                                          </p:val>
                                        </p:tav>
                                      </p:tavLst>
                                    </p:anim>
                                    <p:anim calcmode="lin" valueType="num">
                                      <p:cBhvr>
                                        <p:cTn id="9" dur="1000" fill="hold"/>
                                        <p:tgtEl>
                                          <p:spTgt spid="307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098" name="等腰三角形 40">
            <a:extLst>
              <a:ext uri="{FF2B5EF4-FFF2-40B4-BE49-F238E27FC236}">
                <a16:creationId xmlns:a16="http://schemas.microsoft.com/office/drawing/2014/main" id="{BC7A545B-830B-48E6-A2D0-A6A820C84B55}"/>
              </a:ext>
            </a:extLst>
          </p:cNvPr>
          <p:cNvSpPr>
            <a:spLocks noChangeArrowheads="1"/>
          </p:cNvSpPr>
          <p:nvPr/>
        </p:nvSpPr>
        <p:spPr bwMode="auto">
          <a:xfrm rot="18125540">
            <a:off x="3423668" y="2104379"/>
            <a:ext cx="765175" cy="914400"/>
          </a:xfrm>
          <a:prstGeom prst="triangle">
            <a:avLst>
              <a:gd name="adj" fmla="val 50000"/>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等腰三角形 42">
            <a:extLst>
              <a:ext uri="{FF2B5EF4-FFF2-40B4-BE49-F238E27FC236}">
                <a16:creationId xmlns:a16="http://schemas.microsoft.com/office/drawing/2014/main" id="{36DAFA89-AB7A-4CD7-8D4E-4048F1CCF848}"/>
              </a:ext>
            </a:extLst>
          </p:cNvPr>
          <p:cNvSpPr>
            <a:spLocks noChangeArrowheads="1"/>
          </p:cNvSpPr>
          <p:nvPr/>
        </p:nvSpPr>
        <p:spPr bwMode="auto">
          <a:xfrm rot="3026884">
            <a:off x="7584430" y="1701006"/>
            <a:ext cx="765175" cy="914400"/>
          </a:xfrm>
          <a:prstGeom prst="triangle">
            <a:avLst>
              <a:gd name="adj" fmla="val 50000"/>
            </a:avLst>
          </a:prstGeom>
          <a:solidFill>
            <a:srgbClr val="5B9BD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1" name="等腰三角形 43">
            <a:extLst>
              <a:ext uri="{FF2B5EF4-FFF2-40B4-BE49-F238E27FC236}">
                <a16:creationId xmlns:a16="http://schemas.microsoft.com/office/drawing/2014/main" id="{31A86AF4-38C5-448C-BDCA-DE3E385AA5AA}"/>
              </a:ext>
            </a:extLst>
          </p:cNvPr>
          <p:cNvSpPr>
            <a:spLocks noChangeArrowheads="1"/>
          </p:cNvSpPr>
          <p:nvPr/>
        </p:nvSpPr>
        <p:spPr bwMode="auto">
          <a:xfrm rot="8802183">
            <a:off x="6945478" y="4194673"/>
            <a:ext cx="765175" cy="914400"/>
          </a:xfrm>
          <a:prstGeom prst="triangle">
            <a:avLst>
              <a:gd name="adj" fmla="val 50000"/>
            </a:avLst>
          </a:prstGeom>
          <a:solidFill>
            <a:srgbClr val="92D0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3" name="文本框 57">
            <a:extLst>
              <a:ext uri="{FF2B5EF4-FFF2-40B4-BE49-F238E27FC236}">
                <a16:creationId xmlns:a16="http://schemas.microsoft.com/office/drawing/2014/main" id="{5F8EA337-1717-4E52-B122-978CF7EDEF69}"/>
              </a:ext>
            </a:extLst>
          </p:cNvPr>
          <p:cNvSpPr>
            <a:spLocks noChangeArrowheads="1"/>
          </p:cNvSpPr>
          <p:nvPr/>
        </p:nvSpPr>
        <p:spPr bwMode="auto">
          <a:xfrm>
            <a:off x="908156" y="971914"/>
            <a:ext cx="415521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7F7F7F"/>
                </a:solidFill>
                <a:latin typeface="Calibri" panose="020F0502020204030204" pitchFamily="34" charset="0"/>
                <a:cs typeface="Calibri" panose="020F0502020204030204" pitchFamily="34" charset="0"/>
                <a:sym typeface="Calibri" panose="020F0502020204030204" pitchFamily="34" charset="0"/>
              </a:rPr>
              <a:t>1.FEATURE </a:t>
            </a:r>
          </a:p>
          <a:p>
            <a:r>
              <a:rPr lang="en-US" altLang="zh-CN" sz="3600" b="1" dirty="0">
                <a:solidFill>
                  <a:srgbClr val="7F7F7F"/>
                </a:solidFill>
                <a:latin typeface="Calibri" panose="020F0502020204030204" pitchFamily="34" charset="0"/>
                <a:cs typeface="Calibri" panose="020F0502020204030204" pitchFamily="34" charset="0"/>
                <a:sym typeface="Calibri" panose="020F0502020204030204" pitchFamily="34" charset="0"/>
              </a:rPr>
              <a:t>	ANALYSIS </a:t>
            </a:r>
            <a:endParaRPr lang="zh-CN" altLang="en-US" sz="3600" b="1" dirty="0">
              <a:solidFill>
                <a:srgbClr val="7F7F7F"/>
              </a:solidFill>
              <a:latin typeface="Calibri" panose="020F0502020204030204" pitchFamily="34" charset="0"/>
              <a:sym typeface="宋体" panose="02010600030101010101" pitchFamily="2" charset="-122"/>
            </a:endParaRPr>
          </a:p>
        </p:txBody>
      </p:sp>
      <p:sp>
        <p:nvSpPr>
          <p:cNvPr id="4107" name="文本框 61">
            <a:extLst>
              <a:ext uri="{FF2B5EF4-FFF2-40B4-BE49-F238E27FC236}">
                <a16:creationId xmlns:a16="http://schemas.microsoft.com/office/drawing/2014/main" id="{0B845FF1-F2A5-4BEC-AA37-353672114624}"/>
              </a:ext>
            </a:extLst>
          </p:cNvPr>
          <p:cNvSpPr>
            <a:spLocks noChangeArrowheads="1"/>
          </p:cNvSpPr>
          <p:nvPr/>
        </p:nvSpPr>
        <p:spPr bwMode="auto">
          <a:xfrm>
            <a:off x="8106167" y="803896"/>
            <a:ext cx="31776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7F7F7F"/>
                </a:solidFill>
                <a:latin typeface="Calibri" panose="020F0502020204030204" pitchFamily="34" charset="0"/>
                <a:cs typeface="Calibri" panose="020F0502020204030204" pitchFamily="34" charset="0"/>
                <a:sym typeface="Calibri" panose="020F0502020204030204" pitchFamily="34" charset="0"/>
              </a:rPr>
              <a:t>2.MODEL           	SELECTION</a:t>
            </a:r>
            <a:endParaRPr lang="zh-CN" altLang="en-US" sz="3600" b="1" dirty="0">
              <a:solidFill>
                <a:srgbClr val="7F7F7F"/>
              </a:solidFill>
              <a:latin typeface="Calibri" panose="020F0502020204030204" pitchFamily="34" charset="0"/>
              <a:sym typeface="宋体" panose="02010600030101010101" pitchFamily="2" charset="-122"/>
            </a:endParaRPr>
          </a:p>
        </p:txBody>
      </p:sp>
      <p:sp>
        <p:nvSpPr>
          <p:cNvPr id="4109" name="文本框 63">
            <a:extLst>
              <a:ext uri="{FF2B5EF4-FFF2-40B4-BE49-F238E27FC236}">
                <a16:creationId xmlns:a16="http://schemas.microsoft.com/office/drawing/2014/main" id="{7651DB57-8BD2-4B7B-88FE-3420DBDEEC33}"/>
              </a:ext>
            </a:extLst>
          </p:cNvPr>
          <p:cNvSpPr>
            <a:spLocks noChangeArrowheads="1"/>
          </p:cNvSpPr>
          <p:nvPr/>
        </p:nvSpPr>
        <p:spPr bwMode="auto">
          <a:xfrm>
            <a:off x="7098999" y="5244050"/>
            <a:ext cx="35179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7F7F7F"/>
                </a:solidFill>
                <a:latin typeface="Calibri" panose="020F0502020204030204" pitchFamily="34" charset="0"/>
                <a:cs typeface="Calibri" panose="020F0502020204030204" pitchFamily="34" charset="0"/>
                <a:sym typeface="Calibri" panose="020F0502020204030204" pitchFamily="34" charset="0"/>
              </a:rPr>
              <a:t>3.IMPLEMENT</a:t>
            </a:r>
            <a:endParaRPr lang="zh-CN" altLang="en-US" sz="3600" b="1" dirty="0">
              <a:solidFill>
                <a:srgbClr val="7F7F7F"/>
              </a:solidFill>
              <a:latin typeface="Calibri" panose="020F0502020204030204" pitchFamily="34" charset="0"/>
              <a:sym typeface="宋体" panose="02010600030101010101" pitchFamily="2" charset="-122"/>
            </a:endParaRPr>
          </a:p>
        </p:txBody>
      </p:sp>
      <p:sp>
        <p:nvSpPr>
          <p:cNvPr id="4110" name="文本框 64">
            <a:extLst>
              <a:ext uri="{FF2B5EF4-FFF2-40B4-BE49-F238E27FC236}">
                <a16:creationId xmlns:a16="http://schemas.microsoft.com/office/drawing/2014/main" id="{F561477C-274E-402B-AFE8-EA35BBB9AB0F}"/>
              </a:ext>
            </a:extLst>
          </p:cNvPr>
          <p:cNvSpPr>
            <a:spLocks noChangeArrowheads="1"/>
          </p:cNvSpPr>
          <p:nvPr/>
        </p:nvSpPr>
        <p:spPr bwMode="auto">
          <a:xfrm>
            <a:off x="4402138" y="2891385"/>
            <a:ext cx="33226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5400" b="1" dirty="0">
                <a:solidFill>
                  <a:srgbClr val="7F7F7F"/>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5400" b="1" dirty="0">
              <a:solidFill>
                <a:srgbClr val="7F7F7F"/>
              </a:solidFill>
              <a:latin typeface="Calibri" panose="020F0502020204030204" pitchFamily="34" charset="0"/>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10"/>
                                        </p:tgtEl>
                                        <p:attrNameLst>
                                          <p:attrName>style.visibility</p:attrName>
                                        </p:attrNameLst>
                                      </p:cBhvr>
                                      <p:to>
                                        <p:strVal val="visible"/>
                                      </p:to>
                                    </p:set>
                                    <p:animEffect transition="in" filter="circle(in)">
                                      <p:cBhvr>
                                        <p:cTn id="7" dur="500"/>
                                        <p:tgtEl>
                                          <p:spTgt spid="41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down)">
                                      <p:cBhvr>
                                        <p:cTn id="11" dur="500"/>
                                        <p:tgtEl>
                                          <p:spTgt spid="409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03"/>
                                        </p:tgtEl>
                                        <p:attrNameLst>
                                          <p:attrName>style.visibility</p:attrName>
                                        </p:attrNameLst>
                                      </p:cBhvr>
                                      <p:to>
                                        <p:strVal val="visible"/>
                                      </p:to>
                                    </p:set>
                                    <p:animEffect transition="in" filter="fade">
                                      <p:cBhvr>
                                        <p:cTn id="15" dur="500"/>
                                        <p:tgtEl>
                                          <p:spTgt spid="410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wipe(down)">
                                      <p:cBhvr>
                                        <p:cTn id="19" dur="500"/>
                                        <p:tgtEl>
                                          <p:spTgt spid="410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107"/>
                                        </p:tgtEl>
                                        <p:attrNameLst>
                                          <p:attrName>style.visibility</p:attrName>
                                        </p:attrNameLst>
                                      </p:cBhvr>
                                      <p:to>
                                        <p:strVal val="visible"/>
                                      </p:to>
                                    </p:set>
                                    <p:animEffect transition="in" filter="fade">
                                      <p:cBhvr>
                                        <p:cTn id="23" dur="500"/>
                                        <p:tgtEl>
                                          <p:spTgt spid="410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101"/>
                                        </p:tgtEl>
                                        <p:attrNameLst>
                                          <p:attrName>style.visibility</p:attrName>
                                        </p:attrNameLst>
                                      </p:cBhvr>
                                      <p:to>
                                        <p:strVal val="visible"/>
                                      </p:to>
                                    </p:set>
                                    <p:animEffect transition="in" filter="wipe(left)">
                                      <p:cBhvr>
                                        <p:cTn id="27" dur="500"/>
                                        <p:tgtEl>
                                          <p:spTgt spid="410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109"/>
                                        </p:tgtEl>
                                        <p:attrNameLst>
                                          <p:attrName>style.visibility</p:attrName>
                                        </p:attrNameLst>
                                      </p:cBhvr>
                                      <p:to>
                                        <p:strVal val="visible"/>
                                      </p:to>
                                    </p:set>
                                    <p:animEffect transition="in" filter="fade">
                                      <p:cBhvr>
                                        <p:cTn id="31" dur="5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100" grpId="0" animBg="1"/>
      <p:bldP spid="4101" grpId="0" animBg="1"/>
      <p:bldP spid="4103" grpId="0"/>
      <p:bldP spid="4107" grpId="0"/>
      <p:bldP spid="4109" grpId="0"/>
      <p:bldP spid="41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04BABD9A-2EED-49C3-850B-DC19CA6DDA06}"/>
              </a:ext>
            </a:extLst>
          </p:cNvPr>
          <p:cNvSpPr txBox="1">
            <a:spLocks noChangeArrowheads="1"/>
          </p:cNvSpPr>
          <p:nvPr/>
        </p:nvSpPr>
        <p:spPr bwMode="auto">
          <a:xfrm>
            <a:off x="3595688" y="957263"/>
            <a:ext cx="5045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0" indent="-8572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857250" marR="0" lvl="0" indent="-857250" algn="l" defTabSz="914400" rtl="0" eaLnBrk="1" fontAlgn="base" latinLnBrk="0" hangingPunct="1">
              <a:lnSpc>
                <a:spcPct val="100000"/>
              </a:lnSpc>
              <a:spcBef>
                <a:spcPct val="0"/>
              </a:spcBef>
              <a:spcAft>
                <a:spcPct val="0"/>
              </a:spcAft>
              <a:buClrTx/>
              <a:buSzTx/>
              <a:buFont typeface="Calibri Light" panose="020F0302020204030204" pitchFamily="34" charset="0"/>
              <a:buAutoNum type="romanUcPeriod"/>
              <a:tabLst/>
              <a:defRPr/>
            </a:pPr>
            <a:r>
              <a:rPr kumimoji="0" lang="en-US" altLang="zh-CN" sz="40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Collecting data</a:t>
            </a:r>
          </a:p>
        </p:txBody>
      </p:sp>
      <p:sp>
        <p:nvSpPr>
          <p:cNvPr id="36" name="文本框 35">
            <a:extLst>
              <a:ext uri="{FF2B5EF4-FFF2-40B4-BE49-F238E27FC236}">
                <a16:creationId xmlns:a16="http://schemas.microsoft.com/office/drawing/2014/main" id="{3602BEB8-C19E-4FD1-97C6-4E11DE847877}"/>
              </a:ext>
            </a:extLst>
          </p:cNvPr>
          <p:cNvSpPr txBox="1">
            <a:spLocks noChangeArrowheads="1"/>
          </p:cNvSpPr>
          <p:nvPr/>
        </p:nvSpPr>
        <p:spPr bwMode="auto">
          <a:xfrm>
            <a:off x="2371725" y="5400675"/>
            <a:ext cx="749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Daily Returns of Shanghai stock market index</a:t>
            </a:r>
          </a:p>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From Jan 1</a:t>
            </a:r>
            <a:r>
              <a:rPr kumimoji="0" lang="en-US" altLang="zh-CN" sz="2400" b="1" i="0" u="none" strike="noStrike" kern="1200" cap="none" spc="0" normalizeH="0" baseline="3000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st</a:t>
            </a:r>
            <a:r>
              <a:rPr kumimoji="0" lang="en-US" altLang="zh-CN" sz="24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 2000 to April 17</a:t>
            </a:r>
            <a:r>
              <a:rPr kumimoji="0" lang="en-US" altLang="zh-CN" sz="2400" b="1" i="0" u="none" strike="noStrike" kern="1200" cap="none" spc="0" normalizeH="0" baseline="3000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th</a:t>
            </a:r>
            <a:r>
              <a:rPr kumimoji="0" lang="en-US" altLang="zh-CN" sz="24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 2017</a:t>
            </a:r>
            <a:endParaRPr kumimoji="0" lang="zh-CN" altLang="en-US" sz="24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endParaRPr>
          </a:p>
        </p:txBody>
      </p:sp>
      <p:grpSp>
        <p:nvGrpSpPr>
          <p:cNvPr id="5124" name="组合 4">
            <a:extLst>
              <a:ext uri="{FF2B5EF4-FFF2-40B4-BE49-F238E27FC236}">
                <a16:creationId xmlns:a16="http://schemas.microsoft.com/office/drawing/2014/main" id="{22432EFB-AAFA-4D85-B987-E8F65748F6A7}"/>
              </a:ext>
            </a:extLst>
          </p:cNvPr>
          <p:cNvGrpSpPr>
            <a:grpSpLocks/>
          </p:cNvGrpSpPr>
          <p:nvPr/>
        </p:nvGrpSpPr>
        <p:grpSpPr bwMode="auto">
          <a:xfrm>
            <a:off x="209550" y="146050"/>
            <a:ext cx="5961063" cy="665163"/>
            <a:chOff x="210065" y="146064"/>
            <a:chExt cx="5960076" cy="664821"/>
          </a:xfrm>
        </p:grpSpPr>
        <p:sp>
          <p:nvSpPr>
            <p:cNvPr id="5126" name="文本框 38">
              <a:extLst>
                <a:ext uri="{FF2B5EF4-FFF2-40B4-BE49-F238E27FC236}">
                  <a16:creationId xmlns:a16="http://schemas.microsoft.com/office/drawing/2014/main" id="{AF6DE750-5965-40D9-B3A0-E9B43F1D8F81}"/>
                </a:ext>
              </a:extLst>
            </p:cNvPr>
            <p:cNvSpPr txBox="1">
              <a:spLocks noChangeArrowheads="1"/>
            </p:cNvSpPr>
            <p:nvPr/>
          </p:nvSpPr>
          <p:spPr bwMode="auto">
            <a:xfrm>
              <a:off x="769466" y="287665"/>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ED7D31"/>
                  </a:solidFill>
                  <a:effectLst/>
                  <a:uLnTx/>
                  <a:uFillTx/>
                  <a:latin typeface="Arial Unicode MS" pitchFamily="34" charset="-122"/>
                  <a:ea typeface="Arial Unicode MS" pitchFamily="34" charset="-122"/>
                  <a:cs typeface="+mn-cs"/>
                  <a:sym typeface="Calibri" panose="020F0502020204030204" pitchFamily="34" charset="0"/>
                </a:rPr>
                <a:t>FEATURE ANALYSIS</a:t>
              </a:r>
              <a:endParaRPr kumimoji="0" lang="zh-CN" altLang="en-US" sz="2800" b="1" i="0" u="none" strike="noStrike" kern="1200" cap="none" spc="0" normalizeH="0" baseline="0" noProof="0">
                <a:ln>
                  <a:noFill/>
                </a:ln>
                <a:solidFill>
                  <a:srgbClr val="ED7D31"/>
                </a:solidFill>
                <a:effectLst/>
                <a:uLnTx/>
                <a:uFillTx/>
                <a:latin typeface="Arial Unicode MS" pitchFamily="34" charset="-122"/>
                <a:ea typeface="Arial Unicode MS" pitchFamily="34" charset="-122"/>
                <a:cs typeface="+mn-cs"/>
                <a:sym typeface="Calibri" panose="020F0502020204030204" pitchFamily="34" charset="0"/>
              </a:endParaRPr>
            </a:p>
          </p:txBody>
        </p:sp>
        <p:sp>
          <p:nvSpPr>
            <p:cNvPr id="5127" name="矩形 1">
              <a:extLst>
                <a:ext uri="{FF2B5EF4-FFF2-40B4-BE49-F238E27FC236}">
                  <a16:creationId xmlns:a16="http://schemas.microsoft.com/office/drawing/2014/main" id="{000CFA94-9D41-4752-A0B6-D3223AC6798D}"/>
                </a:ext>
              </a:extLst>
            </p:cNvPr>
            <p:cNvSpPr>
              <a:spLocks noChangeArrowheads="1"/>
            </p:cNvSpPr>
            <p:nvPr/>
          </p:nvSpPr>
          <p:spPr bwMode="auto">
            <a:xfrm>
              <a:off x="460546" y="396545"/>
              <a:ext cx="305459" cy="305459"/>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5128" name="矩形 43">
              <a:extLst>
                <a:ext uri="{FF2B5EF4-FFF2-40B4-BE49-F238E27FC236}">
                  <a16:creationId xmlns:a16="http://schemas.microsoft.com/office/drawing/2014/main" id="{F4DFBCD1-79A9-4904-A460-C482E04F21E4}"/>
                </a:ext>
              </a:extLst>
            </p:cNvPr>
            <p:cNvSpPr>
              <a:spLocks noChangeArrowheads="1"/>
            </p:cNvSpPr>
            <p:nvPr/>
          </p:nvSpPr>
          <p:spPr bwMode="auto">
            <a:xfrm>
              <a:off x="210065" y="146064"/>
              <a:ext cx="250481" cy="250481"/>
            </a:xfrm>
            <a:prstGeom prst="rect">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grpSp>
      <p:pic>
        <p:nvPicPr>
          <p:cNvPr id="4" name="图片 3">
            <a:extLst>
              <a:ext uri="{FF2B5EF4-FFF2-40B4-BE49-F238E27FC236}">
                <a16:creationId xmlns:a16="http://schemas.microsoft.com/office/drawing/2014/main" id="{B54D16B2-ED91-4AFC-A1AB-AAFBF9061C8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2938" y="1811338"/>
            <a:ext cx="8412162"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3889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nodeType="afterGroup">
                            <p:stCondLst>
                              <p:cond delay="8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170" name="组合 4">
            <a:extLst>
              <a:ext uri="{FF2B5EF4-FFF2-40B4-BE49-F238E27FC236}">
                <a16:creationId xmlns:a16="http://schemas.microsoft.com/office/drawing/2014/main" id="{56816AFC-EE22-4A24-B8BA-3BA1F9D762C3}"/>
              </a:ext>
            </a:extLst>
          </p:cNvPr>
          <p:cNvGrpSpPr>
            <a:grpSpLocks/>
          </p:cNvGrpSpPr>
          <p:nvPr/>
        </p:nvGrpSpPr>
        <p:grpSpPr bwMode="auto">
          <a:xfrm>
            <a:off x="209550" y="146050"/>
            <a:ext cx="5961063" cy="665163"/>
            <a:chOff x="210065" y="146064"/>
            <a:chExt cx="5960076" cy="664821"/>
          </a:xfrm>
        </p:grpSpPr>
        <p:sp>
          <p:nvSpPr>
            <p:cNvPr id="7174" name="文本框 38">
              <a:extLst>
                <a:ext uri="{FF2B5EF4-FFF2-40B4-BE49-F238E27FC236}">
                  <a16:creationId xmlns:a16="http://schemas.microsoft.com/office/drawing/2014/main" id="{1205FC28-1868-4CC2-BCD6-C176CF65B7CA}"/>
                </a:ext>
              </a:extLst>
            </p:cNvPr>
            <p:cNvSpPr txBox="1">
              <a:spLocks noChangeArrowheads="1"/>
            </p:cNvSpPr>
            <p:nvPr/>
          </p:nvSpPr>
          <p:spPr bwMode="auto">
            <a:xfrm>
              <a:off x="769466" y="287665"/>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ED7D31"/>
                  </a:solidFill>
                  <a:effectLst/>
                  <a:uLnTx/>
                  <a:uFillTx/>
                  <a:latin typeface="Arial Unicode MS" pitchFamily="34" charset="-122"/>
                  <a:ea typeface="Arial Unicode MS" pitchFamily="34" charset="-122"/>
                  <a:cs typeface="+mn-cs"/>
                  <a:sym typeface="Calibri" panose="020F0502020204030204" pitchFamily="34" charset="0"/>
                </a:rPr>
                <a:t>FEATURE ANALYSIS</a:t>
              </a:r>
              <a:endParaRPr kumimoji="0" lang="zh-CN" altLang="en-US" sz="2800" b="1" i="0" u="none" strike="noStrike" kern="1200" cap="none" spc="0" normalizeH="0" baseline="0" noProof="0">
                <a:ln>
                  <a:noFill/>
                </a:ln>
                <a:solidFill>
                  <a:srgbClr val="ED7D31"/>
                </a:solidFill>
                <a:effectLst/>
                <a:uLnTx/>
                <a:uFillTx/>
                <a:latin typeface="Arial Unicode MS" pitchFamily="34" charset="-122"/>
                <a:ea typeface="Arial Unicode MS" pitchFamily="34" charset="-122"/>
                <a:cs typeface="+mn-cs"/>
                <a:sym typeface="Calibri" panose="020F0502020204030204" pitchFamily="34" charset="0"/>
              </a:endParaRPr>
            </a:p>
          </p:txBody>
        </p:sp>
        <p:sp>
          <p:nvSpPr>
            <p:cNvPr id="7175" name="矩形 1">
              <a:extLst>
                <a:ext uri="{FF2B5EF4-FFF2-40B4-BE49-F238E27FC236}">
                  <a16:creationId xmlns:a16="http://schemas.microsoft.com/office/drawing/2014/main" id="{2185A165-02F2-4B0D-89C3-CE6D56E14AE8}"/>
                </a:ext>
              </a:extLst>
            </p:cNvPr>
            <p:cNvSpPr>
              <a:spLocks noChangeArrowheads="1"/>
            </p:cNvSpPr>
            <p:nvPr/>
          </p:nvSpPr>
          <p:spPr bwMode="auto">
            <a:xfrm>
              <a:off x="460546" y="396545"/>
              <a:ext cx="305459" cy="305459"/>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7176" name="矩形 43">
              <a:extLst>
                <a:ext uri="{FF2B5EF4-FFF2-40B4-BE49-F238E27FC236}">
                  <a16:creationId xmlns:a16="http://schemas.microsoft.com/office/drawing/2014/main" id="{FE73C9F0-446E-4612-8A6A-4FC922C88286}"/>
                </a:ext>
              </a:extLst>
            </p:cNvPr>
            <p:cNvSpPr>
              <a:spLocks noChangeArrowheads="1"/>
            </p:cNvSpPr>
            <p:nvPr/>
          </p:nvSpPr>
          <p:spPr bwMode="auto">
            <a:xfrm>
              <a:off x="210065" y="146064"/>
              <a:ext cx="250481" cy="250481"/>
            </a:xfrm>
            <a:prstGeom prst="rect">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grpSp>
      <p:pic>
        <p:nvPicPr>
          <p:cNvPr id="7" name="图片 6">
            <a:extLst>
              <a:ext uri="{FF2B5EF4-FFF2-40B4-BE49-F238E27FC236}">
                <a16:creationId xmlns:a16="http://schemas.microsoft.com/office/drawing/2014/main" id="{0BCB526E-4DD5-4BE6-A9C9-2BF3E721C8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3" y="2657475"/>
            <a:ext cx="6173787"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910265D0-A728-41F9-8022-03EC8E1B5925}"/>
              </a:ext>
            </a:extLst>
          </p:cNvPr>
          <p:cNvSpPr txBox="1">
            <a:spLocks noChangeArrowheads="1"/>
          </p:cNvSpPr>
          <p:nvPr/>
        </p:nvSpPr>
        <p:spPr bwMode="auto">
          <a:xfrm>
            <a:off x="2011363" y="811213"/>
            <a:ext cx="85042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0" indent="-8572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857250" marR="0" lvl="0" indent="-857250" algn="ctr" defTabSz="914400" rtl="0" eaLnBrk="1" fontAlgn="base" latinLnBrk="0" hangingPunct="1">
              <a:lnSpc>
                <a:spcPct val="100000"/>
              </a:lnSpc>
              <a:spcBef>
                <a:spcPct val="0"/>
              </a:spcBef>
              <a:spcAft>
                <a:spcPct val="0"/>
              </a:spcAft>
              <a:buClrTx/>
              <a:buSzTx/>
              <a:buFont typeface="Calibri Light" panose="020F0302020204030204" pitchFamily="34" charset="0"/>
              <a:buAutoNum type="romanUcPeriod" startAt="2"/>
              <a:tabLst/>
              <a:defRPr/>
            </a:pPr>
            <a:r>
              <a:rPr kumimoji="0" lang="en-US" altLang="zh-CN" sz="40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Analyzing the characteristics of financial time series</a:t>
            </a:r>
          </a:p>
        </p:txBody>
      </p:sp>
      <p:sp>
        <p:nvSpPr>
          <p:cNvPr id="2" name="文本框 1">
            <a:extLst>
              <a:ext uri="{FF2B5EF4-FFF2-40B4-BE49-F238E27FC236}">
                <a16:creationId xmlns:a16="http://schemas.microsoft.com/office/drawing/2014/main" id="{0C96799F-37D0-496B-9DA9-38177FF94826}"/>
              </a:ext>
            </a:extLst>
          </p:cNvPr>
          <p:cNvSpPr txBox="1"/>
          <p:nvPr/>
        </p:nvSpPr>
        <p:spPr>
          <a:xfrm>
            <a:off x="6757988" y="2135188"/>
            <a:ext cx="5273675" cy="4278312"/>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ED7D31"/>
                </a:solidFill>
                <a:effectLst/>
                <a:uLnTx/>
                <a:uFillTx/>
                <a:latin typeface="Arial" panose="020B0604020202020204" pitchFamily="34" charset="0"/>
                <a:ea typeface="宋体" panose="02010600030101010101" pitchFamily="2" charset="-122"/>
                <a:cs typeface="+mn-cs"/>
              </a:rPr>
              <a:t>Skewness</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Measure of the asymmetry of the probability distribution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ED7D31"/>
                </a:solidFill>
                <a:effectLst/>
                <a:uLnTx/>
                <a:uFillTx/>
                <a:latin typeface="Arial" panose="020B0604020202020204" pitchFamily="34" charset="0"/>
                <a:ea typeface="宋体" panose="02010600030101010101" pitchFamily="2" charset="-122"/>
                <a:cs typeface="+mn-cs"/>
              </a:rPr>
              <a:t>Kurtosis</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Measure of the “</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tailedness</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of the probability distribution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The kurtosis of any normal distribution is 3</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宋体" panose="02010600030101010101" pitchFamily="2" charset="-122"/>
                <a:cs typeface="+mn-cs"/>
              </a:rPr>
              <a:t>Distributions with kurtosis greater than 3 are said to be </a:t>
            </a:r>
            <a:r>
              <a:rPr kumimoji="0" lang="en-US" altLang="zh-CN" sz="2400" b="0" i="1" u="none" strike="noStrike" kern="1200" cap="none" spc="0" normalizeH="0" baseline="0" noProof="0" dirty="0">
                <a:ln>
                  <a:noFill/>
                </a:ln>
                <a:solidFill>
                  <a:srgbClr val="ED7D31"/>
                </a:solidFill>
                <a:effectLst/>
                <a:uLnTx/>
                <a:uFillTx/>
                <a:latin typeface="Arial" panose="020B0604020202020204" pitchFamily="34" charset="0"/>
                <a:ea typeface="宋体" panose="02010600030101010101" pitchFamily="2" charset="-122"/>
                <a:cs typeface="+mn-cs"/>
              </a:rPr>
              <a:t>leptokurtic</a:t>
            </a:r>
            <a:endParaRPr kumimoji="0" lang="zh-CN" altLang="en-US" sz="2400" b="0" i="0" u="none" strike="noStrike" kern="1200" cap="none" spc="0" normalizeH="0" baseline="0" noProof="0" dirty="0">
              <a:ln>
                <a:noFill/>
              </a:ln>
              <a:solidFill>
                <a:srgbClr val="ED7D3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9864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8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nodeType="afterGroup">
                            <p:stCondLst>
                              <p:cond delay="1300"/>
                            </p:stCondLst>
                            <p:childTnLst>
                              <p:par>
                                <p:cTn id="13" presetID="22" presetClass="entr" presetSubtype="8"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par>
                          <p:cTn id="16" fill="hold" nodeType="afterGroup">
                            <p:stCondLst>
                              <p:cond delay="1800"/>
                            </p:stCondLst>
                            <p:childTnLst>
                              <p:par>
                                <p:cTn id="17" presetID="10"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par>
                          <p:cTn id="20" fill="hold" nodeType="afterGroup">
                            <p:stCondLst>
                              <p:cond delay="2300"/>
                            </p:stCondLst>
                            <p:childTnLst>
                              <p:par>
                                <p:cTn id="21" presetID="22" presetClass="entr" presetSubtype="8" fill="hold"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nodeType="afterGroup">
                            <p:stCondLst>
                              <p:cond delay="2800"/>
                            </p:stCondLst>
                            <p:childTnLst>
                              <p:par>
                                <p:cTn id="25" presetID="10" presetClass="entr" presetSubtype="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par>
                          <p:cTn id="28" fill="hold" nodeType="afterGroup">
                            <p:stCondLst>
                              <p:cond delay="3300"/>
                            </p:stCondLst>
                            <p:childTnLst>
                              <p:par>
                                <p:cTn id="29" presetID="10" presetClass="entr" presetSubtype="0"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par>
                          <p:cTn id="32" fill="hold" nodeType="afterGroup">
                            <p:stCondLst>
                              <p:cond delay="3800"/>
                            </p:stCondLst>
                            <p:childTnLst>
                              <p:par>
                                <p:cTn id="33" presetID="10" presetClass="entr" presetSubtype="0" fill="hold"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9218" name="组合 4">
            <a:extLst>
              <a:ext uri="{FF2B5EF4-FFF2-40B4-BE49-F238E27FC236}">
                <a16:creationId xmlns:a16="http://schemas.microsoft.com/office/drawing/2014/main" id="{65A6EF1D-E60A-4CD5-9D23-3902E11FEB09}"/>
              </a:ext>
            </a:extLst>
          </p:cNvPr>
          <p:cNvGrpSpPr>
            <a:grpSpLocks/>
          </p:cNvGrpSpPr>
          <p:nvPr/>
        </p:nvGrpSpPr>
        <p:grpSpPr bwMode="auto">
          <a:xfrm>
            <a:off x="209550" y="146050"/>
            <a:ext cx="5961063" cy="665163"/>
            <a:chOff x="210065" y="146064"/>
            <a:chExt cx="5960076" cy="664821"/>
          </a:xfrm>
        </p:grpSpPr>
        <p:sp>
          <p:nvSpPr>
            <p:cNvPr id="9226" name="文本框 38">
              <a:extLst>
                <a:ext uri="{FF2B5EF4-FFF2-40B4-BE49-F238E27FC236}">
                  <a16:creationId xmlns:a16="http://schemas.microsoft.com/office/drawing/2014/main" id="{66BD4A43-00C3-4D19-8366-BE18C0B19529}"/>
                </a:ext>
              </a:extLst>
            </p:cNvPr>
            <p:cNvSpPr txBox="1">
              <a:spLocks noChangeArrowheads="1"/>
            </p:cNvSpPr>
            <p:nvPr/>
          </p:nvSpPr>
          <p:spPr bwMode="auto">
            <a:xfrm>
              <a:off x="769466" y="287665"/>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ED7D31"/>
                  </a:solidFill>
                  <a:effectLst/>
                  <a:uLnTx/>
                  <a:uFillTx/>
                  <a:latin typeface="Arial Unicode MS" pitchFamily="34" charset="-122"/>
                  <a:ea typeface="Arial Unicode MS" pitchFamily="34" charset="-122"/>
                  <a:cs typeface="+mn-cs"/>
                  <a:sym typeface="Calibri" panose="020F0502020204030204" pitchFamily="34" charset="0"/>
                </a:rPr>
                <a:t>FEATURE ANALYSIS</a:t>
              </a:r>
              <a:endParaRPr kumimoji="0" lang="zh-CN" altLang="en-US" sz="2800" b="1" i="0" u="none" strike="noStrike" kern="1200" cap="none" spc="0" normalizeH="0" baseline="0" noProof="0">
                <a:ln>
                  <a:noFill/>
                </a:ln>
                <a:solidFill>
                  <a:srgbClr val="ED7D31"/>
                </a:solidFill>
                <a:effectLst/>
                <a:uLnTx/>
                <a:uFillTx/>
                <a:latin typeface="Arial Unicode MS" pitchFamily="34" charset="-122"/>
                <a:ea typeface="Arial Unicode MS" pitchFamily="34" charset="-122"/>
                <a:cs typeface="+mn-cs"/>
                <a:sym typeface="Calibri" panose="020F0502020204030204" pitchFamily="34" charset="0"/>
              </a:endParaRPr>
            </a:p>
          </p:txBody>
        </p:sp>
        <p:sp>
          <p:nvSpPr>
            <p:cNvPr id="9227" name="矩形 1">
              <a:extLst>
                <a:ext uri="{FF2B5EF4-FFF2-40B4-BE49-F238E27FC236}">
                  <a16:creationId xmlns:a16="http://schemas.microsoft.com/office/drawing/2014/main" id="{08C6464C-12E2-442E-A0D9-80027C909B1A}"/>
                </a:ext>
              </a:extLst>
            </p:cNvPr>
            <p:cNvSpPr>
              <a:spLocks noChangeArrowheads="1"/>
            </p:cNvSpPr>
            <p:nvPr/>
          </p:nvSpPr>
          <p:spPr bwMode="auto">
            <a:xfrm>
              <a:off x="460546" y="396545"/>
              <a:ext cx="305459" cy="305459"/>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9228" name="矩形 43">
              <a:extLst>
                <a:ext uri="{FF2B5EF4-FFF2-40B4-BE49-F238E27FC236}">
                  <a16:creationId xmlns:a16="http://schemas.microsoft.com/office/drawing/2014/main" id="{CA5F6D79-AC72-46D4-B37D-9BDA57D5191D}"/>
                </a:ext>
              </a:extLst>
            </p:cNvPr>
            <p:cNvSpPr>
              <a:spLocks noChangeArrowheads="1"/>
            </p:cNvSpPr>
            <p:nvPr/>
          </p:nvSpPr>
          <p:spPr bwMode="auto">
            <a:xfrm>
              <a:off x="210065" y="146064"/>
              <a:ext cx="250481" cy="250481"/>
            </a:xfrm>
            <a:prstGeom prst="rect">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grpSp>
      <p:sp>
        <p:nvSpPr>
          <p:cNvPr id="12" name="文本框 11">
            <a:extLst>
              <a:ext uri="{FF2B5EF4-FFF2-40B4-BE49-F238E27FC236}">
                <a16:creationId xmlns:a16="http://schemas.microsoft.com/office/drawing/2014/main" id="{B044D421-CBEB-4135-8A38-5759C6B75BDB}"/>
              </a:ext>
            </a:extLst>
          </p:cNvPr>
          <p:cNvSpPr txBox="1">
            <a:spLocks noChangeArrowheads="1"/>
          </p:cNvSpPr>
          <p:nvPr/>
        </p:nvSpPr>
        <p:spPr bwMode="auto">
          <a:xfrm>
            <a:off x="2011363" y="811213"/>
            <a:ext cx="85042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0" indent="-8572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857250" marR="0" lvl="0" indent="-857250" algn="ctr" defTabSz="914400" rtl="0" eaLnBrk="1" fontAlgn="base" latinLnBrk="0" hangingPunct="1">
              <a:lnSpc>
                <a:spcPct val="100000"/>
              </a:lnSpc>
              <a:spcBef>
                <a:spcPct val="0"/>
              </a:spcBef>
              <a:spcAft>
                <a:spcPct val="0"/>
              </a:spcAft>
              <a:buClrTx/>
              <a:buSzTx/>
              <a:buFont typeface="Calibri Light" panose="020F0302020204030204" pitchFamily="34" charset="0"/>
              <a:buAutoNum type="romanUcPeriod" startAt="2"/>
              <a:tabLst/>
              <a:defRPr/>
            </a:pPr>
            <a:r>
              <a:rPr kumimoji="0" lang="en-US" altLang="zh-CN" sz="40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Analyzing the characteristics of financial time series</a:t>
            </a:r>
          </a:p>
        </p:txBody>
      </p:sp>
      <p:pic>
        <p:nvPicPr>
          <p:cNvPr id="3" name="图片 2">
            <a:extLst>
              <a:ext uri="{FF2B5EF4-FFF2-40B4-BE49-F238E27FC236}">
                <a16:creationId xmlns:a16="http://schemas.microsoft.com/office/drawing/2014/main" id="{214F2681-469D-4BA3-AC54-FBDB0AFD66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2775" y="2263775"/>
            <a:ext cx="3509963"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8D5278A1-E2C5-4B3C-B194-D6CF92EC43E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9113" y="2263775"/>
            <a:ext cx="3535362"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59DED167-1C21-4816-B199-4BE0DD8999F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31175" y="2263775"/>
            <a:ext cx="356235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A494953-3454-476F-B975-6D475BF551FE}"/>
              </a:ext>
            </a:extLst>
          </p:cNvPr>
          <p:cNvSpPr txBox="1"/>
          <p:nvPr/>
        </p:nvSpPr>
        <p:spPr>
          <a:xfrm>
            <a:off x="1112838" y="5138738"/>
            <a:ext cx="2509837" cy="1200150"/>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Autocorrelation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function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of returns</a:t>
            </a:r>
            <a:endParaRPr kumimoji="0" lang="zh-CN" altLang="en-US"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77F92FE1-B584-48EE-BF4E-9CF6A7784AFB}"/>
              </a:ext>
            </a:extLst>
          </p:cNvPr>
          <p:cNvSpPr txBox="1"/>
          <p:nvPr/>
        </p:nvSpPr>
        <p:spPr>
          <a:xfrm>
            <a:off x="4691063" y="5138738"/>
            <a:ext cx="2811462" cy="1200150"/>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Autocorrelation function of squared returns</a:t>
            </a:r>
            <a:endParaRPr kumimoji="0" lang="zh-CN" altLang="en-US"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
        <p:nvSpPr>
          <p:cNvPr id="14" name="文本框 13">
            <a:extLst>
              <a:ext uri="{FF2B5EF4-FFF2-40B4-BE49-F238E27FC236}">
                <a16:creationId xmlns:a16="http://schemas.microsoft.com/office/drawing/2014/main" id="{4B6FE797-DA30-451B-A31F-88FEB80383F5}"/>
              </a:ext>
            </a:extLst>
          </p:cNvPr>
          <p:cNvSpPr txBox="1"/>
          <p:nvPr/>
        </p:nvSpPr>
        <p:spPr>
          <a:xfrm>
            <a:off x="8542338" y="5138738"/>
            <a:ext cx="2738437" cy="1200150"/>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Autocorrelation function of absolute returns</a:t>
            </a:r>
            <a:endParaRPr kumimoji="0" lang="zh-CN" altLang="en-US"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67227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8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nodeType="afterGroup">
                            <p:stCondLst>
                              <p:cond delay="13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nodeType="afterGroup">
                            <p:stCondLst>
                              <p:cond delay="18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nodeType="afterGroup">
                            <p:stCondLst>
                              <p:cond delay="23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nodeType="afterGroup">
                            <p:stCondLst>
                              <p:cond delay="28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nodeType="afterGroup">
                            <p:stCondLst>
                              <p:cond delay="33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8" name="文本框 28">
            <a:extLst>
              <a:ext uri="{FF2B5EF4-FFF2-40B4-BE49-F238E27FC236}">
                <a16:creationId xmlns:a16="http://schemas.microsoft.com/office/drawing/2014/main" id="{5310E1F6-21BB-454F-A43E-82027E610A9F}"/>
              </a:ext>
            </a:extLst>
          </p:cNvPr>
          <p:cNvSpPr>
            <a:spLocks noChangeArrowheads="1"/>
          </p:cNvSpPr>
          <p:nvPr/>
        </p:nvSpPr>
        <p:spPr bwMode="auto">
          <a:xfrm>
            <a:off x="577850" y="2411413"/>
            <a:ext cx="3551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7F7F7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DISTRIBUTIONAL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7F7F7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PROPERTY</a:t>
            </a:r>
            <a:endParaRPr kumimoji="0" lang="zh-CN" altLang="en-US" sz="3600" b="1" i="0" u="none" strike="noStrike" kern="1200" cap="none" spc="0" normalizeH="0" baseline="0" noProof="0">
              <a:ln>
                <a:noFill/>
              </a:ln>
              <a:solidFill>
                <a:srgbClr val="7F7F7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7179" name="矩形 29">
            <a:extLst>
              <a:ext uri="{FF2B5EF4-FFF2-40B4-BE49-F238E27FC236}">
                <a16:creationId xmlns:a16="http://schemas.microsoft.com/office/drawing/2014/main" id="{A3C5BCA9-610F-497F-8579-EBC053C443CF}"/>
              </a:ext>
            </a:extLst>
          </p:cNvPr>
          <p:cNvSpPr>
            <a:spLocks noChangeArrowheads="1"/>
          </p:cNvSpPr>
          <p:nvPr/>
        </p:nvSpPr>
        <p:spPr bwMode="auto">
          <a:xfrm>
            <a:off x="8521700" y="3676650"/>
            <a:ext cx="30654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CN" sz="3200" b="0" i="1" u="none" strike="noStrike" kern="1200" cap="none" spc="0" normalizeH="0" baseline="0" noProof="0" dirty="0">
                <a:ln>
                  <a:noFill/>
                </a:ln>
                <a:solidFill>
                  <a:srgbClr val="7F7F7F"/>
                </a:solidFill>
                <a:effectLst/>
                <a:uLnTx/>
                <a:uFillTx/>
                <a:latin typeface="Calibri"/>
                <a:ea typeface="Arial Unicode MS" panose="020B0604020202020204" pitchFamily="34" charset="-122"/>
                <a:cs typeface="Arial Unicode MS" panose="020B0604020202020204" pitchFamily="34" charset="-122"/>
                <a:sym typeface="宋体" panose="02010600030101010101" pitchFamily="2" charset="-122"/>
              </a:rPr>
              <a:t>VOLATILITY  CLUSTING</a:t>
            </a:r>
            <a:endParaRPr kumimoji="0" lang="zh-CN" altLang="en-US" sz="3200" b="0" i="1" u="none" strike="noStrike" kern="1200" cap="none" spc="0" normalizeH="0" baseline="0" noProof="0" dirty="0">
              <a:ln>
                <a:noFill/>
              </a:ln>
              <a:solidFill>
                <a:srgbClr val="7F7F7F"/>
              </a:solidFill>
              <a:effectLst/>
              <a:uLnTx/>
              <a:uFillTx/>
              <a:latin typeface="Calibri"/>
              <a:ea typeface="Arial Unicode MS" panose="020B0604020202020204" pitchFamily="34" charset="-122"/>
              <a:cs typeface="Arial Unicode MS" panose="020B0604020202020204" pitchFamily="34" charset="-122"/>
              <a:sym typeface="宋体" panose="02010600030101010101" pitchFamily="2" charset="-122"/>
            </a:endParaRPr>
          </a:p>
        </p:txBody>
      </p:sp>
      <p:sp>
        <p:nvSpPr>
          <p:cNvPr id="7180" name="文本框 30">
            <a:extLst>
              <a:ext uri="{FF2B5EF4-FFF2-40B4-BE49-F238E27FC236}">
                <a16:creationId xmlns:a16="http://schemas.microsoft.com/office/drawing/2014/main" id="{83B05C22-5D9C-4937-8289-D27271AD22F5}"/>
              </a:ext>
            </a:extLst>
          </p:cNvPr>
          <p:cNvSpPr>
            <a:spLocks noChangeArrowheads="1"/>
          </p:cNvSpPr>
          <p:nvPr/>
        </p:nvSpPr>
        <p:spPr bwMode="auto">
          <a:xfrm>
            <a:off x="8521700" y="2411413"/>
            <a:ext cx="269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7F7F7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TEMPORAL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7F7F7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PROPERTY</a:t>
            </a:r>
            <a:endParaRPr kumimoji="0" lang="zh-CN" altLang="en-US" sz="3600" b="1" i="0" u="none" strike="noStrike" kern="1200" cap="none" spc="0" normalizeH="0" baseline="0" noProof="0">
              <a:ln>
                <a:noFill/>
              </a:ln>
              <a:solidFill>
                <a:srgbClr val="7F7F7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grpSp>
        <p:nvGrpSpPr>
          <p:cNvPr id="11269" name="组合 15">
            <a:extLst>
              <a:ext uri="{FF2B5EF4-FFF2-40B4-BE49-F238E27FC236}">
                <a16:creationId xmlns:a16="http://schemas.microsoft.com/office/drawing/2014/main" id="{D7665904-885D-4F7C-844B-93213732BCD6}"/>
              </a:ext>
            </a:extLst>
          </p:cNvPr>
          <p:cNvGrpSpPr>
            <a:grpSpLocks/>
          </p:cNvGrpSpPr>
          <p:nvPr/>
        </p:nvGrpSpPr>
        <p:grpSpPr bwMode="auto">
          <a:xfrm>
            <a:off x="209550" y="146050"/>
            <a:ext cx="5961063" cy="665163"/>
            <a:chOff x="210065" y="146064"/>
            <a:chExt cx="5960076" cy="664821"/>
          </a:xfrm>
        </p:grpSpPr>
        <p:sp>
          <p:nvSpPr>
            <p:cNvPr id="11274" name="文本框 16">
              <a:extLst>
                <a:ext uri="{FF2B5EF4-FFF2-40B4-BE49-F238E27FC236}">
                  <a16:creationId xmlns:a16="http://schemas.microsoft.com/office/drawing/2014/main" id="{039FA8A8-8B16-4326-9B42-2076D3BB4EC7}"/>
                </a:ext>
              </a:extLst>
            </p:cNvPr>
            <p:cNvSpPr txBox="1">
              <a:spLocks noChangeArrowheads="1"/>
            </p:cNvSpPr>
            <p:nvPr/>
          </p:nvSpPr>
          <p:spPr bwMode="auto">
            <a:xfrm>
              <a:off x="769466" y="287665"/>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ED7D31"/>
                  </a:solidFill>
                  <a:effectLst/>
                  <a:uLnTx/>
                  <a:uFillTx/>
                  <a:latin typeface="Arial Unicode MS" pitchFamily="34" charset="-122"/>
                  <a:ea typeface="Arial Unicode MS" pitchFamily="34" charset="-122"/>
                  <a:cs typeface="+mn-cs"/>
                  <a:sym typeface="Calibri" panose="020F0502020204030204" pitchFamily="34" charset="0"/>
                </a:rPr>
                <a:t>FEATURE ANALYSIS</a:t>
              </a:r>
              <a:endParaRPr kumimoji="0" lang="zh-CN" altLang="en-US" sz="2800" b="1" i="0" u="none" strike="noStrike" kern="1200" cap="none" spc="0" normalizeH="0" baseline="0" noProof="0">
                <a:ln>
                  <a:noFill/>
                </a:ln>
                <a:solidFill>
                  <a:srgbClr val="ED7D31"/>
                </a:solidFill>
                <a:effectLst/>
                <a:uLnTx/>
                <a:uFillTx/>
                <a:latin typeface="Arial Unicode MS" pitchFamily="34" charset="-122"/>
                <a:ea typeface="Arial Unicode MS" pitchFamily="34" charset="-122"/>
                <a:cs typeface="+mn-cs"/>
                <a:sym typeface="Calibri" panose="020F0502020204030204" pitchFamily="34" charset="0"/>
              </a:endParaRPr>
            </a:p>
          </p:txBody>
        </p:sp>
        <p:sp>
          <p:nvSpPr>
            <p:cNvPr id="11275" name="矩形 17">
              <a:extLst>
                <a:ext uri="{FF2B5EF4-FFF2-40B4-BE49-F238E27FC236}">
                  <a16:creationId xmlns:a16="http://schemas.microsoft.com/office/drawing/2014/main" id="{945D617B-6D9A-4F93-B03A-B4AF3C91F938}"/>
                </a:ext>
              </a:extLst>
            </p:cNvPr>
            <p:cNvSpPr>
              <a:spLocks noChangeArrowheads="1"/>
            </p:cNvSpPr>
            <p:nvPr/>
          </p:nvSpPr>
          <p:spPr bwMode="auto">
            <a:xfrm>
              <a:off x="460546" y="396545"/>
              <a:ext cx="305459" cy="305459"/>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11276" name="矩形 18">
              <a:extLst>
                <a:ext uri="{FF2B5EF4-FFF2-40B4-BE49-F238E27FC236}">
                  <a16:creationId xmlns:a16="http://schemas.microsoft.com/office/drawing/2014/main" id="{CCFF5F8D-BD5C-4CD2-BC85-A39CB9430A3A}"/>
                </a:ext>
              </a:extLst>
            </p:cNvPr>
            <p:cNvSpPr>
              <a:spLocks noChangeArrowheads="1"/>
            </p:cNvSpPr>
            <p:nvPr/>
          </p:nvSpPr>
          <p:spPr bwMode="auto">
            <a:xfrm>
              <a:off x="210065" y="146064"/>
              <a:ext cx="250481" cy="250481"/>
            </a:xfrm>
            <a:prstGeom prst="rect">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grpSp>
      <p:sp>
        <p:nvSpPr>
          <p:cNvPr id="21" name="文本框 20">
            <a:extLst>
              <a:ext uri="{FF2B5EF4-FFF2-40B4-BE49-F238E27FC236}">
                <a16:creationId xmlns:a16="http://schemas.microsoft.com/office/drawing/2014/main" id="{82D3F703-3F23-4F39-8ABA-B6B2AF709F05}"/>
              </a:ext>
            </a:extLst>
          </p:cNvPr>
          <p:cNvSpPr txBox="1">
            <a:spLocks noChangeArrowheads="1"/>
          </p:cNvSpPr>
          <p:nvPr/>
        </p:nvSpPr>
        <p:spPr bwMode="auto">
          <a:xfrm>
            <a:off x="3584575" y="958850"/>
            <a:ext cx="543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0" indent="-8572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857250" marR="0" lvl="0" indent="-857250" algn="l" defTabSz="914400" rtl="0" eaLnBrk="1" fontAlgn="base" latinLnBrk="0" hangingPunct="1">
              <a:lnSpc>
                <a:spcPct val="100000"/>
              </a:lnSpc>
              <a:spcBef>
                <a:spcPct val="0"/>
              </a:spcBef>
              <a:spcAft>
                <a:spcPct val="0"/>
              </a:spcAft>
              <a:buClrTx/>
              <a:buSzTx/>
              <a:buFont typeface="Calibri Light" panose="020F0302020204030204" pitchFamily="34" charset="0"/>
              <a:buAutoNum type="romanUcPeriod" startAt="3"/>
              <a:tabLst/>
              <a:defRPr/>
            </a:pPr>
            <a:r>
              <a:rPr kumimoji="0" lang="en-US" altLang="zh-CN" sz="4000" b="1" i="0" u="none" strike="noStrike" kern="1200" cap="none" spc="0" normalizeH="0" baseline="0" noProof="0">
                <a:ln>
                  <a:noFill/>
                </a:ln>
                <a:solidFill>
                  <a:srgbClr val="FFC000"/>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Data properties</a:t>
            </a:r>
          </a:p>
        </p:txBody>
      </p:sp>
      <p:sp>
        <p:nvSpPr>
          <p:cNvPr id="5" name="文本框 4">
            <a:extLst>
              <a:ext uri="{FF2B5EF4-FFF2-40B4-BE49-F238E27FC236}">
                <a16:creationId xmlns:a16="http://schemas.microsoft.com/office/drawing/2014/main" id="{FE3DDAF1-AB3B-4733-B159-0568E3C7CCA3}"/>
              </a:ext>
            </a:extLst>
          </p:cNvPr>
          <p:cNvSpPr txBox="1"/>
          <p:nvPr/>
        </p:nvSpPr>
        <p:spPr>
          <a:xfrm>
            <a:off x="577850" y="3692525"/>
            <a:ext cx="3592513" cy="1077913"/>
          </a:xfrm>
          <a:prstGeom prst="rect">
            <a:avLst/>
          </a:prstGeom>
          <a:noFill/>
        </p:spPr>
        <p:txBody>
          <a:bodyPr>
            <a:spAutoFit/>
          </a:bodyP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CN" sz="3200" b="0" i="1" u="none" strike="noStrike" kern="1200" cap="none" spc="0" normalizeH="0" baseline="0" noProof="0" dirty="0">
                <a:ln>
                  <a:noFill/>
                </a:ln>
                <a:solidFill>
                  <a:srgbClr val="7F7F7F"/>
                </a:solidFill>
                <a:effectLst/>
                <a:uLnTx/>
                <a:uFillTx/>
                <a:latin typeface="Calibri"/>
                <a:ea typeface="Arial Unicode MS" panose="020B0604020202020204" pitchFamily="34" charset="-122"/>
                <a:cs typeface="Arial Unicode MS" panose="020B0604020202020204" pitchFamily="34" charset="-122"/>
              </a:rPr>
              <a:t>LEPTOKURTOSIS </a:t>
            </a:r>
          </a:p>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CN" sz="3200" b="0" i="1" u="none" strike="noStrike" kern="1200" cap="none" spc="0" normalizeH="0" baseline="0" noProof="0" dirty="0">
                <a:ln>
                  <a:noFill/>
                </a:ln>
                <a:solidFill>
                  <a:srgbClr val="7F7F7F"/>
                </a:solidFill>
                <a:effectLst/>
                <a:uLnTx/>
                <a:uFillTx/>
                <a:latin typeface="Calibri"/>
                <a:ea typeface="Arial Unicode MS" panose="020B0604020202020204" pitchFamily="34" charset="-122"/>
                <a:cs typeface="Arial Unicode MS" panose="020B0604020202020204" pitchFamily="34" charset="-122"/>
              </a:rPr>
              <a:t>FAT TAILS</a:t>
            </a:r>
            <a:endParaRPr kumimoji="0" lang="zh-CN" altLang="en-US" sz="3200" b="0" i="1" u="none" strike="noStrike" kern="1200" cap="none" spc="0" normalizeH="0" baseline="0" noProof="0" dirty="0">
              <a:ln>
                <a:noFill/>
              </a:ln>
              <a:solidFill>
                <a:srgbClr val="7F7F7F"/>
              </a:solidFill>
              <a:effectLst/>
              <a:uLnTx/>
              <a:uFillTx/>
              <a:latin typeface="Calibri"/>
              <a:ea typeface="Arial Unicode MS" panose="020B0604020202020204" pitchFamily="34" charset="-122"/>
              <a:cs typeface="Arial Unicode MS" panose="020B0604020202020204" pitchFamily="34" charset="-122"/>
            </a:endParaRPr>
          </a:p>
        </p:txBody>
      </p:sp>
      <p:sp>
        <p:nvSpPr>
          <p:cNvPr id="27" name="Freeform 4">
            <a:extLst>
              <a:ext uri="{FF2B5EF4-FFF2-40B4-BE49-F238E27FC236}">
                <a16:creationId xmlns:a16="http://schemas.microsoft.com/office/drawing/2014/main" id="{BF55336B-3E08-4745-B55B-ACE75ED5493A}"/>
              </a:ext>
            </a:extLst>
          </p:cNvPr>
          <p:cNvSpPr>
            <a:spLocks noChangeArrowheads="1"/>
          </p:cNvSpPr>
          <p:nvPr/>
        </p:nvSpPr>
        <p:spPr bwMode="auto">
          <a:xfrm rot="-5400000">
            <a:off x="2986882" y="2780506"/>
            <a:ext cx="4191000" cy="2106613"/>
          </a:xfrm>
          <a:custGeom>
            <a:avLst/>
            <a:gdLst>
              <a:gd name="T0" fmla="*/ 2147483646 w 1717"/>
              <a:gd name="T1" fmla="*/ 2147483646 h 887"/>
              <a:gd name="T2" fmla="*/ 2147483646 w 1717"/>
              <a:gd name="T3" fmla="*/ 2147483646 h 887"/>
              <a:gd name="T4" fmla="*/ 2147483646 w 1717"/>
              <a:gd name="T5" fmla="*/ 2132132230 h 887"/>
              <a:gd name="T6" fmla="*/ 2147483646 w 1717"/>
              <a:gd name="T7" fmla="*/ 1601918875 h 887"/>
              <a:gd name="T8" fmla="*/ 2147483646 w 1717"/>
              <a:gd name="T9" fmla="*/ 1133752042 h 887"/>
              <a:gd name="T10" fmla="*/ 2147483646 w 1717"/>
              <a:gd name="T11" fmla="*/ 738912916 h 887"/>
              <a:gd name="T12" fmla="*/ 2147483646 w 1717"/>
              <a:gd name="T13" fmla="*/ 423042090 h 887"/>
              <a:gd name="T14" fmla="*/ 2147483646 w 1717"/>
              <a:gd name="T15" fmla="*/ 191780158 h 887"/>
              <a:gd name="T16" fmla="*/ 2147483646 w 1717"/>
              <a:gd name="T17" fmla="*/ 50765336 h 887"/>
              <a:gd name="T18" fmla="*/ 2147483646 w 1717"/>
              <a:gd name="T19" fmla="*/ 0 h 887"/>
              <a:gd name="T20" fmla="*/ 2147483646 w 1717"/>
              <a:gd name="T21" fmla="*/ 50765336 h 887"/>
              <a:gd name="T22" fmla="*/ 2147483646 w 1717"/>
              <a:gd name="T23" fmla="*/ 186139565 h 887"/>
              <a:gd name="T24" fmla="*/ 2147483646 w 1717"/>
              <a:gd name="T25" fmla="*/ 417401497 h 887"/>
              <a:gd name="T26" fmla="*/ 2147483646 w 1717"/>
              <a:gd name="T27" fmla="*/ 733272323 h 887"/>
              <a:gd name="T28" fmla="*/ 1638427148 w 1717"/>
              <a:gd name="T29" fmla="*/ 1122470856 h 887"/>
              <a:gd name="T30" fmla="*/ 1143920879 w 1717"/>
              <a:gd name="T31" fmla="*/ 1590637689 h 887"/>
              <a:gd name="T32" fmla="*/ 726866341 w 1717"/>
              <a:gd name="T33" fmla="*/ 2109569858 h 887"/>
              <a:gd name="T34" fmla="*/ 393221734 w 1717"/>
              <a:gd name="T35" fmla="*/ 2147483646 h 887"/>
              <a:gd name="T36" fmla="*/ 148947701 w 1717"/>
              <a:gd name="T37" fmla="*/ 2147483646 h 887"/>
              <a:gd name="T38" fmla="*/ 0 w 1717"/>
              <a:gd name="T39" fmla="*/ 2147483646 h 887"/>
              <a:gd name="T40" fmla="*/ 1412027717 w 1717"/>
              <a:gd name="T41" fmla="*/ 2147483646 h 887"/>
              <a:gd name="T42" fmla="*/ 2147483646 w 1717"/>
              <a:gd name="T43" fmla="*/ 2147483646 h 887"/>
              <a:gd name="T44" fmla="*/ 2147483646 w 1717"/>
              <a:gd name="T45" fmla="*/ 2147483646 h 887"/>
              <a:gd name="T46" fmla="*/ 2147483646 w 1717"/>
              <a:gd name="T47" fmla="*/ 2147483646 h 887"/>
              <a:gd name="T48" fmla="*/ 2147483646 w 1717"/>
              <a:gd name="T49" fmla="*/ 2147483646 h 887"/>
              <a:gd name="T50" fmla="*/ 2147483646 w 1717"/>
              <a:gd name="T51" fmla="*/ 2147483646 h 887"/>
              <a:gd name="T52" fmla="*/ 2147483646 w 1717"/>
              <a:gd name="T53" fmla="*/ 2147483646 h 887"/>
              <a:gd name="T54" fmla="*/ 2147483646 w 1717"/>
              <a:gd name="T55" fmla="*/ 2147483646 h 887"/>
              <a:gd name="T56" fmla="*/ 2147483646 w 1717"/>
              <a:gd name="T57" fmla="*/ 2147483646 h 887"/>
              <a:gd name="T58" fmla="*/ 2147483646 w 1717"/>
              <a:gd name="T59" fmla="*/ 2147483646 h 887"/>
              <a:gd name="T60" fmla="*/ 2147483646 w 1717"/>
              <a:gd name="T61" fmla="*/ 2147483646 h 887"/>
              <a:gd name="T62" fmla="*/ 2147483646 w 1717"/>
              <a:gd name="T63" fmla="*/ 2147483646 h 887"/>
              <a:gd name="T64" fmla="*/ 2147483646 w 1717"/>
              <a:gd name="T65" fmla="*/ 2147483646 h 887"/>
              <a:gd name="T66" fmla="*/ 2147483646 w 1717"/>
              <a:gd name="T67" fmla="*/ 2147483646 h 887"/>
              <a:gd name="T68" fmla="*/ 2147483646 w 1717"/>
              <a:gd name="T69" fmla="*/ 2147483646 h 8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17"/>
              <a:gd name="T106" fmla="*/ 0 h 887"/>
              <a:gd name="T107" fmla="*/ 1717 w 1717"/>
              <a:gd name="T108" fmla="*/ 887 h 8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17" h="887">
                <a:moveTo>
                  <a:pt x="1606" y="646"/>
                </a:moveTo>
                <a:lnTo>
                  <a:pt x="1591" y="589"/>
                </a:lnTo>
                <a:lnTo>
                  <a:pt x="1573" y="534"/>
                </a:lnTo>
                <a:lnTo>
                  <a:pt x="1551" y="480"/>
                </a:lnTo>
                <a:lnTo>
                  <a:pt x="1525" y="428"/>
                </a:lnTo>
                <a:lnTo>
                  <a:pt x="1495" y="378"/>
                </a:lnTo>
                <a:lnTo>
                  <a:pt x="1463" y="330"/>
                </a:lnTo>
                <a:lnTo>
                  <a:pt x="1426" y="284"/>
                </a:lnTo>
                <a:lnTo>
                  <a:pt x="1386" y="241"/>
                </a:lnTo>
                <a:lnTo>
                  <a:pt x="1344" y="201"/>
                </a:lnTo>
                <a:lnTo>
                  <a:pt x="1298" y="165"/>
                </a:lnTo>
                <a:lnTo>
                  <a:pt x="1251" y="131"/>
                </a:lnTo>
                <a:lnTo>
                  <a:pt x="1201" y="102"/>
                </a:lnTo>
                <a:lnTo>
                  <a:pt x="1149" y="75"/>
                </a:lnTo>
                <a:lnTo>
                  <a:pt x="1095" y="52"/>
                </a:lnTo>
                <a:lnTo>
                  <a:pt x="1039" y="34"/>
                </a:lnTo>
                <a:lnTo>
                  <a:pt x="983" y="20"/>
                </a:lnTo>
                <a:lnTo>
                  <a:pt x="926" y="9"/>
                </a:lnTo>
                <a:lnTo>
                  <a:pt x="867" y="2"/>
                </a:lnTo>
                <a:lnTo>
                  <a:pt x="809" y="0"/>
                </a:lnTo>
                <a:lnTo>
                  <a:pt x="752" y="2"/>
                </a:lnTo>
                <a:lnTo>
                  <a:pt x="694" y="9"/>
                </a:lnTo>
                <a:lnTo>
                  <a:pt x="636" y="19"/>
                </a:lnTo>
                <a:lnTo>
                  <a:pt x="579" y="33"/>
                </a:lnTo>
                <a:lnTo>
                  <a:pt x="523" y="51"/>
                </a:lnTo>
                <a:lnTo>
                  <a:pt x="470" y="74"/>
                </a:lnTo>
                <a:lnTo>
                  <a:pt x="418" y="99"/>
                </a:lnTo>
                <a:lnTo>
                  <a:pt x="367" y="130"/>
                </a:lnTo>
                <a:lnTo>
                  <a:pt x="320" y="163"/>
                </a:lnTo>
                <a:lnTo>
                  <a:pt x="275" y="199"/>
                </a:lnTo>
                <a:lnTo>
                  <a:pt x="231" y="239"/>
                </a:lnTo>
                <a:lnTo>
                  <a:pt x="192" y="282"/>
                </a:lnTo>
                <a:lnTo>
                  <a:pt x="155" y="326"/>
                </a:lnTo>
                <a:lnTo>
                  <a:pt x="122" y="374"/>
                </a:lnTo>
                <a:lnTo>
                  <a:pt x="93" y="425"/>
                </a:lnTo>
                <a:lnTo>
                  <a:pt x="66" y="477"/>
                </a:lnTo>
                <a:lnTo>
                  <a:pt x="44" y="530"/>
                </a:lnTo>
                <a:lnTo>
                  <a:pt x="25" y="586"/>
                </a:lnTo>
                <a:lnTo>
                  <a:pt x="11" y="643"/>
                </a:lnTo>
                <a:lnTo>
                  <a:pt x="0" y="699"/>
                </a:lnTo>
                <a:lnTo>
                  <a:pt x="120" y="623"/>
                </a:lnTo>
                <a:lnTo>
                  <a:pt x="237" y="543"/>
                </a:lnTo>
                <a:lnTo>
                  <a:pt x="426" y="697"/>
                </a:lnTo>
                <a:lnTo>
                  <a:pt x="442" y="660"/>
                </a:lnTo>
                <a:lnTo>
                  <a:pt x="461" y="624"/>
                </a:lnTo>
                <a:lnTo>
                  <a:pt x="484" y="591"/>
                </a:lnTo>
                <a:lnTo>
                  <a:pt x="510" y="560"/>
                </a:lnTo>
                <a:lnTo>
                  <a:pt x="540" y="531"/>
                </a:lnTo>
                <a:lnTo>
                  <a:pt x="572" y="506"/>
                </a:lnTo>
                <a:lnTo>
                  <a:pt x="605" y="485"/>
                </a:lnTo>
                <a:lnTo>
                  <a:pt x="641" y="466"/>
                </a:lnTo>
                <a:lnTo>
                  <a:pt x="679" y="451"/>
                </a:lnTo>
                <a:lnTo>
                  <a:pt x="718" y="440"/>
                </a:lnTo>
                <a:lnTo>
                  <a:pt x="758" y="432"/>
                </a:lnTo>
                <a:lnTo>
                  <a:pt x="798" y="429"/>
                </a:lnTo>
                <a:lnTo>
                  <a:pt x="839" y="430"/>
                </a:lnTo>
                <a:lnTo>
                  <a:pt x="879" y="435"/>
                </a:lnTo>
                <a:lnTo>
                  <a:pt x="919" y="444"/>
                </a:lnTo>
                <a:lnTo>
                  <a:pt x="958" y="456"/>
                </a:lnTo>
                <a:lnTo>
                  <a:pt x="995" y="473"/>
                </a:lnTo>
                <a:lnTo>
                  <a:pt x="1030" y="493"/>
                </a:lnTo>
                <a:lnTo>
                  <a:pt x="1063" y="516"/>
                </a:lnTo>
                <a:lnTo>
                  <a:pt x="1094" y="543"/>
                </a:lnTo>
                <a:lnTo>
                  <a:pt x="1121" y="573"/>
                </a:lnTo>
                <a:lnTo>
                  <a:pt x="1146" y="605"/>
                </a:lnTo>
                <a:lnTo>
                  <a:pt x="1168" y="640"/>
                </a:lnTo>
                <a:lnTo>
                  <a:pt x="1171" y="646"/>
                </a:lnTo>
                <a:lnTo>
                  <a:pt x="1041" y="646"/>
                </a:lnTo>
                <a:lnTo>
                  <a:pt x="1382" y="886"/>
                </a:lnTo>
                <a:lnTo>
                  <a:pt x="1716" y="646"/>
                </a:lnTo>
                <a:lnTo>
                  <a:pt x="1606" y="646"/>
                </a:lnTo>
              </a:path>
            </a:pathLst>
          </a:custGeom>
          <a:solidFill>
            <a:srgbClr val="C3DF2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Freeform 5">
            <a:extLst>
              <a:ext uri="{FF2B5EF4-FFF2-40B4-BE49-F238E27FC236}">
                <a16:creationId xmlns:a16="http://schemas.microsoft.com/office/drawing/2014/main" id="{679D8DCA-7FAB-4BBF-8A3B-F7EC3AEEAD9F}"/>
              </a:ext>
            </a:extLst>
          </p:cNvPr>
          <p:cNvSpPr>
            <a:spLocks noChangeArrowheads="1"/>
          </p:cNvSpPr>
          <p:nvPr/>
        </p:nvSpPr>
        <p:spPr bwMode="auto">
          <a:xfrm rot="-5400000">
            <a:off x="4598988" y="2809875"/>
            <a:ext cx="4333875" cy="2600325"/>
          </a:xfrm>
          <a:custGeom>
            <a:avLst/>
            <a:gdLst>
              <a:gd name="T0" fmla="*/ 2147483646 w 1776"/>
              <a:gd name="T1" fmla="*/ 1494419838 h 1095"/>
              <a:gd name="T2" fmla="*/ 2147483646 w 1776"/>
              <a:gd name="T3" fmla="*/ 1968123062 h 1095"/>
              <a:gd name="T4" fmla="*/ 2147483646 w 1776"/>
              <a:gd name="T5" fmla="*/ 2147483646 h 1095"/>
              <a:gd name="T6" fmla="*/ 2147483646 w 1776"/>
              <a:gd name="T7" fmla="*/ 2147483646 h 1095"/>
              <a:gd name="T8" fmla="*/ 2147483646 w 1776"/>
              <a:gd name="T9" fmla="*/ 2147483646 h 1095"/>
              <a:gd name="T10" fmla="*/ 2147483646 w 1776"/>
              <a:gd name="T11" fmla="*/ 2147483646 h 1095"/>
              <a:gd name="T12" fmla="*/ 2147483646 w 1776"/>
              <a:gd name="T13" fmla="*/ 2147483646 h 1095"/>
              <a:gd name="T14" fmla="*/ 2147483646 w 1776"/>
              <a:gd name="T15" fmla="*/ 2147483646 h 1095"/>
              <a:gd name="T16" fmla="*/ 2147483646 w 1776"/>
              <a:gd name="T17" fmla="*/ 2147483646 h 1095"/>
              <a:gd name="T18" fmla="*/ 2147483646 w 1776"/>
              <a:gd name="T19" fmla="*/ 2147483646 h 1095"/>
              <a:gd name="T20" fmla="*/ 2147483646 w 1776"/>
              <a:gd name="T21" fmla="*/ 2147483646 h 1095"/>
              <a:gd name="T22" fmla="*/ 2147483646 w 1776"/>
              <a:gd name="T23" fmla="*/ 2147483646 h 1095"/>
              <a:gd name="T24" fmla="*/ 2147483646 w 1776"/>
              <a:gd name="T25" fmla="*/ 2147483646 h 1095"/>
              <a:gd name="T26" fmla="*/ 2147483646 w 1776"/>
              <a:gd name="T27" fmla="*/ 2147483646 h 1095"/>
              <a:gd name="T28" fmla="*/ 2147483646 w 1776"/>
              <a:gd name="T29" fmla="*/ 2147483646 h 1095"/>
              <a:gd name="T30" fmla="*/ 2147483646 w 1776"/>
              <a:gd name="T31" fmla="*/ 1860977799 h 1095"/>
              <a:gd name="T32" fmla="*/ 2147483646 w 1776"/>
              <a:gd name="T33" fmla="*/ 1387274575 h 1095"/>
              <a:gd name="T34" fmla="*/ 2147483646 w 1776"/>
              <a:gd name="T35" fmla="*/ 0 h 1095"/>
              <a:gd name="T36" fmla="*/ 797943011 w 1776"/>
              <a:gd name="T37" fmla="*/ 1342159530 h 1095"/>
              <a:gd name="T38" fmla="*/ 821762242 w 1776"/>
              <a:gd name="T39" fmla="*/ 2013238107 h 1095"/>
              <a:gd name="T40" fmla="*/ 940858396 w 1776"/>
              <a:gd name="T41" fmla="*/ 2147483646 h 1095"/>
              <a:gd name="T42" fmla="*/ 1161185671 w 1776"/>
              <a:gd name="T43" fmla="*/ 2147483646 h 1095"/>
              <a:gd name="T44" fmla="*/ 1476789868 w 1776"/>
              <a:gd name="T45" fmla="*/ 2147483646 h 1095"/>
              <a:gd name="T46" fmla="*/ 1875760154 w 1776"/>
              <a:gd name="T47" fmla="*/ 2147483646 h 1095"/>
              <a:gd name="T48" fmla="*/ 2147483646 w 1776"/>
              <a:gd name="T49" fmla="*/ 2147483646 h 1095"/>
              <a:gd name="T50" fmla="*/ 2147483646 w 1776"/>
              <a:gd name="T51" fmla="*/ 2147483646 h 1095"/>
              <a:gd name="T52" fmla="*/ 2147483646 w 1776"/>
              <a:gd name="T53" fmla="*/ 2147483646 h 1095"/>
              <a:gd name="T54" fmla="*/ 2147483646 w 1776"/>
              <a:gd name="T55" fmla="*/ 2147483646 h 1095"/>
              <a:gd name="T56" fmla="*/ 2147483646 w 1776"/>
              <a:gd name="T57" fmla="*/ 2147483646 h 1095"/>
              <a:gd name="T58" fmla="*/ 2147483646 w 1776"/>
              <a:gd name="T59" fmla="*/ 2147483646 h 1095"/>
              <a:gd name="T60" fmla="*/ 2147483646 w 1776"/>
              <a:gd name="T61" fmla="*/ 2147483646 h 1095"/>
              <a:gd name="T62" fmla="*/ 2147483646 w 1776"/>
              <a:gd name="T63" fmla="*/ 2147483646 h 1095"/>
              <a:gd name="T64" fmla="*/ 2147483646 w 1776"/>
              <a:gd name="T65" fmla="*/ 2147483646 h 1095"/>
              <a:gd name="T66" fmla="*/ 2147483646 w 1776"/>
              <a:gd name="T67" fmla="*/ 2147483646 h 1095"/>
              <a:gd name="T68" fmla="*/ 2147483646 w 1776"/>
              <a:gd name="T69" fmla="*/ 2147483646 h 1095"/>
              <a:gd name="T70" fmla="*/ 2147483646 w 1776"/>
              <a:gd name="T71" fmla="*/ 2147483646 h 1095"/>
              <a:gd name="T72" fmla="*/ 2147483646 w 1776"/>
              <a:gd name="T73" fmla="*/ 2147483646 h 1095"/>
              <a:gd name="T74" fmla="*/ 2147483646 w 1776"/>
              <a:gd name="T75" fmla="*/ 2147483646 h 1095"/>
              <a:gd name="T76" fmla="*/ 2147483646 w 1776"/>
              <a:gd name="T77" fmla="*/ 2147483646 h 1095"/>
              <a:gd name="T78" fmla="*/ 2147483646 w 1776"/>
              <a:gd name="T79" fmla="*/ 2147483646 h 1095"/>
              <a:gd name="T80" fmla="*/ 2147483646 w 1776"/>
              <a:gd name="T81" fmla="*/ 1590289903 h 1095"/>
              <a:gd name="T82" fmla="*/ 2147483646 w 1776"/>
              <a:gd name="T83" fmla="*/ 924848925 h 1095"/>
              <a:gd name="T84" fmla="*/ 2147483646 w 1776"/>
              <a:gd name="T85" fmla="*/ 1251929440 h 10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76"/>
              <a:gd name="T130" fmla="*/ 0 h 1095"/>
              <a:gd name="T131" fmla="*/ 1776 w 1776"/>
              <a:gd name="T132" fmla="*/ 1095 h 10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76" h="1095">
                <a:moveTo>
                  <a:pt x="1361" y="222"/>
                </a:moveTo>
                <a:lnTo>
                  <a:pt x="1365" y="265"/>
                </a:lnTo>
                <a:lnTo>
                  <a:pt x="1365" y="306"/>
                </a:lnTo>
                <a:lnTo>
                  <a:pt x="1360" y="349"/>
                </a:lnTo>
                <a:lnTo>
                  <a:pt x="1351" y="389"/>
                </a:lnTo>
                <a:lnTo>
                  <a:pt x="1337" y="429"/>
                </a:lnTo>
                <a:lnTo>
                  <a:pt x="1321" y="468"/>
                </a:lnTo>
                <a:lnTo>
                  <a:pt x="1299" y="504"/>
                </a:lnTo>
                <a:lnTo>
                  <a:pt x="1275" y="539"/>
                </a:lnTo>
                <a:lnTo>
                  <a:pt x="1247" y="569"/>
                </a:lnTo>
                <a:lnTo>
                  <a:pt x="1216" y="597"/>
                </a:lnTo>
                <a:lnTo>
                  <a:pt x="1183" y="624"/>
                </a:lnTo>
                <a:lnTo>
                  <a:pt x="1146" y="644"/>
                </a:lnTo>
                <a:lnTo>
                  <a:pt x="1108" y="663"/>
                </a:lnTo>
                <a:lnTo>
                  <a:pt x="1069" y="676"/>
                </a:lnTo>
                <a:lnTo>
                  <a:pt x="1028" y="686"/>
                </a:lnTo>
                <a:lnTo>
                  <a:pt x="986" y="691"/>
                </a:lnTo>
                <a:lnTo>
                  <a:pt x="945" y="692"/>
                </a:lnTo>
                <a:lnTo>
                  <a:pt x="902" y="689"/>
                </a:lnTo>
                <a:lnTo>
                  <a:pt x="861" y="682"/>
                </a:lnTo>
                <a:lnTo>
                  <a:pt x="820" y="670"/>
                </a:lnTo>
                <a:lnTo>
                  <a:pt x="782" y="655"/>
                </a:lnTo>
                <a:lnTo>
                  <a:pt x="744" y="636"/>
                </a:lnTo>
                <a:lnTo>
                  <a:pt x="709" y="613"/>
                </a:lnTo>
                <a:lnTo>
                  <a:pt x="676" y="585"/>
                </a:lnTo>
                <a:lnTo>
                  <a:pt x="647" y="556"/>
                </a:lnTo>
                <a:lnTo>
                  <a:pt x="621" y="523"/>
                </a:lnTo>
                <a:lnTo>
                  <a:pt x="598" y="488"/>
                </a:lnTo>
                <a:lnTo>
                  <a:pt x="578" y="451"/>
                </a:lnTo>
                <a:lnTo>
                  <a:pt x="563" y="412"/>
                </a:lnTo>
                <a:lnTo>
                  <a:pt x="552" y="372"/>
                </a:lnTo>
                <a:lnTo>
                  <a:pt x="544" y="330"/>
                </a:lnTo>
                <a:lnTo>
                  <a:pt x="542" y="288"/>
                </a:lnTo>
                <a:lnTo>
                  <a:pt x="543" y="246"/>
                </a:lnTo>
                <a:lnTo>
                  <a:pt x="680" y="246"/>
                </a:lnTo>
                <a:lnTo>
                  <a:pt x="379" y="0"/>
                </a:lnTo>
                <a:lnTo>
                  <a:pt x="0" y="237"/>
                </a:lnTo>
                <a:lnTo>
                  <a:pt x="134" y="238"/>
                </a:lnTo>
                <a:lnTo>
                  <a:pt x="134" y="297"/>
                </a:lnTo>
                <a:lnTo>
                  <a:pt x="138" y="357"/>
                </a:lnTo>
                <a:lnTo>
                  <a:pt x="146" y="415"/>
                </a:lnTo>
                <a:lnTo>
                  <a:pt x="158" y="473"/>
                </a:lnTo>
                <a:lnTo>
                  <a:pt x="175" y="530"/>
                </a:lnTo>
                <a:lnTo>
                  <a:pt x="195" y="585"/>
                </a:lnTo>
                <a:lnTo>
                  <a:pt x="219" y="640"/>
                </a:lnTo>
                <a:lnTo>
                  <a:pt x="248" y="691"/>
                </a:lnTo>
                <a:lnTo>
                  <a:pt x="280" y="741"/>
                </a:lnTo>
                <a:lnTo>
                  <a:pt x="315" y="788"/>
                </a:lnTo>
                <a:lnTo>
                  <a:pt x="355" y="833"/>
                </a:lnTo>
                <a:lnTo>
                  <a:pt x="396" y="875"/>
                </a:lnTo>
                <a:lnTo>
                  <a:pt x="441" y="914"/>
                </a:lnTo>
                <a:lnTo>
                  <a:pt x="489" y="949"/>
                </a:lnTo>
                <a:lnTo>
                  <a:pt x="538" y="980"/>
                </a:lnTo>
                <a:lnTo>
                  <a:pt x="590" y="1009"/>
                </a:lnTo>
                <a:lnTo>
                  <a:pt x="645" y="1033"/>
                </a:lnTo>
                <a:lnTo>
                  <a:pt x="699" y="1053"/>
                </a:lnTo>
                <a:lnTo>
                  <a:pt x="757" y="1070"/>
                </a:lnTo>
                <a:lnTo>
                  <a:pt x="815" y="1082"/>
                </a:lnTo>
                <a:lnTo>
                  <a:pt x="873" y="1089"/>
                </a:lnTo>
                <a:lnTo>
                  <a:pt x="932" y="1094"/>
                </a:lnTo>
                <a:lnTo>
                  <a:pt x="992" y="1093"/>
                </a:lnTo>
                <a:lnTo>
                  <a:pt x="1051" y="1088"/>
                </a:lnTo>
                <a:lnTo>
                  <a:pt x="1108" y="1080"/>
                </a:lnTo>
                <a:lnTo>
                  <a:pt x="1166" y="1067"/>
                </a:lnTo>
                <a:lnTo>
                  <a:pt x="1223" y="1049"/>
                </a:lnTo>
                <a:lnTo>
                  <a:pt x="1279" y="1027"/>
                </a:lnTo>
                <a:lnTo>
                  <a:pt x="1332" y="1002"/>
                </a:lnTo>
                <a:lnTo>
                  <a:pt x="1383" y="973"/>
                </a:lnTo>
                <a:lnTo>
                  <a:pt x="1432" y="940"/>
                </a:lnTo>
                <a:lnTo>
                  <a:pt x="1479" y="904"/>
                </a:lnTo>
                <a:lnTo>
                  <a:pt x="1523" y="865"/>
                </a:lnTo>
                <a:lnTo>
                  <a:pt x="1564" y="822"/>
                </a:lnTo>
                <a:lnTo>
                  <a:pt x="1602" y="776"/>
                </a:lnTo>
                <a:lnTo>
                  <a:pt x="1636" y="728"/>
                </a:lnTo>
                <a:lnTo>
                  <a:pt x="1668" y="678"/>
                </a:lnTo>
                <a:lnTo>
                  <a:pt x="1695" y="626"/>
                </a:lnTo>
                <a:lnTo>
                  <a:pt x="1719" y="571"/>
                </a:lnTo>
                <a:lnTo>
                  <a:pt x="1738" y="516"/>
                </a:lnTo>
                <a:lnTo>
                  <a:pt x="1754" y="459"/>
                </a:lnTo>
                <a:lnTo>
                  <a:pt x="1765" y="400"/>
                </a:lnTo>
                <a:lnTo>
                  <a:pt x="1772" y="342"/>
                </a:lnTo>
                <a:lnTo>
                  <a:pt x="1775" y="282"/>
                </a:lnTo>
                <a:lnTo>
                  <a:pt x="1774" y="223"/>
                </a:lnTo>
                <a:lnTo>
                  <a:pt x="1767" y="164"/>
                </a:lnTo>
                <a:lnTo>
                  <a:pt x="1529" y="342"/>
                </a:lnTo>
                <a:lnTo>
                  <a:pt x="1361" y="222"/>
                </a:lnTo>
              </a:path>
            </a:pathLst>
          </a:custGeom>
          <a:solidFill>
            <a:srgbClr val="FBCE45"/>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06256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800"/>
                            </p:stCondLst>
                            <p:childTnLst>
                              <p:par>
                                <p:cTn id="9" presetID="10" presetClass="entr" presetSubtype="0" fill="hold" grpId="0" nodeType="afterEffect">
                                  <p:stCondLst>
                                    <p:cond delay="0"/>
                                  </p:stCondLst>
                                  <p:childTnLst>
                                    <p:set>
                                      <p:cBhvr>
                                        <p:cTn id="10" dur="1" fill="hold">
                                          <p:stCondLst>
                                            <p:cond delay="0"/>
                                          </p:stCondLst>
                                        </p:cTn>
                                        <p:tgtEl>
                                          <p:spTgt spid="7178"/>
                                        </p:tgtEl>
                                        <p:attrNameLst>
                                          <p:attrName>style.visibility</p:attrName>
                                        </p:attrNameLst>
                                      </p:cBhvr>
                                      <p:to>
                                        <p:strVal val="visible"/>
                                      </p:to>
                                    </p:set>
                                    <p:animEffect transition="in" filter="fade">
                                      <p:cBhvr>
                                        <p:cTn id="11" dur="500"/>
                                        <p:tgtEl>
                                          <p:spTgt spid="717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8"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ppt_x</p:attrName>
                                        </p:attrNameLst>
                                      </p:cBhvr>
                                      <p:tavLst>
                                        <p:tav tm="0">
                                          <p:val>
                                            <p:strVal val="0-#ppt_w/2"/>
                                          </p:val>
                                        </p:tav>
                                        <p:tav tm="100000">
                                          <p:val>
                                            <p:strVal val="#ppt_x"/>
                                          </p:val>
                                        </p:tav>
                                      </p:tavLst>
                                    </p:anim>
                                    <p:anim calcmode="lin" valueType="num">
                                      <p:cBhvr>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ppt_x</p:attrName>
                                        </p:attrNameLst>
                                      </p:cBhvr>
                                      <p:tavLst>
                                        <p:tav tm="0">
                                          <p:val>
                                            <p:strVal val="1+#ppt_w/2"/>
                                          </p:val>
                                        </p:tav>
                                        <p:tav tm="100000">
                                          <p:val>
                                            <p:strVal val="#ppt_x"/>
                                          </p:val>
                                        </p:tav>
                                      </p:tavLst>
                                    </p:anim>
                                    <p:anim calcmode="lin" valueType="num">
                                      <p:cBhvr>
                                        <p:cTn id="22" dur="500" fill="hold"/>
                                        <p:tgtEl>
                                          <p:spTgt spid="28"/>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7180"/>
                                        </p:tgtEl>
                                        <p:attrNameLst>
                                          <p:attrName>style.visibility</p:attrName>
                                        </p:attrNameLst>
                                      </p:cBhvr>
                                      <p:to>
                                        <p:strVal val="visible"/>
                                      </p:to>
                                    </p:set>
                                    <p:animEffect transition="in" filter="fade">
                                      <p:cBhvr>
                                        <p:cTn id="25" dur="500"/>
                                        <p:tgtEl>
                                          <p:spTgt spid="7180"/>
                                        </p:tgtEl>
                                      </p:cBhvr>
                                    </p:animEffect>
                                  </p:childTnLst>
                                </p:cTn>
                              </p:par>
                            </p:childTnLst>
                          </p:cTn>
                        </p:par>
                        <p:par>
                          <p:cTn id="26" fill="hold" nodeType="afterGroup">
                            <p:stCondLst>
                              <p:cond delay="1300"/>
                            </p:stCondLst>
                            <p:childTnLst>
                              <p:par>
                                <p:cTn id="27" presetID="10" presetClass="entr" presetSubtype="0" fill="hold" grpId="0" nodeType="afterEffect">
                                  <p:stCondLst>
                                    <p:cond delay="0"/>
                                  </p:stCondLst>
                                  <p:childTnLst>
                                    <p:set>
                                      <p:cBhvr>
                                        <p:cTn id="28" dur="1" fill="hold">
                                          <p:stCondLst>
                                            <p:cond delay="0"/>
                                          </p:stCondLst>
                                        </p:cTn>
                                        <p:tgtEl>
                                          <p:spTgt spid="7179"/>
                                        </p:tgtEl>
                                        <p:attrNameLst>
                                          <p:attrName>style.visibility</p:attrName>
                                        </p:attrNameLst>
                                      </p:cBhvr>
                                      <p:to>
                                        <p:strVal val="visible"/>
                                      </p:to>
                                    </p:set>
                                    <p:animEffect transition="in" filter="fade">
                                      <p:cBhvr>
                                        <p:cTn id="29"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p:bldP spid="7179" grpId="0"/>
      <p:bldP spid="7180" grpId="0"/>
      <p:bldP spid="21"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0242" name="Oval 2">
            <a:extLst>
              <a:ext uri="{FF2B5EF4-FFF2-40B4-BE49-F238E27FC236}">
                <a16:creationId xmlns:a16="http://schemas.microsoft.com/office/drawing/2014/main" id="{809C74E1-0184-44F4-9977-0EA9D1939239}"/>
              </a:ext>
            </a:extLst>
          </p:cNvPr>
          <p:cNvSpPr>
            <a:spLocks noChangeArrowheads="1"/>
          </p:cNvSpPr>
          <p:nvPr/>
        </p:nvSpPr>
        <p:spPr bwMode="auto">
          <a:xfrm>
            <a:off x="4976178" y="2882583"/>
            <a:ext cx="3505200" cy="3505200"/>
          </a:xfrm>
          <a:prstGeom prst="ellipse">
            <a:avLst/>
          </a:prstGeom>
          <a:noFill/>
          <a:ln w="25400" cap="rnd" cmpd="sng">
            <a:solidFill>
              <a:srgbClr val="FFC000"/>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10243" name="椭圆 1">
            <a:extLst>
              <a:ext uri="{FF2B5EF4-FFF2-40B4-BE49-F238E27FC236}">
                <a16:creationId xmlns:a16="http://schemas.microsoft.com/office/drawing/2014/main" id="{6AA59B2E-D0D3-4E5C-9368-7D27391512E8}"/>
              </a:ext>
            </a:extLst>
          </p:cNvPr>
          <p:cNvSpPr>
            <a:spLocks noChangeArrowheads="1"/>
          </p:cNvSpPr>
          <p:nvPr/>
        </p:nvSpPr>
        <p:spPr bwMode="auto">
          <a:xfrm>
            <a:off x="3498856" y="4093363"/>
            <a:ext cx="2196239" cy="2265392"/>
          </a:xfrm>
          <a:prstGeom prst="ellipse">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245" name="椭圆 20">
            <a:extLst>
              <a:ext uri="{FF2B5EF4-FFF2-40B4-BE49-F238E27FC236}">
                <a16:creationId xmlns:a16="http://schemas.microsoft.com/office/drawing/2014/main" id="{5A2D2CDD-3BF2-4398-80A3-8DBDABA0BF17}"/>
              </a:ext>
            </a:extLst>
          </p:cNvPr>
          <p:cNvSpPr>
            <a:spLocks noChangeArrowheads="1"/>
          </p:cNvSpPr>
          <p:nvPr/>
        </p:nvSpPr>
        <p:spPr bwMode="auto">
          <a:xfrm>
            <a:off x="7481548" y="4056449"/>
            <a:ext cx="2196239" cy="2265392"/>
          </a:xfrm>
          <a:prstGeom prst="ellipse">
            <a:avLst/>
          </a:prstGeom>
          <a:solidFill>
            <a:srgbClr val="5B9BD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249" name="文本框 25">
            <a:extLst>
              <a:ext uri="{FF2B5EF4-FFF2-40B4-BE49-F238E27FC236}">
                <a16:creationId xmlns:a16="http://schemas.microsoft.com/office/drawing/2014/main" id="{B5312BC9-F5C9-40ED-8E45-EA5D48C9BDC3}"/>
              </a:ext>
            </a:extLst>
          </p:cNvPr>
          <p:cNvSpPr>
            <a:spLocks noChangeArrowheads="1"/>
          </p:cNvSpPr>
          <p:nvPr/>
        </p:nvSpPr>
        <p:spPr bwMode="auto">
          <a:xfrm>
            <a:off x="7390374" y="4625775"/>
            <a:ext cx="23775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Sojourn Time Not Geometric Distribution</a:t>
            </a:r>
            <a:endParaRPr kumimoji="0" lang="zh-CN" altLang="en-US" sz="24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10251" name="文本框 27">
            <a:extLst>
              <a:ext uri="{FF2B5EF4-FFF2-40B4-BE49-F238E27FC236}">
                <a16:creationId xmlns:a16="http://schemas.microsoft.com/office/drawing/2014/main" id="{8273C050-AB34-4A93-A261-6FDCFD7F340B}"/>
              </a:ext>
            </a:extLst>
          </p:cNvPr>
          <p:cNvSpPr>
            <a:spLocks noChangeArrowheads="1"/>
          </p:cNvSpPr>
          <p:nvPr/>
        </p:nvSpPr>
        <p:spPr bwMode="auto">
          <a:xfrm>
            <a:off x="3485730" y="4758020"/>
            <a:ext cx="26939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Nonnegligible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Past V</a:t>
            </a:r>
            <a:r>
              <a:rPr lang="en-US" altLang="zh-CN" sz="2800" b="1" dirty="0" err="1">
                <a:solidFill>
                  <a:srgbClr val="FFFFFF"/>
                </a:solidFill>
                <a:latin typeface="Calibri" panose="020F0502020204030204" pitchFamily="34" charset="0"/>
                <a:cs typeface="Calibri" panose="020F0502020204030204" pitchFamily="34" charset="0"/>
                <a:sym typeface="Calibri" panose="020F0502020204030204" pitchFamily="34" charset="0"/>
              </a:rPr>
              <a:t>olatility</a:t>
            </a:r>
            <a:endParaRPr kumimoji="0" lang="zh-CN" altLang="en-US" sz="28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20" name="椭圆 19">
            <a:extLst>
              <a:ext uri="{FF2B5EF4-FFF2-40B4-BE49-F238E27FC236}">
                <a16:creationId xmlns:a16="http://schemas.microsoft.com/office/drawing/2014/main" id="{BB747512-AFD0-414C-9846-24EDD6908ACD}"/>
              </a:ext>
            </a:extLst>
          </p:cNvPr>
          <p:cNvSpPr/>
          <p:nvPr/>
        </p:nvSpPr>
        <p:spPr>
          <a:xfrm>
            <a:off x="766763" y="952500"/>
            <a:ext cx="1020762" cy="102235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dirty="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01</a:t>
            </a:r>
            <a:endParaRPr kumimoji="0" lang="zh-CN" altLang="en-US" sz="3600" b="1" i="0" u="none" strike="noStrike" kern="1200" cap="none" spc="0" normalizeH="0" baseline="0" noProof="0" dirty="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文本框 20">
            <a:extLst>
              <a:ext uri="{FF2B5EF4-FFF2-40B4-BE49-F238E27FC236}">
                <a16:creationId xmlns:a16="http://schemas.microsoft.com/office/drawing/2014/main" id="{0EC34BFB-26A8-4ABE-A01C-19B2426C87D0}"/>
              </a:ext>
            </a:extLst>
          </p:cNvPr>
          <p:cNvSpPr txBox="1">
            <a:spLocks noChangeArrowheads="1"/>
          </p:cNvSpPr>
          <p:nvPr/>
        </p:nvSpPr>
        <p:spPr bwMode="auto">
          <a:xfrm>
            <a:off x="1787525" y="888931"/>
            <a:ext cx="97551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3200" b="1" noProof="0" dirty="0">
                <a:solidFill>
                  <a:schemeClr val="accent1"/>
                </a:solidFill>
                <a:latin typeface="微软雅黑" panose="020B0503020204020204" pitchFamily="34" charset="-122"/>
              </a:rPr>
              <a:t>Why hidden semi markov model</a:t>
            </a:r>
            <a:endParaRPr kumimoji="0" lang="en-US" altLang="zh-CN" sz="3200" b="1" i="0" u="none" strike="noStrike" kern="1200" cap="none" spc="0" normalizeH="0" baseline="0" noProof="0" dirty="0">
              <a:ln>
                <a:noFill/>
              </a:ln>
              <a:solidFill>
                <a:schemeClr val="accent1"/>
              </a:solidFill>
              <a:effectLst/>
              <a:uLnTx/>
              <a:uFillTx/>
              <a:latin typeface="微软雅黑" panose="020B0503020204020204" pitchFamily="34"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dirty="0">
              <a:ln>
                <a:noFill/>
              </a:ln>
              <a:solidFill>
                <a:schemeClr val="accent1"/>
              </a:solidFill>
              <a:effectLst/>
              <a:uLnTx/>
              <a:uFillTx/>
              <a:latin typeface="微软雅黑" panose="020B0503020204020204" pitchFamily="34" charset="-122"/>
              <a:ea typeface="宋体" panose="02010600030101010101" pitchFamily="2" charset="-122"/>
              <a:cs typeface="+mn-cs"/>
            </a:endParaRPr>
          </a:p>
        </p:txBody>
      </p:sp>
      <p:grpSp>
        <p:nvGrpSpPr>
          <p:cNvPr id="22" name="组合 4">
            <a:extLst>
              <a:ext uri="{FF2B5EF4-FFF2-40B4-BE49-F238E27FC236}">
                <a16:creationId xmlns:a16="http://schemas.microsoft.com/office/drawing/2014/main" id="{98397CD8-C3D1-4CE5-9914-F71DA685ACB9}"/>
              </a:ext>
            </a:extLst>
          </p:cNvPr>
          <p:cNvGrpSpPr>
            <a:grpSpLocks/>
          </p:cNvGrpSpPr>
          <p:nvPr/>
        </p:nvGrpSpPr>
        <p:grpSpPr bwMode="auto">
          <a:xfrm>
            <a:off x="209550" y="146050"/>
            <a:ext cx="5961063" cy="665163"/>
            <a:chOff x="210065" y="146064"/>
            <a:chExt cx="5960076" cy="664821"/>
          </a:xfrm>
        </p:grpSpPr>
        <p:sp>
          <p:nvSpPr>
            <p:cNvPr id="23" name="文本框 38">
              <a:extLst>
                <a:ext uri="{FF2B5EF4-FFF2-40B4-BE49-F238E27FC236}">
                  <a16:creationId xmlns:a16="http://schemas.microsoft.com/office/drawing/2014/main" id="{90264901-CFFC-436F-8027-2DE8DA5AF74D}"/>
                </a:ext>
              </a:extLst>
            </p:cNvPr>
            <p:cNvSpPr txBox="1">
              <a:spLocks noChangeArrowheads="1"/>
            </p:cNvSpPr>
            <p:nvPr/>
          </p:nvSpPr>
          <p:spPr bwMode="auto">
            <a:xfrm>
              <a:off x="769466" y="287665"/>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800" b="1" dirty="0">
                  <a:solidFill>
                    <a:schemeClr val="accent4">
                      <a:lumMod val="50000"/>
                      <a:lumOff val="50000"/>
                    </a:schemeClr>
                  </a:solidFill>
                  <a:latin typeface="Arial Unicode MS" pitchFamily="34" charset="-122"/>
                  <a:ea typeface="Arial Unicode MS" pitchFamily="34" charset="-122"/>
                </a:rPr>
                <a:t>MODEL SELECTION</a:t>
              </a:r>
              <a:endParaRPr kumimoji="0" lang="zh-CN" altLang="en-US" sz="2800" b="1" i="0" u="none" strike="noStrike" kern="1200" cap="none" spc="0" normalizeH="0" baseline="0" noProof="0" dirty="0">
                <a:ln>
                  <a:noFill/>
                </a:ln>
                <a:solidFill>
                  <a:schemeClr val="accent4">
                    <a:lumMod val="50000"/>
                    <a:lumOff val="50000"/>
                  </a:schemeClr>
                </a:solidFill>
                <a:effectLst/>
                <a:uLnTx/>
                <a:uFillTx/>
                <a:latin typeface="Arial Unicode MS" pitchFamily="34" charset="-122"/>
                <a:ea typeface="Arial Unicode MS" pitchFamily="34" charset="-122"/>
              </a:endParaRPr>
            </a:p>
          </p:txBody>
        </p:sp>
        <p:sp>
          <p:nvSpPr>
            <p:cNvPr id="24" name="矩形 1">
              <a:extLst>
                <a:ext uri="{FF2B5EF4-FFF2-40B4-BE49-F238E27FC236}">
                  <a16:creationId xmlns:a16="http://schemas.microsoft.com/office/drawing/2014/main" id="{96123EB6-3553-4FC6-992B-978E9B182CCA}"/>
                </a:ext>
              </a:extLst>
            </p:cNvPr>
            <p:cNvSpPr>
              <a:spLocks noChangeArrowheads="1"/>
            </p:cNvSpPr>
            <p:nvPr/>
          </p:nvSpPr>
          <p:spPr bwMode="auto">
            <a:xfrm>
              <a:off x="460546" y="396545"/>
              <a:ext cx="305459" cy="305459"/>
            </a:xfrm>
            <a:prstGeom prst="rect">
              <a:avLst/>
            </a:prstGeom>
            <a:solidFill>
              <a:schemeClr val="accent1">
                <a:lumMod val="20000"/>
                <a:lumOff val="80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矩形 43">
              <a:extLst>
                <a:ext uri="{FF2B5EF4-FFF2-40B4-BE49-F238E27FC236}">
                  <a16:creationId xmlns:a16="http://schemas.microsoft.com/office/drawing/2014/main" id="{819CF611-6EB0-4876-BB80-86FD09B4113F}"/>
                </a:ext>
              </a:extLst>
            </p:cNvPr>
            <p:cNvSpPr>
              <a:spLocks noChangeArrowheads="1"/>
            </p:cNvSpPr>
            <p:nvPr/>
          </p:nvSpPr>
          <p:spPr bwMode="auto">
            <a:xfrm>
              <a:off x="210065" y="146064"/>
              <a:ext cx="250481" cy="250481"/>
            </a:xfrm>
            <a:prstGeom prst="rect">
              <a:avLst/>
            </a:prstGeom>
            <a:solidFill>
              <a:schemeClr val="accent1">
                <a:lumMod val="60000"/>
                <a:lumOff val="40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p:txBody>
        </p:sp>
      </p:grpSp>
      <p:cxnSp>
        <p:nvCxnSpPr>
          <p:cNvPr id="4" name="连接符: 曲线 3">
            <a:extLst>
              <a:ext uri="{FF2B5EF4-FFF2-40B4-BE49-F238E27FC236}">
                <a16:creationId xmlns:a16="http://schemas.microsoft.com/office/drawing/2014/main" id="{A5FFB9B5-C099-433F-90F3-1D082E14BB6B}"/>
              </a:ext>
            </a:extLst>
          </p:cNvPr>
          <p:cNvCxnSpPr>
            <a:cxnSpLocks/>
            <a:stCxn id="9" idx="0"/>
            <a:endCxn id="10244" idx="1"/>
          </p:cNvCxnSpPr>
          <p:nvPr/>
        </p:nvCxnSpPr>
        <p:spPr bwMode="auto">
          <a:xfrm rot="16200000" flipH="1">
            <a:off x="5056710" y="1146871"/>
            <a:ext cx="46707" cy="1527478"/>
          </a:xfrm>
          <a:prstGeom prst="curvedConnector3">
            <a:avLst>
              <a:gd name="adj1" fmla="val -103581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连接符: 曲线 38">
            <a:extLst>
              <a:ext uri="{FF2B5EF4-FFF2-40B4-BE49-F238E27FC236}">
                <a16:creationId xmlns:a16="http://schemas.microsoft.com/office/drawing/2014/main" id="{F6218419-B0C8-4A65-ADB9-CB7944547061}"/>
              </a:ext>
            </a:extLst>
          </p:cNvPr>
          <p:cNvCxnSpPr>
            <a:cxnSpLocks/>
            <a:stCxn id="40" idx="1"/>
            <a:endCxn id="10244" idx="7"/>
          </p:cNvCxnSpPr>
          <p:nvPr/>
        </p:nvCxnSpPr>
        <p:spPr bwMode="auto">
          <a:xfrm rot="16200000" flipV="1">
            <a:off x="7809576" y="1451665"/>
            <a:ext cx="154717" cy="1119316"/>
          </a:xfrm>
          <a:prstGeom prst="curvedConnector3">
            <a:avLst>
              <a:gd name="adj1" fmla="val 442887"/>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椭圆 8">
            <a:extLst>
              <a:ext uri="{FF2B5EF4-FFF2-40B4-BE49-F238E27FC236}">
                <a16:creationId xmlns:a16="http://schemas.microsoft.com/office/drawing/2014/main" id="{214C2331-D79F-4E8F-B71F-A1B2D0D7E16D}"/>
              </a:ext>
            </a:extLst>
          </p:cNvPr>
          <p:cNvSpPr/>
          <p:nvPr/>
        </p:nvSpPr>
        <p:spPr bwMode="auto">
          <a:xfrm>
            <a:off x="3498856" y="1887257"/>
            <a:ext cx="1634937" cy="782603"/>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tabLst/>
            </a:pPr>
            <a:r>
              <a:rPr lang="en-US" altLang="zh-CN" sz="2000" b="1" dirty="0">
                <a:solidFill>
                  <a:schemeClr val="tx1"/>
                </a:solidFill>
                <a:latin typeface="Arial" panose="020B0604020202020204" pitchFamily="34" charset="0"/>
                <a:ea typeface="宋体" panose="02010600030101010101" pitchFamily="2" charset="-122"/>
              </a:rPr>
              <a:t>‘fat-tails’</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0244" name="椭圆 19">
            <a:extLst>
              <a:ext uri="{FF2B5EF4-FFF2-40B4-BE49-F238E27FC236}">
                <a16:creationId xmlns:a16="http://schemas.microsoft.com/office/drawing/2014/main" id="{3B6EEF1F-BB1F-44A8-9811-6599A8105FAC}"/>
              </a:ext>
            </a:extLst>
          </p:cNvPr>
          <p:cNvSpPr>
            <a:spLocks noChangeArrowheads="1"/>
          </p:cNvSpPr>
          <p:nvPr/>
        </p:nvSpPr>
        <p:spPr bwMode="auto">
          <a:xfrm>
            <a:off x="5536565" y="1632060"/>
            <a:ext cx="2097949" cy="2061527"/>
          </a:xfrm>
          <a:prstGeom prst="ellipse">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247" name="文本框 23">
            <a:extLst>
              <a:ext uri="{FF2B5EF4-FFF2-40B4-BE49-F238E27FC236}">
                <a16:creationId xmlns:a16="http://schemas.microsoft.com/office/drawing/2014/main" id="{76678804-5295-40C1-A9DF-E3300F65748F}"/>
              </a:ext>
            </a:extLst>
          </p:cNvPr>
          <p:cNvSpPr>
            <a:spLocks noChangeArrowheads="1"/>
          </p:cNvSpPr>
          <p:nvPr/>
        </p:nvSpPr>
        <p:spPr bwMode="auto">
          <a:xfrm>
            <a:off x="5246846" y="2156880"/>
            <a:ext cx="2692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800" b="1" dirty="0">
                <a:solidFill>
                  <a:srgbClr val="FFFFFF"/>
                </a:solidFill>
                <a:latin typeface="Calibri" panose="020F0502020204030204" pitchFamily="34" charset="0"/>
                <a:cs typeface="Calibri" panose="020F0502020204030204" pitchFamily="34" charset="0"/>
                <a:sym typeface="Calibri" panose="020F0502020204030204" pitchFamily="34" charset="0"/>
              </a:rPr>
              <a:t>Unknown</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800" b="1" dirty="0">
                <a:solidFill>
                  <a:srgbClr val="FFFFFF"/>
                </a:solidFill>
                <a:latin typeface="Calibri" panose="020F0502020204030204" pitchFamily="34" charset="0"/>
                <a:cs typeface="Calibri" panose="020F0502020204030204" pitchFamily="34" charset="0"/>
                <a:sym typeface="Calibri" panose="020F0502020204030204" pitchFamily="34" charset="0"/>
              </a:rPr>
              <a:t>Distribution</a:t>
            </a:r>
            <a:endParaRPr kumimoji="0" lang="zh-CN" altLang="en-US" sz="28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 name="椭圆 39">
            <a:extLst>
              <a:ext uri="{FF2B5EF4-FFF2-40B4-BE49-F238E27FC236}">
                <a16:creationId xmlns:a16="http://schemas.microsoft.com/office/drawing/2014/main" id="{34E9FE7F-FB2F-4F4E-9FFB-AB9AF74AFCE8}"/>
              </a:ext>
            </a:extLst>
          </p:cNvPr>
          <p:cNvSpPr/>
          <p:nvPr/>
        </p:nvSpPr>
        <p:spPr bwMode="auto">
          <a:xfrm>
            <a:off x="8052299" y="1974850"/>
            <a:ext cx="2692400" cy="777284"/>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gn="ctr">
              <a:lnSpc>
                <a:spcPct val="150000"/>
              </a:lnSpc>
            </a:pPr>
            <a:r>
              <a:rPr lang="en-US" altLang="zh-CN" b="1" dirty="0">
                <a:solidFill>
                  <a:schemeClr val="tx1"/>
                </a:solidFill>
                <a:latin typeface="Arial" panose="020B0604020202020204" pitchFamily="34" charset="0"/>
                <a:ea typeface="宋体" panose="02010600030101010101" pitchFamily="2" charset="-122"/>
              </a:rPr>
              <a:t>‘leptokurtosis’</a:t>
            </a:r>
            <a:endParaRPr kumimoji="0" lang="zh-CN" altLang="en-US"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4" name="连接符: 曲线 33">
            <a:extLst>
              <a:ext uri="{FF2B5EF4-FFF2-40B4-BE49-F238E27FC236}">
                <a16:creationId xmlns:a16="http://schemas.microsoft.com/office/drawing/2014/main" id="{4732633E-C909-4A00-900F-D7944911057F}"/>
              </a:ext>
            </a:extLst>
          </p:cNvPr>
          <p:cNvCxnSpPr>
            <a:cxnSpLocks/>
            <a:stCxn id="10251" idx="1"/>
            <a:endCxn id="44" idx="5"/>
          </p:cNvCxnSpPr>
          <p:nvPr/>
        </p:nvCxnSpPr>
        <p:spPr bwMode="auto">
          <a:xfrm rot="10800000">
            <a:off x="2972378" y="4923232"/>
            <a:ext cx="513352" cy="311842"/>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椭圆 43">
            <a:extLst>
              <a:ext uri="{FF2B5EF4-FFF2-40B4-BE49-F238E27FC236}">
                <a16:creationId xmlns:a16="http://schemas.microsoft.com/office/drawing/2014/main" id="{2681D1F6-B67B-4868-B3A3-0A0354AA876F}"/>
              </a:ext>
            </a:extLst>
          </p:cNvPr>
          <p:cNvSpPr/>
          <p:nvPr/>
        </p:nvSpPr>
        <p:spPr bwMode="auto">
          <a:xfrm>
            <a:off x="1036426" y="3823333"/>
            <a:ext cx="2268109" cy="1288612"/>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b="1" dirty="0">
                <a:solidFill>
                  <a:schemeClr val="tx1"/>
                </a:solidFill>
                <a:latin typeface="Arial" panose="020B0604020202020204" pitchFamily="34" charset="0"/>
                <a:ea typeface="宋体" panose="02010600030101010101" pitchFamily="2" charset="-122"/>
              </a:rPr>
              <a:t>‘Lags and slowly decaying’</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0" name="椭圆 59">
            <a:extLst>
              <a:ext uri="{FF2B5EF4-FFF2-40B4-BE49-F238E27FC236}">
                <a16:creationId xmlns:a16="http://schemas.microsoft.com/office/drawing/2014/main" id="{438A1033-038C-4788-8A09-E3D9309F074B}"/>
              </a:ext>
            </a:extLst>
          </p:cNvPr>
          <p:cNvSpPr/>
          <p:nvPr/>
        </p:nvSpPr>
        <p:spPr bwMode="auto">
          <a:xfrm>
            <a:off x="9816553" y="3929030"/>
            <a:ext cx="2324057" cy="1077218"/>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‘Choose Semi Markov Model’</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0254" name="连接符: 曲线 10253">
            <a:extLst>
              <a:ext uri="{FF2B5EF4-FFF2-40B4-BE49-F238E27FC236}">
                <a16:creationId xmlns:a16="http://schemas.microsoft.com/office/drawing/2014/main" id="{602799DA-AF31-4538-8CED-F51484F4C9E4}"/>
              </a:ext>
            </a:extLst>
          </p:cNvPr>
          <p:cNvCxnSpPr>
            <a:cxnSpLocks/>
            <a:stCxn id="10245" idx="6"/>
            <a:endCxn id="60" idx="3"/>
          </p:cNvCxnSpPr>
          <p:nvPr/>
        </p:nvCxnSpPr>
        <p:spPr bwMode="auto">
          <a:xfrm flipV="1">
            <a:off x="9677787" y="4848493"/>
            <a:ext cx="479116" cy="340652"/>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345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22" presetClass="entr" presetSubtype="8" fill="hold" grpId="0" nodeType="withEffect">
                                  <p:stCondLst>
                                    <p:cond delay="30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wheel(1)">
                                      <p:cBhvr>
                                        <p:cTn id="17" dur="500"/>
                                        <p:tgtEl>
                                          <p:spTgt spid="10243"/>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0244"/>
                                        </p:tgtEl>
                                        <p:attrNameLst>
                                          <p:attrName>style.visibility</p:attrName>
                                        </p:attrNameLst>
                                      </p:cBhvr>
                                      <p:to>
                                        <p:strVal val="visible"/>
                                      </p:to>
                                    </p:set>
                                    <p:animEffect transition="in" filter="wheel(1)">
                                      <p:cBhvr>
                                        <p:cTn id="29" dur="500"/>
                                        <p:tgtEl>
                                          <p:spTgt spid="10244"/>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heel(1)">
                                      <p:cBhvr>
                                        <p:cTn id="32" dur="500"/>
                                        <p:tgtEl>
                                          <p:spTgt spid="10247"/>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10245"/>
                                        </p:tgtEl>
                                        <p:attrNameLst>
                                          <p:attrName>style.visibility</p:attrName>
                                        </p:attrNameLst>
                                      </p:cBhvr>
                                      <p:to>
                                        <p:strVal val="visible"/>
                                      </p:to>
                                    </p:set>
                                    <p:animEffect transition="in" filter="wheel(1)">
                                      <p:cBhvr>
                                        <p:cTn id="50" dur="500"/>
                                        <p:tgtEl>
                                          <p:spTgt spid="10245"/>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0254"/>
                                        </p:tgtEl>
                                        <p:attrNameLst>
                                          <p:attrName>style.visibility</p:attrName>
                                        </p:attrNameLst>
                                      </p:cBhvr>
                                      <p:to>
                                        <p:strVal val="visible"/>
                                      </p:to>
                                    </p:set>
                                    <p:animEffect transition="in" filter="fade">
                                      <p:cBhvr>
                                        <p:cTn id="54" dur="500"/>
                                        <p:tgtEl>
                                          <p:spTgt spid="1025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0245" grpId="0" animBg="1"/>
      <p:bldP spid="20" grpId="0" animBg="1"/>
      <p:bldP spid="21" grpId="0"/>
      <p:bldP spid="9" grpId="0" animBg="1"/>
      <p:bldP spid="10244" grpId="0" animBg="1"/>
      <p:bldP spid="10247" grpId="0"/>
      <p:bldP spid="40" grpId="0" animBg="1"/>
      <p:bldP spid="44"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 name="椭圆 32">
            <a:extLst>
              <a:ext uri="{FF2B5EF4-FFF2-40B4-BE49-F238E27FC236}">
                <a16:creationId xmlns:a16="http://schemas.microsoft.com/office/drawing/2014/main" id="{F6E798E1-CF2E-4643-886C-08B62C56D04C}"/>
              </a:ext>
            </a:extLst>
          </p:cNvPr>
          <p:cNvSpPr/>
          <p:nvPr/>
        </p:nvSpPr>
        <p:spPr>
          <a:xfrm>
            <a:off x="766763" y="952500"/>
            <a:ext cx="1020762" cy="102235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dirty="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02</a:t>
            </a:r>
            <a:endParaRPr kumimoji="0" lang="zh-CN" altLang="en-US" sz="3600" b="1" i="0" u="none" strike="noStrike" kern="1200" cap="none" spc="0" normalizeH="0" baseline="0" noProof="0" dirty="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4" name="文本框 33">
            <a:extLst>
              <a:ext uri="{FF2B5EF4-FFF2-40B4-BE49-F238E27FC236}">
                <a16:creationId xmlns:a16="http://schemas.microsoft.com/office/drawing/2014/main" id="{758BC4A5-BF6C-4A98-B15E-67C7C63F9713}"/>
              </a:ext>
            </a:extLst>
          </p:cNvPr>
          <p:cNvSpPr txBox="1">
            <a:spLocks noChangeArrowheads="1"/>
          </p:cNvSpPr>
          <p:nvPr/>
        </p:nvSpPr>
        <p:spPr bwMode="auto">
          <a:xfrm>
            <a:off x="1900239" y="952500"/>
            <a:ext cx="29620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3200" b="1" noProof="0" dirty="0">
                <a:solidFill>
                  <a:schemeClr val="accent1"/>
                </a:solidFill>
                <a:latin typeface="微软雅黑" panose="020B0503020204020204" pitchFamily="34" charset="-122"/>
              </a:rPr>
              <a:t>Why 3-states</a:t>
            </a:r>
            <a:endParaRPr kumimoji="0" lang="zh-CN" altLang="en-US" sz="3200" b="1" i="0" u="none" strike="noStrike" kern="1200" cap="none" spc="0" normalizeH="0" baseline="0" noProof="0" dirty="0">
              <a:ln>
                <a:noFill/>
              </a:ln>
              <a:solidFill>
                <a:schemeClr val="accent1"/>
              </a:solidFill>
              <a:effectLst/>
              <a:uLnTx/>
              <a:uFillTx/>
              <a:latin typeface="微软雅黑" panose="020B0503020204020204" pitchFamily="34" charset="-122"/>
              <a:ea typeface="宋体" panose="02010600030101010101" pitchFamily="2" charset="-122"/>
              <a:cs typeface="+mn-cs"/>
            </a:endParaRPr>
          </a:p>
        </p:txBody>
      </p:sp>
      <p:pic>
        <p:nvPicPr>
          <p:cNvPr id="32770" name="Picture 2" descr="Image result for bull market bear market">
            <a:extLst>
              <a:ext uri="{FF2B5EF4-FFF2-40B4-BE49-F238E27FC236}">
                <a16:creationId xmlns:a16="http://schemas.microsoft.com/office/drawing/2014/main" id="{CA0B9148-6339-4E6E-A69E-C5018E2454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537" b="19321"/>
          <a:stretch/>
        </p:blipFill>
        <p:spPr bwMode="auto">
          <a:xfrm>
            <a:off x="1536175" y="2275792"/>
            <a:ext cx="5572629" cy="34428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任意多边形 24">
            <a:extLst>
              <a:ext uri="{FF2B5EF4-FFF2-40B4-BE49-F238E27FC236}">
                <a16:creationId xmlns:a16="http://schemas.microsoft.com/office/drawing/2014/main" id="{C2EB93D7-7F51-4B8A-9312-C3CA2018D371}"/>
              </a:ext>
            </a:extLst>
          </p:cNvPr>
          <p:cNvSpPr>
            <a:spLocks noChangeArrowheads="1"/>
          </p:cNvSpPr>
          <p:nvPr/>
        </p:nvSpPr>
        <p:spPr bwMode="auto">
          <a:xfrm>
            <a:off x="1395867" y="2116137"/>
            <a:ext cx="10113962" cy="3729037"/>
          </a:xfrm>
          <a:custGeom>
            <a:avLst/>
            <a:gdLst>
              <a:gd name="T0" fmla="*/ 301944 w 8429105"/>
              <a:gd name="T1" fmla="*/ 231158 h 2942703"/>
              <a:gd name="T2" fmla="*/ 301944 w 8429105"/>
              <a:gd name="T3" fmla="*/ 2711544 h 2942703"/>
              <a:gd name="T4" fmla="*/ 7561084 w 8429105"/>
              <a:gd name="T5" fmla="*/ 2711544 h 2942703"/>
              <a:gd name="T6" fmla="*/ 7561084 w 8429105"/>
              <a:gd name="T7" fmla="*/ 231158 h 2942703"/>
              <a:gd name="T8" fmla="*/ 0 w 8429105"/>
              <a:gd name="T9" fmla="*/ 0 h 2942703"/>
              <a:gd name="T10" fmla="*/ 7830589 w 8429105"/>
              <a:gd name="T11" fmla="*/ 0 h 2942703"/>
              <a:gd name="T12" fmla="*/ 7830589 w 8429105"/>
              <a:gd name="T13" fmla="*/ 789707 h 2942703"/>
              <a:gd name="T14" fmla="*/ 8429105 w 8429105"/>
              <a:gd name="T15" fmla="*/ 789707 h 2942703"/>
              <a:gd name="T16" fmla="*/ 8429105 w 8429105"/>
              <a:gd name="T17" fmla="*/ 2152994 h 2942703"/>
              <a:gd name="T18" fmla="*/ 7830589 w 8429105"/>
              <a:gd name="T19" fmla="*/ 2152994 h 2942703"/>
              <a:gd name="T20" fmla="*/ 7830589 w 8429105"/>
              <a:gd name="T21" fmla="*/ 2942703 h 2942703"/>
              <a:gd name="T22" fmla="*/ 0 w 8429105"/>
              <a:gd name="T23" fmla="*/ 2942703 h 29427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429105"/>
              <a:gd name="T37" fmla="*/ 0 h 2942703"/>
              <a:gd name="T38" fmla="*/ 8429105 w 8429105"/>
              <a:gd name="T39" fmla="*/ 2942703 h 29427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429105" h="2942703">
                <a:moveTo>
                  <a:pt x="301944" y="231158"/>
                </a:moveTo>
                <a:lnTo>
                  <a:pt x="301944" y="2711544"/>
                </a:lnTo>
                <a:lnTo>
                  <a:pt x="7561084" y="2711544"/>
                </a:lnTo>
                <a:lnTo>
                  <a:pt x="7561084" y="231158"/>
                </a:lnTo>
                <a:close/>
                <a:moveTo>
                  <a:pt x="0" y="0"/>
                </a:moveTo>
                <a:lnTo>
                  <a:pt x="7830589" y="0"/>
                </a:lnTo>
                <a:lnTo>
                  <a:pt x="7830589" y="789707"/>
                </a:lnTo>
                <a:lnTo>
                  <a:pt x="8429105" y="789707"/>
                </a:lnTo>
                <a:lnTo>
                  <a:pt x="8429105" y="2152994"/>
                </a:lnTo>
                <a:lnTo>
                  <a:pt x="7830589" y="2152994"/>
                </a:lnTo>
                <a:lnTo>
                  <a:pt x="7830589" y="2942703"/>
                </a:lnTo>
                <a:lnTo>
                  <a:pt x="0" y="2942703"/>
                </a:lnTo>
                <a:close/>
              </a:path>
            </a:pathLst>
          </a:cu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a:extLst>
              <a:ext uri="{FF2B5EF4-FFF2-40B4-BE49-F238E27FC236}">
                <a16:creationId xmlns:a16="http://schemas.microsoft.com/office/drawing/2014/main" id="{7969A6A7-E080-448B-97F3-B4941FF04D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2336022"/>
            <a:ext cx="4487254" cy="3266491"/>
          </a:xfrm>
          <a:prstGeom prst="rect">
            <a:avLst/>
          </a:prstGeom>
          <a:ln>
            <a:noFill/>
          </a:ln>
          <a:effectLst>
            <a:softEdge rad="112500"/>
          </a:effectLst>
        </p:spPr>
      </p:pic>
      <p:sp>
        <p:nvSpPr>
          <p:cNvPr id="5" name="卷形: 水平 4">
            <a:extLst>
              <a:ext uri="{FF2B5EF4-FFF2-40B4-BE49-F238E27FC236}">
                <a16:creationId xmlns:a16="http://schemas.microsoft.com/office/drawing/2014/main" id="{BEFF9CF4-38B2-416B-BA5A-430087F66726}"/>
              </a:ext>
            </a:extLst>
          </p:cNvPr>
          <p:cNvSpPr/>
          <p:nvPr/>
        </p:nvSpPr>
        <p:spPr bwMode="auto">
          <a:xfrm>
            <a:off x="4811258" y="278149"/>
            <a:ext cx="7242629" cy="1696701"/>
          </a:xfrm>
          <a:prstGeom prst="horizontalScroll">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50000"/>
              </a:lnSpc>
            </a:pPr>
            <a:r>
              <a:rPr lang="en-US" altLang="zh-CN" b="1" dirty="0">
                <a:solidFill>
                  <a:schemeClr val="tx1"/>
                </a:solidFill>
                <a:latin typeface="Arial" panose="020B0604020202020204" pitchFamily="34" charset="0"/>
                <a:ea typeface="宋体" panose="02010600030101010101" pitchFamily="2" charset="-122"/>
              </a:rPr>
              <a:t>BULL MARKET:   </a:t>
            </a:r>
            <a:r>
              <a:rPr lang="en-US" altLang="zh-CN" dirty="0"/>
              <a:t>prices are rising  or are expected to rise. </a:t>
            </a:r>
            <a:endParaRPr lang="en-US" altLang="zh-CN" dirty="0">
              <a:solidFill>
                <a:schemeClr val="tx1"/>
              </a:solidFill>
              <a:latin typeface="Arial" panose="020B0604020202020204" pitchFamily="34" charset="0"/>
              <a:ea typeface="宋体" panose="02010600030101010101" pitchFamily="2" charset="-122"/>
            </a:endParaRPr>
          </a:p>
          <a:p>
            <a:pPr>
              <a:lnSpc>
                <a:spcPct val="150000"/>
              </a:lnSpc>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BEAR MARKET:  </a:t>
            </a:r>
            <a:r>
              <a:rPr lang="en-US" altLang="zh-CN" dirty="0"/>
              <a:t>prices are decreasing  or are expected to decrease.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pPr>
            <a:r>
              <a:rPr lang="en-US" altLang="zh-CN" b="1" dirty="0">
                <a:solidFill>
                  <a:schemeClr val="tx1"/>
                </a:solidFill>
                <a:latin typeface="Arial" panose="020B0604020202020204" pitchFamily="34" charset="0"/>
                <a:ea typeface="宋体" panose="02010600030101010101" pitchFamily="2" charset="-122"/>
              </a:rPr>
              <a:t>SIDEWALK:	 </a:t>
            </a:r>
            <a:r>
              <a:rPr lang="en-US" altLang="zh-CN" dirty="0"/>
              <a:t>neither bull nor bear.</a:t>
            </a:r>
            <a:endParaRPr lang="zh-CN" altLang="en-US" dirty="0"/>
          </a:p>
        </p:txBody>
      </p:sp>
      <p:grpSp>
        <p:nvGrpSpPr>
          <p:cNvPr id="24" name="组合 4">
            <a:extLst>
              <a:ext uri="{FF2B5EF4-FFF2-40B4-BE49-F238E27FC236}">
                <a16:creationId xmlns:a16="http://schemas.microsoft.com/office/drawing/2014/main" id="{EB55AC02-33A6-4C63-90A4-5612CC611D15}"/>
              </a:ext>
            </a:extLst>
          </p:cNvPr>
          <p:cNvGrpSpPr>
            <a:grpSpLocks/>
          </p:cNvGrpSpPr>
          <p:nvPr/>
        </p:nvGrpSpPr>
        <p:grpSpPr bwMode="auto">
          <a:xfrm>
            <a:off x="209550" y="146050"/>
            <a:ext cx="5961063" cy="665163"/>
            <a:chOff x="210065" y="146064"/>
            <a:chExt cx="5960076" cy="664821"/>
          </a:xfrm>
        </p:grpSpPr>
        <p:sp>
          <p:nvSpPr>
            <p:cNvPr id="25" name="文本框 38">
              <a:extLst>
                <a:ext uri="{FF2B5EF4-FFF2-40B4-BE49-F238E27FC236}">
                  <a16:creationId xmlns:a16="http://schemas.microsoft.com/office/drawing/2014/main" id="{D0CB17D1-964D-414F-8062-0DFF7D6096F7}"/>
                </a:ext>
              </a:extLst>
            </p:cNvPr>
            <p:cNvSpPr txBox="1">
              <a:spLocks noChangeArrowheads="1"/>
            </p:cNvSpPr>
            <p:nvPr/>
          </p:nvSpPr>
          <p:spPr bwMode="auto">
            <a:xfrm>
              <a:off x="769466" y="287665"/>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1" i="0" u="none" strike="noStrike" kern="0" cap="none" spc="0" normalizeH="0" baseline="0" noProof="0" dirty="0">
                  <a:ln>
                    <a:noFill/>
                  </a:ln>
                  <a:solidFill>
                    <a:srgbClr val="000000">
                      <a:lumMod val="50000"/>
                      <a:lumOff val="50000"/>
                    </a:srgbClr>
                  </a:solidFill>
                  <a:effectLst/>
                  <a:uLnTx/>
                  <a:uFillTx/>
                  <a:latin typeface="Arial Unicode MS" pitchFamily="34" charset="-122"/>
                  <a:ea typeface="Arial Unicode MS" pitchFamily="34" charset="-122"/>
                </a:rPr>
                <a:t>MODEL SELECTION</a:t>
              </a:r>
              <a:endParaRPr kumimoji="0" lang="zh-CN" altLang="en-US" sz="2800" b="1" i="0" u="none" strike="noStrike" kern="0" cap="none" spc="0" normalizeH="0" baseline="0" noProof="0" dirty="0">
                <a:ln>
                  <a:noFill/>
                </a:ln>
                <a:solidFill>
                  <a:srgbClr val="000000">
                    <a:lumMod val="50000"/>
                    <a:lumOff val="50000"/>
                  </a:srgbClr>
                </a:solidFill>
                <a:effectLst/>
                <a:uLnTx/>
                <a:uFillTx/>
                <a:latin typeface="Arial Unicode MS" pitchFamily="34" charset="-122"/>
                <a:ea typeface="Arial Unicode MS" pitchFamily="34" charset="-122"/>
              </a:endParaRPr>
            </a:p>
          </p:txBody>
        </p:sp>
        <p:sp>
          <p:nvSpPr>
            <p:cNvPr id="26" name="矩形 1">
              <a:extLst>
                <a:ext uri="{FF2B5EF4-FFF2-40B4-BE49-F238E27FC236}">
                  <a16:creationId xmlns:a16="http://schemas.microsoft.com/office/drawing/2014/main" id="{95273522-E9D7-42EE-B382-FB237592D737}"/>
                </a:ext>
              </a:extLst>
            </p:cNvPr>
            <p:cNvSpPr>
              <a:spLocks noChangeArrowheads="1"/>
            </p:cNvSpPr>
            <p:nvPr/>
          </p:nvSpPr>
          <p:spPr bwMode="auto">
            <a:xfrm>
              <a:off x="460546" y="396545"/>
              <a:ext cx="305459" cy="305459"/>
            </a:xfrm>
            <a:prstGeom prst="rect">
              <a:avLst/>
            </a:prstGeom>
            <a:solidFill>
              <a:srgbClr val="5B9BD5">
                <a:lumMod val="20000"/>
                <a:lumOff val="8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7" name="矩形 43">
              <a:extLst>
                <a:ext uri="{FF2B5EF4-FFF2-40B4-BE49-F238E27FC236}">
                  <a16:creationId xmlns:a16="http://schemas.microsoft.com/office/drawing/2014/main" id="{329B14D4-E8F0-4526-9545-F092D066F9E2}"/>
                </a:ext>
              </a:extLst>
            </p:cNvPr>
            <p:cNvSpPr>
              <a:spLocks noChangeArrowheads="1"/>
            </p:cNvSpPr>
            <p:nvPr/>
          </p:nvSpPr>
          <p:spPr bwMode="auto">
            <a:xfrm>
              <a:off x="210065" y="146064"/>
              <a:ext cx="250481" cy="250481"/>
            </a:xfrm>
            <a:prstGeom prst="rect">
              <a:avLst/>
            </a:prstGeom>
            <a:solidFill>
              <a:srgbClr val="5B9BD5">
                <a:lumMod val="60000"/>
                <a:lumOff val="4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0" cap="none" spc="0" normalizeH="0" baseline="0" noProof="0" dirty="0">
                <a:ln>
                  <a:noFill/>
                </a:ln>
                <a:solidFill>
                  <a:srgbClr val="00B050"/>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8386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30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770"/>
                                        </p:tgtEl>
                                        <p:attrNameLst>
                                          <p:attrName>style.visibility</p:attrName>
                                        </p:attrNameLst>
                                      </p:cBhvr>
                                      <p:to>
                                        <p:strVal val="visible"/>
                                      </p:to>
                                    </p:set>
                                    <p:animEffect transition="in" filter="fade">
                                      <p:cBhvr>
                                        <p:cTn id="15" dur="500"/>
                                        <p:tgtEl>
                                          <p:spTgt spid="32770"/>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utoUpdateAnimBg="0"/>
      <p:bldP spid="34" grpId="0" autoUpdateAnimBg="0"/>
      <p:bldP spid="18"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6" name="组合 4">
            <a:extLst>
              <a:ext uri="{FF2B5EF4-FFF2-40B4-BE49-F238E27FC236}">
                <a16:creationId xmlns:a16="http://schemas.microsoft.com/office/drawing/2014/main" id="{8A8B7D07-E5BE-4F94-80F9-5106696AE159}"/>
              </a:ext>
            </a:extLst>
          </p:cNvPr>
          <p:cNvGrpSpPr>
            <a:grpSpLocks/>
          </p:cNvGrpSpPr>
          <p:nvPr/>
        </p:nvGrpSpPr>
        <p:grpSpPr bwMode="auto">
          <a:xfrm>
            <a:off x="209550" y="146050"/>
            <a:ext cx="5961063" cy="665163"/>
            <a:chOff x="210065" y="146064"/>
            <a:chExt cx="5960076" cy="664821"/>
          </a:xfrm>
        </p:grpSpPr>
        <p:sp>
          <p:nvSpPr>
            <p:cNvPr id="17" name="文本框 38">
              <a:extLst>
                <a:ext uri="{FF2B5EF4-FFF2-40B4-BE49-F238E27FC236}">
                  <a16:creationId xmlns:a16="http://schemas.microsoft.com/office/drawing/2014/main" id="{6A4C790C-B762-42A5-A0F7-4E430F9F42DD}"/>
                </a:ext>
              </a:extLst>
            </p:cNvPr>
            <p:cNvSpPr txBox="1">
              <a:spLocks noChangeArrowheads="1"/>
            </p:cNvSpPr>
            <p:nvPr/>
          </p:nvSpPr>
          <p:spPr bwMode="auto">
            <a:xfrm>
              <a:off x="769466" y="287665"/>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chemeClr val="accent4">
                      <a:lumMod val="50000"/>
                      <a:lumOff val="50000"/>
                    </a:schemeClr>
                  </a:solidFill>
                  <a:effectLst/>
                  <a:uLnTx/>
                  <a:uFillTx/>
                  <a:latin typeface="Arial Unicode MS" pitchFamily="34" charset="-122"/>
                  <a:ea typeface="Arial Unicode MS" pitchFamily="34" charset="-122"/>
                </a:rPr>
                <a:t>IMPLEMENT</a:t>
              </a:r>
              <a:endParaRPr kumimoji="0" lang="zh-CN" altLang="en-US" sz="2800" b="1" i="0" u="none" strike="noStrike" kern="1200" cap="none" spc="0" normalizeH="0" baseline="0" noProof="0" dirty="0">
                <a:ln>
                  <a:noFill/>
                </a:ln>
                <a:solidFill>
                  <a:schemeClr val="accent4">
                    <a:lumMod val="50000"/>
                    <a:lumOff val="50000"/>
                  </a:schemeClr>
                </a:solidFill>
                <a:effectLst/>
                <a:uLnTx/>
                <a:uFillTx/>
                <a:latin typeface="Arial Unicode MS" pitchFamily="34" charset="-122"/>
                <a:ea typeface="Arial Unicode MS" pitchFamily="34" charset="-122"/>
              </a:endParaRPr>
            </a:p>
          </p:txBody>
        </p:sp>
        <p:sp>
          <p:nvSpPr>
            <p:cNvPr id="19" name="矩形 1">
              <a:extLst>
                <a:ext uri="{FF2B5EF4-FFF2-40B4-BE49-F238E27FC236}">
                  <a16:creationId xmlns:a16="http://schemas.microsoft.com/office/drawing/2014/main" id="{BD3D63DF-F457-4838-95A1-56D83E4B90AA}"/>
                </a:ext>
              </a:extLst>
            </p:cNvPr>
            <p:cNvSpPr>
              <a:spLocks noChangeArrowheads="1"/>
            </p:cNvSpPr>
            <p:nvPr/>
          </p:nvSpPr>
          <p:spPr bwMode="auto">
            <a:xfrm>
              <a:off x="460546" y="396545"/>
              <a:ext cx="305459" cy="305459"/>
            </a:xfrm>
            <a:prstGeom prst="rect">
              <a:avLst/>
            </a:prstGeom>
            <a:solidFill>
              <a:schemeClr val="accent1">
                <a:lumMod val="20000"/>
                <a:lumOff val="80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矩形 43">
              <a:extLst>
                <a:ext uri="{FF2B5EF4-FFF2-40B4-BE49-F238E27FC236}">
                  <a16:creationId xmlns:a16="http://schemas.microsoft.com/office/drawing/2014/main" id="{C9673910-761B-4D8E-9BB8-27581D78A4C4}"/>
                </a:ext>
              </a:extLst>
            </p:cNvPr>
            <p:cNvSpPr>
              <a:spLocks noChangeArrowheads="1"/>
            </p:cNvSpPr>
            <p:nvPr/>
          </p:nvSpPr>
          <p:spPr bwMode="auto">
            <a:xfrm>
              <a:off x="210065" y="146064"/>
              <a:ext cx="250481" cy="250481"/>
            </a:xfrm>
            <a:prstGeom prst="rect">
              <a:avLst/>
            </a:prstGeom>
            <a:solidFill>
              <a:schemeClr val="accent1">
                <a:lumMod val="60000"/>
                <a:lumOff val="40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p:txBody>
        </p:sp>
      </p:grpSp>
      <p:sp>
        <p:nvSpPr>
          <p:cNvPr id="4" name="矩形 3">
            <a:extLst>
              <a:ext uri="{FF2B5EF4-FFF2-40B4-BE49-F238E27FC236}">
                <a16:creationId xmlns:a16="http://schemas.microsoft.com/office/drawing/2014/main" id="{034FCABD-523B-4AB6-8AD1-128069FD8339}"/>
              </a:ext>
            </a:extLst>
          </p:cNvPr>
          <p:cNvSpPr/>
          <p:nvPr/>
        </p:nvSpPr>
        <p:spPr>
          <a:xfrm>
            <a:off x="781960" y="1171287"/>
            <a:ext cx="10777309" cy="646331"/>
          </a:xfrm>
          <a:prstGeom prst="rect">
            <a:avLst/>
          </a:prstGeom>
          <a:noFill/>
        </p:spPr>
        <p:txBody>
          <a:bodyPr wrap="none" lIns="91440" tIns="45720" rIns="91440" bIns="45720">
            <a:spAutoFit/>
          </a:bodyPr>
          <a:lstStyle/>
          <a:p>
            <a:pPr algn="ctr"/>
            <a:r>
              <a:rPr lang="en-US" altLang="zh-CN" sz="3600" dirty="0">
                <a:ln w="0"/>
                <a:solidFill>
                  <a:srgbClr val="92D050"/>
                </a:solidFill>
              </a:rPr>
              <a:t>3-States HSMM in Decoding Chinese Stock Market </a:t>
            </a:r>
            <a:endParaRPr lang="zh-CN" altLang="en-US" sz="3600" b="0" cap="none" spc="0" dirty="0">
              <a:ln w="0"/>
              <a:solidFill>
                <a:srgbClr val="92D050"/>
              </a:solidFill>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2A7FCCE-DFA8-45DB-B8E1-82DB969E0734}"/>
                  </a:ext>
                </a:extLst>
              </p:cNvPr>
              <p:cNvSpPr/>
              <p:nvPr/>
            </p:nvSpPr>
            <p:spPr>
              <a:xfrm>
                <a:off x="765580" y="1997381"/>
                <a:ext cx="9234761" cy="973023"/>
              </a:xfrm>
              <a:prstGeom prst="rect">
                <a:avLst/>
              </a:prstGeom>
              <a:noFill/>
            </p:spPr>
            <p:txBody>
              <a:bodyPr wrap="square" lIns="91440" tIns="45720" rIns="91440" bIns="45720">
                <a:spAutoFit/>
              </a:bodyPr>
              <a:lstStyle/>
              <a:p>
                <a:r>
                  <a:rPr lang="en-US" altLang="zh-CN" sz="2800" b="0" cap="none" spc="0" dirty="0">
                    <a:ln w="0"/>
                    <a:solidFill>
                      <a:schemeClr val="tx1"/>
                    </a:solidFill>
                  </a:rPr>
                  <a:t>One observation process:</a:t>
                </a:r>
                <a14:m>
                  <m:oMath xmlns:m="http://schemas.openxmlformats.org/officeDocument/2006/math">
                    <m:sSub>
                      <m:sSubPr>
                        <m:ctrlPr>
                          <a:rPr lang="zh-CN" altLang="en-US" sz="2800" b="0" i="1" cap="none" spc="0" dirty="0" smtClean="0">
                            <a:ln w="0"/>
                            <a:solidFill>
                              <a:schemeClr val="tx1"/>
                            </a:solidFill>
                            <a:latin typeface="Cambria Math" panose="02040503050406030204" pitchFamily="18" charset="0"/>
                          </a:rPr>
                        </m:ctrlPr>
                      </m:sSubPr>
                      <m:e>
                        <m:r>
                          <a:rPr lang="en-US" altLang="zh-CN" sz="2800" b="0" i="1" cap="none" spc="0" dirty="0" smtClean="0">
                            <a:ln w="0"/>
                            <a:solidFill>
                              <a:schemeClr val="tx1"/>
                            </a:solidFill>
                            <a:latin typeface="Cambria Math" panose="02040503050406030204" pitchFamily="18" charset="0"/>
                          </a:rPr>
                          <m:t>  </m:t>
                        </m:r>
                        <m:r>
                          <a:rPr lang="zh-CN" altLang="en-US" sz="2800" b="0" i="1" cap="none" spc="0" dirty="0">
                            <a:ln w="0"/>
                            <a:solidFill>
                              <a:schemeClr val="tx1"/>
                            </a:solidFill>
                            <a:latin typeface="Cambria Math" panose="02040503050406030204" pitchFamily="18" charset="0"/>
                          </a:rPr>
                          <m:t>𝑥</m:t>
                        </m:r>
                      </m:e>
                      <m:sub>
                        <m:r>
                          <a:rPr lang="zh-CN" altLang="en-US" sz="2800" b="0" i="0" cap="none" spc="0" dirty="0">
                            <a:ln w="0"/>
                            <a:solidFill>
                              <a:schemeClr val="tx1"/>
                            </a:solidFill>
                            <a:latin typeface="Cambria Math" panose="02040503050406030204" pitchFamily="18" charset="0"/>
                          </a:rPr>
                          <m:t>1</m:t>
                        </m:r>
                      </m:sub>
                    </m:sSub>
                    <m:r>
                      <a:rPr lang="zh-CN" altLang="en-US" sz="2800" b="0" i="0" cap="none" spc="0" dirty="0">
                        <a:ln w="0"/>
                        <a:solidFill>
                          <a:schemeClr val="tx1"/>
                        </a:solidFill>
                        <a:latin typeface="Cambria Math" panose="02040503050406030204" pitchFamily="18" charset="0"/>
                      </a:rPr>
                      <m:t>,</m:t>
                    </m:r>
                    <m:sSub>
                      <m:sSubPr>
                        <m:ctrlPr>
                          <a:rPr lang="zh-CN" altLang="en-US" sz="2800" b="0" i="1" cap="none" spc="0" dirty="0">
                            <a:ln w="0"/>
                            <a:solidFill>
                              <a:schemeClr val="tx1"/>
                            </a:solidFill>
                            <a:latin typeface="Cambria Math" panose="02040503050406030204" pitchFamily="18" charset="0"/>
                          </a:rPr>
                        </m:ctrlPr>
                      </m:sSubPr>
                      <m:e>
                        <m:r>
                          <a:rPr lang="zh-CN" altLang="en-US" sz="2800" b="0" i="1" cap="none" spc="0" dirty="0">
                            <a:ln w="0"/>
                            <a:solidFill>
                              <a:schemeClr val="tx1"/>
                            </a:solidFill>
                            <a:latin typeface="Cambria Math" panose="02040503050406030204" pitchFamily="18" charset="0"/>
                          </a:rPr>
                          <m:t>𝑥</m:t>
                        </m:r>
                      </m:e>
                      <m:sub>
                        <m:r>
                          <a:rPr lang="zh-CN" altLang="en-US" sz="2800" b="0" i="0" cap="none" spc="0" dirty="0">
                            <a:ln w="0"/>
                            <a:solidFill>
                              <a:schemeClr val="tx1"/>
                            </a:solidFill>
                            <a:latin typeface="Cambria Math" panose="02040503050406030204" pitchFamily="18" charset="0"/>
                          </a:rPr>
                          <m:t>2</m:t>
                        </m:r>
                      </m:sub>
                    </m:sSub>
                    <m:r>
                      <a:rPr lang="zh-CN" altLang="en-US" sz="2800" b="0" i="0" cap="none" spc="0" dirty="0">
                        <a:ln w="0"/>
                        <a:solidFill>
                          <a:schemeClr val="tx1"/>
                        </a:solidFill>
                        <a:latin typeface="Cambria Math" panose="02040503050406030204" pitchFamily="18" charset="0"/>
                      </a:rPr>
                      <m:t>,</m:t>
                    </m:r>
                    <m:sSub>
                      <m:sSubPr>
                        <m:ctrlPr>
                          <a:rPr lang="zh-CN" altLang="en-US" sz="2800" b="0" i="1" cap="none" spc="0" dirty="0">
                            <a:ln w="0"/>
                            <a:solidFill>
                              <a:schemeClr val="tx1"/>
                            </a:solidFill>
                            <a:latin typeface="Cambria Math" panose="02040503050406030204" pitchFamily="18" charset="0"/>
                          </a:rPr>
                        </m:ctrlPr>
                      </m:sSubPr>
                      <m:e>
                        <m:r>
                          <a:rPr lang="zh-CN" altLang="en-US" sz="2800" b="0" i="1" cap="none" spc="0" dirty="0">
                            <a:ln w="0"/>
                            <a:solidFill>
                              <a:schemeClr val="tx1"/>
                            </a:solidFill>
                            <a:latin typeface="Cambria Math" panose="02040503050406030204" pitchFamily="18" charset="0"/>
                          </a:rPr>
                          <m:t>𝑥</m:t>
                        </m:r>
                      </m:e>
                      <m:sub>
                        <m:r>
                          <a:rPr lang="zh-CN" altLang="en-US" sz="2800" b="0" i="0" cap="none" spc="0" dirty="0">
                            <a:ln w="0"/>
                            <a:solidFill>
                              <a:schemeClr val="tx1"/>
                            </a:solidFill>
                            <a:latin typeface="Cambria Math" panose="02040503050406030204" pitchFamily="18" charset="0"/>
                          </a:rPr>
                          <m:t>3,…</m:t>
                        </m:r>
                      </m:sub>
                    </m:sSub>
                    <m:r>
                      <a:rPr lang="zh-CN" altLang="en-US" sz="2800" b="0" i="0" cap="none" spc="0" dirty="0">
                        <a:ln w="0"/>
                        <a:solidFill>
                          <a:schemeClr val="tx1"/>
                        </a:solidFill>
                        <a:latin typeface="Cambria Math" panose="02040503050406030204" pitchFamily="18" charset="0"/>
                      </a:rPr>
                      <m:t>,</m:t>
                    </m:r>
                    <m:sSub>
                      <m:sSubPr>
                        <m:ctrlPr>
                          <a:rPr lang="zh-CN" altLang="en-US" sz="2800" b="0" i="1" cap="none" spc="0" dirty="0">
                            <a:ln w="0"/>
                            <a:solidFill>
                              <a:schemeClr val="tx1"/>
                            </a:solidFill>
                            <a:latin typeface="Cambria Math" panose="02040503050406030204" pitchFamily="18" charset="0"/>
                          </a:rPr>
                        </m:ctrlPr>
                      </m:sSubPr>
                      <m:e>
                        <m:r>
                          <a:rPr lang="zh-CN" altLang="en-US" sz="2800" b="0" i="1" cap="none" spc="0" dirty="0">
                            <a:ln w="0"/>
                            <a:solidFill>
                              <a:schemeClr val="tx1"/>
                            </a:solidFill>
                            <a:latin typeface="Cambria Math" panose="02040503050406030204" pitchFamily="18" charset="0"/>
                          </a:rPr>
                          <m:t>𝑥</m:t>
                        </m:r>
                      </m:e>
                      <m:sub>
                        <m:r>
                          <a:rPr lang="zh-CN" altLang="en-US" sz="2800" b="0" i="1" cap="none" spc="0" dirty="0">
                            <a:ln w="0"/>
                            <a:solidFill>
                              <a:schemeClr val="tx1"/>
                            </a:solidFill>
                            <a:latin typeface="Cambria Math" panose="02040503050406030204" pitchFamily="18" charset="0"/>
                          </a:rPr>
                          <m:t>𝑛</m:t>
                        </m:r>
                      </m:sub>
                    </m:sSub>
                  </m:oMath>
                </a14:m>
                <a:endParaRPr lang="en-US" altLang="zh-CN" sz="2800" b="0" i="1" cap="none" spc="0" dirty="0">
                  <a:ln w="0"/>
                  <a:solidFill>
                    <a:schemeClr val="tx1"/>
                  </a:solidFill>
                  <a:latin typeface="Cambria Math" panose="02040503050406030204" pitchFamily="18" charset="0"/>
                </a:endParaRPr>
              </a:p>
              <a:p>
                <a14:m>
                  <m:oMath xmlns:m="http://schemas.openxmlformats.org/officeDocument/2006/math">
                    <m:sSub>
                      <m:sSubPr>
                        <m:ctrlPr>
                          <a:rPr lang="zh-CN" altLang="en-US" sz="2800" b="0" i="1" cap="none" spc="0" dirty="0" smtClean="0">
                            <a:ln w="0"/>
                            <a:solidFill>
                              <a:schemeClr val="tx1"/>
                            </a:solidFill>
                            <a:latin typeface="Cambria Math" panose="02040503050406030204" pitchFamily="18" charset="0"/>
                          </a:rPr>
                        </m:ctrlPr>
                      </m:sSubPr>
                      <m:e>
                        <m:r>
                          <a:rPr lang="en-US" altLang="zh-CN" sz="2800" b="0" i="1" cap="none" spc="0" dirty="0" smtClean="0">
                            <a:ln w="0"/>
                            <a:solidFill>
                              <a:schemeClr val="tx1"/>
                            </a:solidFill>
                            <a:latin typeface="Cambria Math" panose="02040503050406030204" pitchFamily="18" charset="0"/>
                          </a:rPr>
                          <m:t>       (</m:t>
                        </m:r>
                        <m:r>
                          <a:rPr lang="zh-CN" altLang="en-US" sz="2800" b="0" i="1" cap="none" spc="0" dirty="0">
                            <a:ln w="0"/>
                            <a:solidFill>
                              <a:schemeClr val="tx1"/>
                            </a:solidFill>
                            <a:latin typeface="Cambria Math" panose="02040503050406030204" pitchFamily="18" charset="0"/>
                          </a:rPr>
                          <m:t>𝑥</m:t>
                        </m:r>
                      </m:e>
                      <m:sub>
                        <m:r>
                          <m:rPr>
                            <m:sty m:val="p"/>
                          </m:rPr>
                          <a:rPr lang="en-US" altLang="zh-CN" sz="2800" b="0" i="0" cap="none" spc="0" dirty="0" smtClean="0">
                            <a:ln w="0"/>
                            <a:solidFill>
                              <a:schemeClr val="tx1"/>
                            </a:solidFill>
                            <a:latin typeface="Cambria Math" panose="02040503050406030204" pitchFamily="18" charset="0"/>
                          </a:rPr>
                          <m:t>i</m:t>
                        </m:r>
                      </m:sub>
                    </m:sSub>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𝑑𝑒𝑛𝑜𝑡𝑒</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𝑡h𝑒</m:t>
                    </m:r>
                    <m:r>
                      <a:rPr lang="en-US" altLang="zh-CN" sz="2800" b="0" i="1" cap="none" spc="0" dirty="0" smtClean="0">
                        <a:ln w="0"/>
                        <a:solidFill>
                          <a:schemeClr val="tx1"/>
                        </a:solidFill>
                        <a:latin typeface="Cambria Math" panose="02040503050406030204" pitchFamily="18" charset="0"/>
                      </a:rPr>
                      <m:t> </m:t>
                    </m:r>
                  </m:oMath>
                </a14:m>
                <a:r>
                  <a:rPr lang="en-US" altLang="zh-CN" sz="2800" i="1" dirty="0">
                    <a:ln w="0"/>
                    <a:latin typeface="Cambria Math" panose="02040503050406030204" pitchFamily="18" charset="0"/>
                  </a:rPr>
                  <a:t>return value at time </a:t>
                </a:r>
                <a:r>
                  <a:rPr lang="en-US" altLang="zh-CN" sz="2800" i="1" dirty="0" err="1">
                    <a:ln w="0"/>
                    <a:latin typeface="Cambria Math" panose="02040503050406030204" pitchFamily="18" charset="0"/>
                  </a:rPr>
                  <a:t>i</a:t>
                </a:r>
                <a:r>
                  <a:rPr lang="en-US" altLang="zh-CN" sz="2800" i="1" dirty="0">
                    <a:ln w="0"/>
                    <a:latin typeface="Cambria Math" panose="02040503050406030204" pitchFamily="18" charset="0"/>
                  </a:rPr>
                  <a:t>.)</a:t>
                </a:r>
                <a:endParaRPr lang="zh-CN" altLang="en-US" sz="2800" i="1" dirty="0">
                  <a:ln w="0"/>
                  <a:latin typeface="Cambria Math" panose="02040503050406030204" pitchFamily="18" charset="0"/>
                </a:endParaRPr>
              </a:p>
            </p:txBody>
          </p:sp>
        </mc:Choice>
        <mc:Fallback xmlns="">
          <p:sp>
            <p:nvSpPr>
              <p:cNvPr id="6" name="矩形 5">
                <a:extLst>
                  <a:ext uri="{FF2B5EF4-FFF2-40B4-BE49-F238E27FC236}">
                    <a16:creationId xmlns:a16="http://schemas.microsoft.com/office/drawing/2014/main" id="{D2A7FCCE-DFA8-45DB-B8E1-82DB969E0734}"/>
                  </a:ext>
                </a:extLst>
              </p:cNvPr>
              <p:cNvSpPr>
                <a:spLocks noRot="1" noChangeAspect="1" noMove="1" noResize="1" noEditPoints="1" noAdjustHandles="1" noChangeArrowheads="1" noChangeShapeType="1" noTextEdit="1"/>
              </p:cNvSpPr>
              <p:nvPr/>
            </p:nvSpPr>
            <p:spPr>
              <a:xfrm>
                <a:off x="765580" y="1997381"/>
                <a:ext cx="9234761" cy="973023"/>
              </a:xfrm>
              <a:prstGeom prst="rect">
                <a:avLst/>
              </a:prstGeom>
              <a:blipFill>
                <a:blip r:embed="rId7"/>
                <a:stretch>
                  <a:fillRect l="-1387" t="-7547"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B82549DC-0D4A-42B1-A93C-E6DAD2FE1306}"/>
                  </a:ext>
                </a:extLst>
              </p:cNvPr>
              <p:cNvSpPr/>
              <p:nvPr/>
            </p:nvSpPr>
            <p:spPr>
              <a:xfrm>
                <a:off x="765579" y="2914574"/>
                <a:ext cx="9234761" cy="973023"/>
              </a:xfrm>
              <a:prstGeom prst="rect">
                <a:avLst/>
              </a:prstGeom>
              <a:noFill/>
            </p:spPr>
            <p:txBody>
              <a:bodyPr wrap="square" lIns="91440" tIns="45720" rIns="91440" bIns="45720">
                <a:spAutoFit/>
              </a:bodyPr>
              <a:lstStyle/>
              <a:p>
                <a:r>
                  <a:rPr lang="en-US" altLang="zh-CN" sz="2800" dirty="0">
                    <a:ln w="0"/>
                  </a:rPr>
                  <a:t>One</a:t>
                </a:r>
                <a:r>
                  <a:rPr lang="en-US" altLang="zh-CN" sz="2800" b="0" cap="none" spc="0" dirty="0">
                    <a:ln w="0"/>
                    <a:solidFill>
                      <a:schemeClr val="tx1"/>
                    </a:solidFill>
                  </a:rPr>
                  <a:t> hidden state process:</a:t>
                </a:r>
                <a14:m>
                  <m:oMath xmlns:m="http://schemas.openxmlformats.org/officeDocument/2006/math">
                    <m:sSub>
                      <m:sSubPr>
                        <m:ctrlPr>
                          <a:rPr lang="zh-CN" altLang="en-US" sz="2800" b="0" i="1" cap="none" spc="0" dirty="0" smtClean="0">
                            <a:ln w="0"/>
                            <a:solidFill>
                              <a:schemeClr val="tx1"/>
                            </a:solidFill>
                            <a:latin typeface="Cambria Math" panose="02040503050406030204" pitchFamily="18" charset="0"/>
                          </a:rPr>
                        </m:ctrlPr>
                      </m:sSubPr>
                      <m:e>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h</m:t>
                        </m:r>
                      </m:e>
                      <m:sub>
                        <m:r>
                          <a:rPr lang="zh-CN" altLang="en-US" sz="2800" b="0" i="0" cap="none" spc="0" dirty="0">
                            <a:ln w="0"/>
                            <a:solidFill>
                              <a:schemeClr val="tx1"/>
                            </a:solidFill>
                            <a:latin typeface="Cambria Math" panose="02040503050406030204" pitchFamily="18" charset="0"/>
                          </a:rPr>
                          <m:t>1</m:t>
                        </m:r>
                      </m:sub>
                    </m:sSub>
                    <m:r>
                      <a:rPr lang="zh-CN" altLang="en-US" sz="2800" b="0" i="0" cap="none" spc="0" dirty="0">
                        <a:ln w="0"/>
                        <a:solidFill>
                          <a:schemeClr val="tx1"/>
                        </a:solidFill>
                        <a:latin typeface="Cambria Math" panose="02040503050406030204" pitchFamily="18" charset="0"/>
                      </a:rPr>
                      <m:t>,</m:t>
                    </m:r>
                    <m:sSub>
                      <m:sSubPr>
                        <m:ctrlPr>
                          <a:rPr lang="zh-CN" altLang="en-US" sz="2800" b="0" i="1" cap="none" spc="0" dirty="0">
                            <a:ln w="0"/>
                            <a:solidFill>
                              <a:schemeClr val="tx1"/>
                            </a:solidFill>
                            <a:latin typeface="Cambria Math" panose="02040503050406030204" pitchFamily="18" charset="0"/>
                          </a:rPr>
                        </m:ctrlPr>
                      </m:sSubPr>
                      <m:e>
                        <m:r>
                          <a:rPr lang="en-US" altLang="zh-CN" sz="2800" b="0" i="1" cap="none" spc="0" dirty="0" smtClean="0">
                            <a:ln w="0"/>
                            <a:solidFill>
                              <a:schemeClr val="tx1"/>
                            </a:solidFill>
                            <a:latin typeface="Cambria Math" panose="02040503050406030204" pitchFamily="18" charset="0"/>
                          </a:rPr>
                          <m:t>h</m:t>
                        </m:r>
                      </m:e>
                      <m:sub>
                        <m:r>
                          <a:rPr lang="zh-CN" altLang="en-US" sz="2800" b="0" i="0" cap="none" spc="0" dirty="0">
                            <a:ln w="0"/>
                            <a:solidFill>
                              <a:schemeClr val="tx1"/>
                            </a:solidFill>
                            <a:latin typeface="Cambria Math" panose="02040503050406030204" pitchFamily="18" charset="0"/>
                          </a:rPr>
                          <m:t>2</m:t>
                        </m:r>
                      </m:sub>
                    </m:sSub>
                    <m:r>
                      <a:rPr lang="zh-CN" altLang="en-US" sz="2800" b="0" i="0" cap="none" spc="0" dirty="0">
                        <a:ln w="0"/>
                        <a:solidFill>
                          <a:schemeClr val="tx1"/>
                        </a:solidFill>
                        <a:latin typeface="Cambria Math" panose="02040503050406030204" pitchFamily="18" charset="0"/>
                      </a:rPr>
                      <m:t>,</m:t>
                    </m:r>
                    <m:sSub>
                      <m:sSubPr>
                        <m:ctrlPr>
                          <a:rPr lang="zh-CN" altLang="en-US" sz="2800" b="0" i="1" cap="none" spc="0" dirty="0">
                            <a:ln w="0"/>
                            <a:solidFill>
                              <a:schemeClr val="tx1"/>
                            </a:solidFill>
                            <a:latin typeface="Cambria Math" panose="02040503050406030204" pitchFamily="18" charset="0"/>
                          </a:rPr>
                        </m:ctrlPr>
                      </m:sSubPr>
                      <m:e>
                        <m:r>
                          <a:rPr lang="en-US" altLang="zh-CN" sz="2800" b="0" i="1" cap="none" spc="0" dirty="0" smtClean="0">
                            <a:ln w="0"/>
                            <a:solidFill>
                              <a:schemeClr val="tx1"/>
                            </a:solidFill>
                            <a:latin typeface="Cambria Math" panose="02040503050406030204" pitchFamily="18" charset="0"/>
                          </a:rPr>
                          <m:t>h</m:t>
                        </m:r>
                      </m:e>
                      <m:sub>
                        <m:r>
                          <a:rPr lang="zh-CN" altLang="en-US" sz="2800" b="0" i="0" cap="none" spc="0" dirty="0">
                            <a:ln w="0"/>
                            <a:solidFill>
                              <a:schemeClr val="tx1"/>
                            </a:solidFill>
                            <a:latin typeface="Cambria Math" panose="02040503050406030204" pitchFamily="18" charset="0"/>
                          </a:rPr>
                          <m:t>3,…</m:t>
                        </m:r>
                      </m:sub>
                    </m:sSub>
                    <m:r>
                      <a:rPr lang="zh-CN" altLang="en-US" sz="2800" b="0" i="0" cap="none" spc="0" dirty="0">
                        <a:ln w="0"/>
                        <a:solidFill>
                          <a:schemeClr val="tx1"/>
                        </a:solidFill>
                        <a:latin typeface="Cambria Math" panose="02040503050406030204" pitchFamily="18" charset="0"/>
                      </a:rPr>
                      <m:t>,</m:t>
                    </m:r>
                    <m:sSub>
                      <m:sSubPr>
                        <m:ctrlPr>
                          <a:rPr lang="zh-CN" altLang="en-US" sz="2800" b="0" i="1" cap="none" spc="0" dirty="0">
                            <a:ln w="0"/>
                            <a:solidFill>
                              <a:schemeClr val="tx1"/>
                            </a:solidFill>
                            <a:latin typeface="Cambria Math" panose="02040503050406030204" pitchFamily="18" charset="0"/>
                          </a:rPr>
                        </m:ctrlPr>
                      </m:sSubPr>
                      <m:e>
                        <m:r>
                          <a:rPr lang="en-US" altLang="zh-CN" sz="2800" b="0" i="1" cap="none" spc="0" dirty="0" smtClean="0">
                            <a:ln w="0"/>
                            <a:solidFill>
                              <a:schemeClr val="tx1"/>
                            </a:solidFill>
                            <a:latin typeface="Cambria Math" panose="02040503050406030204" pitchFamily="18" charset="0"/>
                          </a:rPr>
                          <m:t>h</m:t>
                        </m:r>
                      </m:e>
                      <m:sub>
                        <m:r>
                          <a:rPr lang="zh-CN" altLang="en-US" sz="2800" b="0" i="1" cap="none" spc="0" dirty="0">
                            <a:ln w="0"/>
                            <a:solidFill>
                              <a:schemeClr val="tx1"/>
                            </a:solidFill>
                            <a:latin typeface="Cambria Math" panose="02040503050406030204" pitchFamily="18" charset="0"/>
                          </a:rPr>
                          <m:t>𝑛</m:t>
                        </m:r>
                      </m:sub>
                    </m:sSub>
                  </m:oMath>
                </a14:m>
                <a:endParaRPr lang="en-US" altLang="zh-CN" sz="2800" b="0" i="1" cap="none" spc="0" dirty="0">
                  <a:ln w="0"/>
                  <a:solidFill>
                    <a:schemeClr val="tx1"/>
                  </a:solidFill>
                  <a:latin typeface="Cambria Math" panose="02040503050406030204" pitchFamily="18" charset="0"/>
                </a:endParaRPr>
              </a:p>
              <a:p>
                <a14:m>
                  <m:oMath xmlns:m="http://schemas.openxmlformats.org/officeDocument/2006/math">
                    <m:sSub>
                      <m:sSubPr>
                        <m:ctrlPr>
                          <a:rPr lang="zh-CN" altLang="en-US" sz="2800" b="0" i="1" cap="none" spc="0" dirty="0" smtClean="0">
                            <a:ln w="0"/>
                            <a:solidFill>
                              <a:schemeClr val="tx1"/>
                            </a:solidFill>
                            <a:latin typeface="Cambria Math" panose="02040503050406030204" pitchFamily="18" charset="0"/>
                          </a:rPr>
                        </m:ctrlPr>
                      </m:sSubPr>
                      <m:e>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h</m:t>
                        </m:r>
                      </m:e>
                      <m:sub>
                        <m:r>
                          <m:rPr>
                            <m:sty m:val="p"/>
                          </m:rPr>
                          <a:rPr lang="en-US" altLang="zh-CN" sz="2800" b="0" i="0" cap="none" spc="0" dirty="0" smtClean="0">
                            <a:ln w="0"/>
                            <a:solidFill>
                              <a:schemeClr val="tx1"/>
                            </a:solidFill>
                            <a:latin typeface="Cambria Math" panose="02040503050406030204" pitchFamily="18" charset="0"/>
                          </a:rPr>
                          <m:t>i</m:t>
                        </m:r>
                      </m:sub>
                    </m:sSub>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𝑑𝑒𝑛𝑜𝑡𝑒</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𝑡h𝑒</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𝑠𝑡𝑎𝑡𝑒</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𝑜𝑓</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𝑐𝑢𝑟𝑟𝑒𝑛𝑡</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𝑚𝑎𝑟𝑘𝑒𝑡</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𝑎𝑡</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𝑡𝑖𝑚𝑒</m:t>
                    </m:r>
                    <m:r>
                      <a:rPr lang="en-US" altLang="zh-CN" sz="2800" b="0" i="1" cap="none" spc="0" dirty="0" smtClean="0">
                        <a:ln w="0"/>
                        <a:solidFill>
                          <a:schemeClr val="tx1"/>
                        </a:solidFill>
                        <a:latin typeface="Cambria Math" panose="02040503050406030204" pitchFamily="18" charset="0"/>
                      </a:rPr>
                      <m:t> </m:t>
                    </m:r>
                    <m:r>
                      <a:rPr lang="en-US" altLang="zh-CN" sz="2800" b="0" i="1" cap="none" spc="0" dirty="0" smtClean="0">
                        <a:ln w="0"/>
                        <a:solidFill>
                          <a:schemeClr val="tx1"/>
                        </a:solidFill>
                        <a:latin typeface="Cambria Math" panose="02040503050406030204" pitchFamily="18" charset="0"/>
                      </a:rPr>
                      <m:t>𝑖</m:t>
                    </m:r>
                  </m:oMath>
                </a14:m>
                <a:r>
                  <a:rPr lang="en-US" altLang="zh-CN" sz="2800" i="1" dirty="0">
                    <a:ln w="0"/>
                    <a:latin typeface="Cambria Math" panose="02040503050406030204" pitchFamily="18" charset="0"/>
                  </a:rPr>
                  <a:t>.)</a:t>
                </a:r>
                <a:endParaRPr lang="zh-CN" altLang="en-US" sz="2800" i="1" dirty="0">
                  <a:ln w="0"/>
                  <a:latin typeface="Cambria Math" panose="02040503050406030204" pitchFamily="18" charset="0"/>
                </a:endParaRPr>
              </a:p>
            </p:txBody>
          </p:sp>
        </mc:Choice>
        <mc:Fallback xmlns="">
          <p:sp>
            <p:nvSpPr>
              <p:cNvPr id="23" name="矩形 22">
                <a:extLst>
                  <a:ext uri="{FF2B5EF4-FFF2-40B4-BE49-F238E27FC236}">
                    <a16:creationId xmlns:a16="http://schemas.microsoft.com/office/drawing/2014/main" id="{B82549DC-0D4A-42B1-A93C-E6DAD2FE1306}"/>
                  </a:ext>
                </a:extLst>
              </p:cNvPr>
              <p:cNvSpPr>
                <a:spLocks noRot="1" noChangeAspect="1" noMove="1" noResize="1" noEditPoints="1" noAdjustHandles="1" noChangeArrowheads="1" noChangeShapeType="1" noTextEdit="1"/>
              </p:cNvSpPr>
              <p:nvPr/>
            </p:nvSpPr>
            <p:spPr>
              <a:xfrm>
                <a:off x="765579" y="2914574"/>
                <a:ext cx="9234761" cy="973023"/>
              </a:xfrm>
              <a:prstGeom prst="rect">
                <a:avLst/>
              </a:prstGeom>
              <a:blipFill>
                <a:blip r:embed="rId8"/>
                <a:stretch>
                  <a:fillRect l="-1387" t="-6875" b="-16250"/>
                </a:stretch>
              </a:blipFill>
            </p:spPr>
            <p:txBody>
              <a:bodyPr/>
              <a:lstStyle/>
              <a:p>
                <a:r>
                  <a:rPr lang="zh-CN" altLang="en-US">
                    <a:noFill/>
                  </a:rPr>
                  <a:t> </a:t>
                </a:r>
              </a:p>
            </p:txBody>
          </p:sp>
        </mc:Fallback>
      </mc:AlternateContent>
      <p:grpSp>
        <p:nvGrpSpPr>
          <p:cNvPr id="24" name="画布 1">
            <a:extLst>
              <a:ext uri="{FF2B5EF4-FFF2-40B4-BE49-F238E27FC236}">
                <a16:creationId xmlns:a16="http://schemas.microsoft.com/office/drawing/2014/main" id="{B0AC0464-5DD0-47B7-BBEB-7E2CCAE18DA9}"/>
              </a:ext>
            </a:extLst>
          </p:cNvPr>
          <p:cNvGrpSpPr/>
          <p:nvPr/>
        </p:nvGrpSpPr>
        <p:grpSpPr>
          <a:xfrm>
            <a:off x="5934354" y="3595712"/>
            <a:ext cx="5428341" cy="3144464"/>
            <a:chOff x="0" y="0"/>
            <a:chExt cx="3268980" cy="2284730"/>
          </a:xfrm>
        </p:grpSpPr>
        <p:sp>
          <p:nvSpPr>
            <p:cNvPr id="25" name="矩形 24">
              <a:extLst>
                <a:ext uri="{FF2B5EF4-FFF2-40B4-BE49-F238E27FC236}">
                  <a16:creationId xmlns:a16="http://schemas.microsoft.com/office/drawing/2014/main" id="{ED392442-51B3-4E2D-B3F7-8372A1E475DB}"/>
                </a:ext>
              </a:extLst>
            </p:cNvPr>
            <p:cNvSpPr/>
            <p:nvPr/>
          </p:nvSpPr>
          <p:spPr>
            <a:xfrm>
              <a:off x="0" y="0"/>
              <a:ext cx="3268980" cy="2284730"/>
            </a:xfrm>
            <a:prstGeom prst="rect">
              <a:avLst/>
            </a:prstGeom>
          </p:spPr>
        </p:sp>
        <p:sp>
          <p:nvSpPr>
            <p:cNvPr id="26" name="椭圆 25">
              <a:extLst>
                <a:ext uri="{FF2B5EF4-FFF2-40B4-BE49-F238E27FC236}">
                  <a16:creationId xmlns:a16="http://schemas.microsoft.com/office/drawing/2014/main" id="{6EE2BE68-EDB8-4A74-9B13-429C689120BE}"/>
                </a:ext>
              </a:extLst>
            </p:cNvPr>
            <p:cNvSpPr/>
            <p:nvPr/>
          </p:nvSpPr>
          <p:spPr>
            <a:xfrm>
              <a:off x="465827" y="1017916"/>
              <a:ext cx="439947" cy="457200"/>
            </a:xfrm>
            <a:prstGeom prst="ellipse">
              <a:avLst/>
            </a:prstGeom>
            <a:ln w="38100">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b="1"/>
            </a:p>
          </p:txBody>
        </p:sp>
        <p:sp>
          <p:nvSpPr>
            <p:cNvPr id="27" name="椭圆 26">
              <a:extLst>
                <a:ext uri="{FF2B5EF4-FFF2-40B4-BE49-F238E27FC236}">
                  <a16:creationId xmlns:a16="http://schemas.microsoft.com/office/drawing/2014/main" id="{2F994F04-D6BB-4E15-8D2F-DA8B2FC41924}"/>
                </a:ext>
              </a:extLst>
            </p:cNvPr>
            <p:cNvSpPr/>
            <p:nvPr/>
          </p:nvSpPr>
          <p:spPr>
            <a:xfrm>
              <a:off x="1163412" y="1025388"/>
              <a:ext cx="439420" cy="457200"/>
            </a:xfrm>
            <a:prstGeom prst="ellipse">
              <a:avLst/>
            </a:prstGeom>
            <a:ln w="38100">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b="1"/>
            </a:p>
          </p:txBody>
        </p:sp>
        <p:sp>
          <p:nvSpPr>
            <p:cNvPr id="28" name="椭圆 27">
              <a:extLst>
                <a:ext uri="{FF2B5EF4-FFF2-40B4-BE49-F238E27FC236}">
                  <a16:creationId xmlns:a16="http://schemas.microsoft.com/office/drawing/2014/main" id="{E71018CF-9A38-46E5-82A4-A4094A9A81AE}"/>
                </a:ext>
              </a:extLst>
            </p:cNvPr>
            <p:cNvSpPr/>
            <p:nvPr/>
          </p:nvSpPr>
          <p:spPr>
            <a:xfrm>
              <a:off x="2535013" y="1025388"/>
              <a:ext cx="439420" cy="457200"/>
            </a:xfrm>
            <a:prstGeom prst="ellipse">
              <a:avLst/>
            </a:prstGeom>
            <a:ln w="38100">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b="1"/>
            </a:p>
          </p:txBody>
        </p:sp>
        <p:cxnSp>
          <p:nvCxnSpPr>
            <p:cNvPr id="29" name="连接符: 曲线 28">
              <a:extLst>
                <a:ext uri="{FF2B5EF4-FFF2-40B4-BE49-F238E27FC236}">
                  <a16:creationId xmlns:a16="http://schemas.microsoft.com/office/drawing/2014/main" id="{9EDF2CDD-1EF3-4907-9827-D29745D08DDB}"/>
                </a:ext>
              </a:extLst>
            </p:cNvPr>
            <p:cNvCxnSpPr>
              <a:stCxn id="26" idx="0"/>
              <a:endCxn id="27" idx="1"/>
            </p:cNvCxnSpPr>
            <p:nvPr/>
          </p:nvCxnSpPr>
          <p:spPr>
            <a:xfrm rot="16200000" flipH="1">
              <a:off x="919568" y="784148"/>
              <a:ext cx="74427" cy="541963"/>
            </a:xfrm>
            <a:prstGeom prst="curvedConnector3">
              <a:avLst>
                <a:gd name="adj1" fmla="val -307147"/>
              </a:avLst>
            </a:prstGeom>
            <a:ln w="38100">
              <a:solidFill>
                <a:srgbClr val="92D050"/>
              </a:solidFill>
              <a:tailEnd type="triangle"/>
            </a:ln>
          </p:spPr>
          <p:style>
            <a:lnRef idx="1">
              <a:schemeClr val="accent6"/>
            </a:lnRef>
            <a:fillRef idx="0">
              <a:schemeClr val="accent6"/>
            </a:fillRef>
            <a:effectRef idx="0">
              <a:schemeClr val="accent6"/>
            </a:effectRef>
            <a:fontRef idx="minor">
              <a:schemeClr val="tx1"/>
            </a:fontRef>
          </p:style>
        </p:cxnSp>
        <p:cxnSp>
          <p:nvCxnSpPr>
            <p:cNvPr id="30" name="连接符: 曲线 29">
              <a:extLst>
                <a:ext uri="{FF2B5EF4-FFF2-40B4-BE49-F238E27FC236}">
                  <a16:creationId xmlns:a16="http://schemas.microsoft.com/office/drawing/2014/main" id="{074B2812-DE7D-4C7D-832F-7350A91EFB04}"/>
                </a:ext>
              </a:extLst>
            </p:cNvPr>
            <p:cNvCxnSpPr>
              <a:stCxn id="26" idx="0"/>
              <a:endCxn id="28" idx="0"/>
            </p:cNvCxnSpPr>
            <p:nvPr/>
          </p:nvCxnSpPr>
          <p:spPr>
            <a:xfrm rot="16200000" flipH="1">
              <a:off x="1716526" y="-12809"/>
              <a:ext cx="7472" cy="2068922"/>
            </a:xfrm>
            <a:prstGeom prst="curvedConnector3">
              <a:avLst>
                <a:gd name="adj1" fmla="val -8601017"/>
              </a:avLst>
            </a:prstGeom>
            <a:ln w="38100">
              <a:solidFill>
                <a:srgbClr val="92D050"/>
              </a:solidFill>
              <a:tailEnd type="triangle"/>
            </a:ln>
          </p:spPr>
          <p:style>
            <a:lnRef idx="1">
              <a:schemeClr val="accent6"/>
            </a:lnRef>
            <a:fillRef idx="0">
              <a:schemeClr val="accent6"/>
            </a:fillRef>
            <a:effectRef idx="0">
              <a:schemeClr val="accent6"/>
            </a:effectRef>
            <a:fontRef idx="minor">
              <a:schemeClr val="tx1"/>
            </a:fontRef>
          </p:style>
        </p:cxnSp>
        <p:cxnSp>
          <p:nvCxnSpPr>
            <p:cNvPr id="31" name="连接符: 曲线 30">
              <a:extLst>
                <a:ext uri="{FF2B5EF4-FFF2-40B4-BE49-F238E27FC236}">
                  <a16:creationId xmlns:a16="http://schemas.microsoft.com/office/drawing/2014/main" id="{76C2BEF6-9A7A-40E4-894E-D67FB2952CDF}"/>
                </a:ext>
              </a:extLst>
            </p:cNvPr>
            <p:cNvCxnSpPr>
              <a:cxnSpLocks/>
              <a:stCxn id="27" idx="0"/>
              <a:endCxn id="28" idx="0"/>
            </p:cNvCxnSpPr>
            <p:nvPr/>
          </p:nvCxnSpPr>
          <p:spPr>
            <a:xfrm rot="5400000" flipH="1" flipV="1">
              <a:off x="2068922" y="339588"/>
              <a:ext cx="12700" cy="1371601"/>
            </a:xfrm>
            <a:prstGeom prst="curvedConnector3">
              <a:avLst>
                <a:gd name="adj1" fmla="val 1800000"/>
              </a:avLst>
            </a:prstGeom>
            <a:ln w="38100">
              <a:solidFill>
                <a:srgbClr val="92D050"/>
              </a:solidFill>
              <a:tailEnd type="triangle"/>
            </a:ln>
          </p:spPr>
          <p:style>
            <a:lnRef idx="1">
              <a:schemeClr val="accent6"/>
            </a:lnRef>
            <a:fillRef idx="0">
              <a:schemeClr val="accent6"/>
            </a:fillRef>
            <a:effectRef idx="0">
              <a:schemeClr val="accent6"/>
            </a:effectRef>
            <a:fontRef idx="minor">
              <a:schemeClr val="tx1"/>
            </a:fontRef>
          </p:style>
        </p:cxnSp>
        <p:cxnSp>
          <p:nvCxnSpPr>
            <p:cNvPr id="32" name="连接符: 曲线 31">
              <a:extLst>
                <a:ext uri="{FF2B5EF4-FFF2-40B4-BE49-F238E27FC236}">
                  <a16:creationId xmlns:a16="http://schemas.microsoft.com/office/drawing/2014/main" id="{C0152FD4-8190-43D0-8FEB-EEB6AF0D6107}"/>
                </a:ext>
              </a:extLst>
            </p:cNvPr>
            <p:cNvCxnSpPr>
              <a:stCxn id="27" idx="3"/>
              <a:endCxn id="26" idx="4"/>
            </p:cNvCxnSpPr>
            <p:nvPr/>
          </p:nvCxnSpPr>
          <p:spPr>
            <a:xfrm rot="5400000">
              <a:off x="927042" y="1174393"/>
              <a:ext cx="59483" cy="541963"/>
            </a:xfrm>
            <a:prstGeom prst="curvedConnector3">
              <a:avLst>
                <a:gd name="adj1" fmla="val 496873"/>
              </a:avLst>
            </a:prstGeom>
            <a:ln w="38100">
              <a:solidFill>
                <a:srgbClr val="92D050"/>
              </a:solidFill>
              <a:tailEnd type="triangle"/>
            </a:ln>
          </p:spPr>
          <p:style>
            <a:lnRef idx="1">
              <a:schemeClr val="accent6"/>
            </a:lnRef>
            <a:fillRef idx="0">
              <a:schemeClr val="accent6"/>
            </a:fillRef>
            <a:effectRef idx="0">
              <a:schemeClr val="accent6"/>
            </a:effectRef>
            <a:fontRef idx="minor">
              <a:schemeClr val="tx1"/>
            </a:fontRef>
          </p:style>
        </p:cxnSp>
        <p:cxnSp>
          <p:nvCxnSpPr>
            <p:cNvPr id="35" name="连接符: 曲线 34">
              <a:extLst>
                <a:ext uri="{FF2B5EF4-FFF2-40B4-BE49-F238E27FC236}">
                  <a16:creationId xmlns:a16="http://schemas.microsoft.com/office/drawing/2014/main" id="{3A9BE8A7-C2D9-4A73-A37A-7F199C4B02DA}"/>
                </a:ext>
              </a:extLst>
            </p:cNvPr>
            <p:cNvCxnSpPr>
              <a:stCxn id="28" idx="4"/>
              <a:endCxn id="27" idx="4"/>
            </p:cNvCxnSpPr>
            <p:nvPr/>
          </p:nvCxnSpPr>
          <p:spPr>
            <a:xfrm rot="5400000">
              <a:off x="2068923" y="796470"/>
              <a:ext cx="12700" cy="1371601"/>
            </a:xfrm>
            <a:prstGeom prst="curvedConnector3">
              <a:avLst>
                <a:gd name="adj1" fmla="val 1800000"/>
              </a:avLst>
            </a:prstGeom>
            <a:ln w="38100">
              <a:solidFill>
                <a:srgbClr val="92D050"/>
              </a:solidFill>
              <a:tailEnd type="triangle"/>
            </a:ln>
          </p:spPr>
          <p:style>
            <a:lnRef idx="1">
              <a:schemeClr val="accent6"/>
            </a:lnRef>
            <a:fillRef idx="0">
              <a:schemeClr val="accent6"/>
            </a:fillRef>
            <a:effectRef idx="0">
              <a:schemeClr val="accent6"/>
            </a:effectRef>
            <a:fontRef idx="minor">
              <a:schemeClr val="tx1"/>
            </a:fontRef>
          </p:style>
        </p:cxnSp>
        <p:cxnSp>
          <p:nvCxnSpPr>
            <p:cNvPr id="36" name="连接符: 曲线 35">
              <a:extLst>
                <a:ext uri="{FF2B5EF4-FFF2-40B4-BE49-F238E27FC236}">
                  <a16:creationId xmlns:a16="http://schemas.microsoft.com/office/drawing/2014/main" id="{3903A75E-6179-4A81-8AA3-E44ABD913582}"/>
                </a:ext>
              </a:extLst>
            </p:cNvPr>
            <p:cNvCxnSpPr>
              <a:stCxn id="28" idx="5"/>
              <a:endCxn id="26" idx="4"/>
            </p:cNvCxnSpPr>
            <p:nvPr/>
          </p:nvCxnSpPr>
          <p:spPr>
            <a:xfrm rot="5400000">
              <a:off x="1768200" y="333234"/>
              <a:ext cx="59483" cy="2224280"/>
            </a:xfrm>
            <a:prstGeom prst="curvedConnector3">
              <a:avLst>
                <a:gd name="adj1" fmla="val 1207490"/>
              </a:avLst>
            </a:prstGeom>
            <a:ln w="38100">
              <a:solidFill>
                <a:srgbClr val="92D050"/>
              </a:solidFill>
              <a:tailEnd type="triangle"/>
            </a:ln>
          </p:spPr>
          <p:style>
            <a:lnRef idx="1">
              <a:schemeClr val="accent6"/>
            </a:lnRef>
            <a:fillRef idx="0">
              <a:schemeClr val="accent6"/>
            </a:fillRef>
            <a:effectRef idx="0">
              <a:schemeClr val="accent6"/>
            </a:effectRef>
            <a:fontRef idx="minor">
              <a:schemeClr val="tx1"/>
            </a:fontRef>
          </p:style>
        </p:cxnSp>
        <p:sp>
          <p:nvSpPr>
            <p:cNvPr id="37" name="文本框 12">
              <a:extLst>
                <a:ext uri="{FF2B5EF4-FFF2-40B4-BE49-F238E27FC236}">
                  <a16:creationId xmlns:a16="http://schemas.microsoft.com/office/drawing/2014/main" id="{E480F26D-A245-4071-9EEE-99D55158C89F}"/>
                </a:ext>
              </a:extLst>
            </p:cNvPr>
            <p:cNvSpPr txBox="1"/>
            <p:nvPr/>
          </p:nvSpPr>
          <p:spPr>
            <a:xfrm>
              <a:off x="1935408" y="1087677"/>
              <a:ext cx="314098" cy="286248"/>
            </a:xfrm>
            <a:prstGeom prst="rect">
              <a:avLst/>
            </a:prstGeom>
            <a:noFill/>
          </p:spPr>
          <p:txBody>
            <a:bodyPr wrap="none" lIns="91440" tIns="45720" rIns="91440" bIns="45720" anchor="ctr">
              <a:spAutoFit/>
            </a:bodyPr>
            <a:lstStyle/>
            <a:p>
              <a:pPr algn="ctr">
                <a:spcAft>
                  <a:spcPts val="0"/>
                </a:spcAft>
              </a:pPr>
              <a:r>
                <a:rPr lang="en-US" b="1">
                  <a:solidFill>
                    <a:srgbClr val="70AD47"/>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a:t>
              </a:r>
              <a:endParaRPr lang="zh-CN" sz="1600" b="1">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38" name="文本框 12">
                  <a:extLst>
                    <a:ext uri="{FF2B5EF4-FFF2-40B4-BE49-F238E27FC236}">
                      <a16:creationId xmlns:a16="http://schemas.microsoft.com/office/drawing/2014/main" id="{12FC05A8-48D4-42A1-AA5E-E3BB32F76D21}"/>
                    </a:ext>
                  </a:extLst>
                </p:cNvPr>
                <p:cNvSpPr txBox="1"/>
                <p:nvPr/>
              </p:nvSpPr>
              <p:spPr>
                <a:xfrm>
                  <a:off x="950201" y="598941"/>
                  <a:ext cx="452097" cy="262394"/>
                </a:xfrm>
                <a:prstGeom prst="rect">
                  <a:avLst/>
                </a:prstGeom>
                <a:noFill/>
              </p:spPr>
              <p:txBody>
                <a:bodyPr wrap="none" lIns="91440" tIns="45720" rIns="91440" bIns="45720" anchor="ctr">
                  <a:sp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600" b="1" i="1">
                                <a:solidFill>
                                  <a:srgbClr val="70AD47"/>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𝜸</m:t>
                            </m:r>
                          </m:e>
                          <m:sub>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𝟏𝟐</m:t>
                            </m:r>
                          </m:sub>
                        </m:sSub>
                      </m:oMath>
                    </m:oMathPara>
                  </a14:m>
                  <a:endParaRPr lang="zh-CN" sz="1600" b="1">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8" name="文本框 12">
                  <a:extLst>
                    <a:ext uri="{FF2B5EF4-FFF2-40B4-BE49-F238E27FC236}">
                      <a16:creationId xmlns:a16="http://schemas.microsoft.com/office/drawing/2014/main" id="{12FC05A8-48D4-42A1-AA5E-E3BB32F76D21}"/>
                    </a:ext>
                  </a:extLst>
                </p:cNvPr>
                <p:cNvSpPr txBox="1">
                  <a:spLocks noRot="1" noChangeAspect="1" noMove="1" noResize="1" noEditPoints="1" noAdjustHandles="1" noChangeArrowheads="1" noChangeShapeType="1" noTextEdit="1"/>
                </p:cNvSpPr>
                <p:nvPr/>
              </p:nvSpPr>
              <p:spPr>
                <a:xfrm>
                  <a:off x="950201" y="598941"/>
                  <a:ext cx="452097" cy="262394"/>
                </a:xfrm>
                <a:prstGeom prst="rect">
                  <a:avLst/>
                </a:prstGeom>
                <a:blipFill>
                  <a:blip r:embed="rId9"/>
                  <a:stretch>
                    <a:fillRect b="-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12">
                  <a:extLst>
                    <a:ext uri="{FF2B5EF4-FFF2-40B4-BE49-F238E27FC236}">
                      <a16:creationId xmlns:a16="http://schemas.microsoft.com/office/drawing/2014/main" id="{CA3A9E5C-25A5-47EF-B0C5-E97CED7258BC}"/>
                    </a:ext>
                  </a:extLst>
                </p:cNvPr>
                <p:cNvSpPr txBox="1"/>
                <p:nvPr/>
              </p:nvSpPr>
              <p:spPr>
                <a:xfrm>
                  <a:off x="1474642" y="65349"/>
                  <a:ext cx="489519" cy="262394"/>
                </a:xfrm>
                <a:prstGeom prst="rect">
                  <a:avLst/>
                </a:prstGeom>
                <a:noFill/>
              </p:spPr>
              <p:txBody>
                <a:bodyPr wrap="none" lIns="91440" tIns="45720" rIns="91440" bIns="45720" anchor="ctr">
                  <a:sp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600" b="1" i="1">
                                <a:solidFill>
                                  <a:srgbClr val="70AD47"/>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𝜸</m:t>
                            </m:r>
                          </m:e>
                          <m:sub>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𝟏</m:t>
                            </m:r>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𝒎</m:t>
                            </m:r>
                          </m:sub>
                        </m:sSub>
                      </m:oMath>
                    </m:oMathPara>
                  </a14:m>
                  <a:endParaRPr lang="zh-CN" sz="1600" b="1"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9" name="文本框 12">
                  <a:extLst>
                    <a:ext uri="{FF2B5EF4-FFF2-40B4-BE49-F238E27FC236}">
                      <a16:creationId xmlns:a16="http://schemas.microsoft.com/office/drawing/2014/main" id="{CA3A9E5C-25A5-47EF-B0C5-E97CED7258BC}"/>
                    </a:ext>
                  </a:extLst>
                </p:cNvPr>
                <p:cNvSpPr txBox="1">
                  <a:spLocks noRot="1" noChangeAspect="1" noMove="1" noResize="1" noEditPoints="1" noAdjustHandles="1" noChangeArrowheads="1" noChangeShapeType="1" noTextEdit="1"/>
                </p:cNvSpPr>
                <p:nvPr/>
              </p:nvSpPr>
              <p:spPr>
                <a:xfrm>
                  <a:off x="1474642" y="65349"/>
                  <a:ext cx="489519" cy="262394"/>
                </a:xfrm>
                <a:prstGeom prst="rect">
                  <a:avLst/>
                </a:prstGeom>
                <a:blipFill>
                  <a:blip r:embed="rId10"/>
                  <a:stretch>
                    <a:fillRect b="-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12">
                  <a:extLst>
                    <a:ext uri="{FF2B5EF4-FFF2-40B4-BE49-F238E27FC236}">
                      <a16:creationId xmlns:a16="http://schemas.microsoft.com/office/drawing/2014/main" id="{4186FD1C-83BC-4B14-8E0D-DE66E71BAD26}"/>
                    </a:ext>
                  </a:extLst>
                </p:cNvPr>
                <p:cNvSpPr txBox="1"/>
                <p:nvPr/>
              </p:nvSpPr>
              <p:spPr>
                <a:xfrm>
                  <a:off x="1881670" y="547110"/>
                  <a:ext cx="489519" cy="262394"/>
                </a:xfrm>
                <a:prstGeom prst="rect">
                  <a:avLst/>
                </a:prstGeom>
                <a:noFill/>
              </p:spPr>
              <p:txBody>
                <a:bodyPr wrap="none" lIns="91440" tIns="45720" rIns="91440" bIns="45720" anchor="ctr">
                  <a:sp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600" b="1" i="1">
                                <a:solidFill>
                                  <a:srgbClr val="70AD47"/>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𝜸</m:t>
                            </m:r>
                          </m:e>
                          <m:sub>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𝟐</m:t>
                            </m:r>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𝒎</m:t>
                            </m:r>
                          </m:sub>
                        </m:sSub>
                      </m:oMath>
                    </m:oMathPara>
                  </a14:m>
                  <a:endParaRPr lang="zh-CN" sz="1600" b="1">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0" name="文本框 12">
                  <a:extLst>
                    <a:ext uri="{FF2B5EF4-FFF2-40B4-BE49-F238E27FC236}">
                      <a16:creationId xmlns:a16="http://schemas.microsoft.com/office/drawing/2014/main" id="{4186FD1C-83BC-4B14-8E0D-DE66E71BAD26}"/>
                    </a:ext>
                  </a:extLst>
                </p:cNvPr>
                <p:cNvSpPr txBox="1">
                  <a:spLocks noRot="1" noChangeAspect="1" noMove="1" noResize="1" noEditPoints="1" noAdjustHandles="1" noChangeArrowheads="1" noChangeShapeType="1" noTextEdit="1"/>
                </p:cNvSpPr>
                <p:nvPr/>
              </p:nvSpPr>
              <p:spPr>
                <a:xfrm>
                  <a:off x="1881670" y="547110"/>
                  <a:ext cx="489519" cy="262394"/>
                </a:xfrm>
                <a:prstGeom prst="rect">
                  <a:avLst/>
                </a:prstGeom>
                <a:blipFill>
                  <a:blip r:embed="rId11"/>
                  <a:stretch>
                    <a:fillRect b="-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12">
                  <a:extLst>
                    <a:ext uri="{FF2B5EF4-FFF2-40B4-BE49-F238E27FC236}">
                      <a16:creationId xmlns:a16="http://schemas.microsoft.com/office/drawing/2014/main" id="{46C77677-9C06-4FB4-9608-E03844681ED1}"/>
                    </a:ext>
                  </a:extLst>
                </p:cNvPr>
                <p:cNvSpPr txBox="1"/>
                <p:nvPr/>
              </p:nvSpPr>
              <p:spPr>
                <a:xfrm>
                  <a:off x="1616360" y="1866991"/>
                  <a:ext cx="489519" cy="262394"/>
                </a:xfrm>
                <a:prstGeom prst="rect">
                  <a:avLst/>
                </a:prstGeom>
                <a:noFill/>
              </p:spPr>
              <p:txBody>
                <a:bodyPr wrap="none" lIns="91440" tIns="45720" rIns="91440" bIns="45720" anchor="ctr">
                  <a:sp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600" b="1" i="1">
                                <a:solidFill>
                                  <a:srgbClr val="70AD47"/>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𝜸</m:t>
                            </m:r>
                          </m:e>
                          <m:sub>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𝒎</m:t>
                            </m:r>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𝟏</m:t>
                            </m:r>
                          </m:sub>
                        </m:sSub>
                      </m:oMath>
                    </m:oMathPara>
                  </a14:m>
                  <a:endParaRPr lang="zh-CN" sz="1600" b="1">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1" name="文本框 12">
                  <a:extLst>
                    <a:ext uri="{FF2B5EF4-FFF2-40B4-BE49-F238E27FC236}">
                      <a16:creationId xmlns:a16="http://schemas.microsoft.com/office/drawing/2014/main" id="{46C77677-9C06-4FB4-9608-E03844681ED1}"/>
                    </a:ext>
                  </a:extLst>
                </p:cNvPr>
                <p:cNvSpPr txBox="1">
                  <a:spLocks noRot="1" noChangeAspect="1" noMove="1" noResize="1" noEditPoints="1" noAdjustHandles="1" noChangeArrowheads="1" noChangeShapeType="1" noTextEdit="1"/>
                </p:cNvSpPr>
                <p:nvPr/>
              </p:nvSpPr>
              <p:spPr>
                <a:xfrm>
                  <a:off x="1616360" y="1866991"/>
                  <a:ext cx="489519" cy="262394"/>
                </a:xfrm>
                <a:prstGeom prst="rect">
                  <a:avLst/>
                </a:prstGeom>
                <a:blipFill>
                  <a:blip r:embed="rId12"/>
                  <a:stretch>
                    <a:fillRect b="-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12">
                  <a:extLst>
                    <a:ext uri="{FF2B5EF4-FFF2-40B4-BE49-F238E27FC236}">
                      <a16:creationId xmlns:a16="http://schemas.microsoft.com/office/drawing/2014/main" id="{14460B8B-D74A-4F3B-A5E0-3771A0C6D5D9}"/>
                    </a:ext>
                  </a:extLst>
                </p:cNvPr>
                <p:cNvSpPr txBox="1"/>
                <p:nvPr/>
              </p:nvSpPr>
              <p:spPr>
                <a:xfrm>
                  <a:off x="1902314" y="1428031"/>
                  <a:ext cx="489519" cy="262394"/>
                </a:xfrm>
                <a:prstGeom prst="rect">
                  <a:avLst/>
                </a:prstGeom>
                <a:noFill/>
              </p:spPr>
              <p:txBody>
                <a:bodyPr wrap="none" lIns="91440" tIns="45720" rIns="91440" bIns="45720" anchor="ctr">
                  <a:sp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600" b="1" i="1">
                                <a:solidFill>
                                  <a:srgbClr val="70AD47"/>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𝜸</m:t>
                            </m:r>
                          </m:e>
                          <m:sub>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𝒎</m:t>
                            </m:r>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𝟐</m:t>
                            </m:r>
                          </m:sub>
                        </m:sSub>
                      </m:oMath>
                    </m:oMathPara>
                  </a14:m>
                  <a:endParaRPr lang="zh-CN" sz="1600" b="1">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12">
                  <a:extLst>
                    <a:ext uri="{FF2B5EF4-FFF2-40B4-BE49-F238E27FC236}">
                      <a16:creationId xmlns:a16="http://schemas.microsoft.com/office/drawing/2014/main" id="{14460B8B-D74A-4F3B-A5E0-3771A0C6D5D9}"/>
                    </a:ext>
                  </a:extLst>
                </p:cNvPr>
                <p:cNvSpPr txBox="1">
                  <a:spLocks noRot="1" noChangeAspect="1" noMove="1" noResize="1" noEditPoints="1" noAdjustHandles="1" noChangeArrowheads="1" noChangeShapeType="1" noTextEdit="1"/>
                </p:cNvSpPr>
                <p:nvPr/>
              </p:nvSpPr>
              <p:spPr>
                <a:xfrm>
                  <a:off x="1902314" y="1428031"/>
                  <a:ext cx="489519" cy="262394"/>
                </a:xfrm>
                <a:prstGeom prst="rect">
                  <a:avLst/>
                </a:prstGeom>
                <a:blipFill>
                  <a:blip r:embed="rId13"/>
                  <a:stretch>
                    <a:fillRect b="-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12">
                  <a:extLst>
                    <a:ext uri="{FF2B5EF4-FFF2-40B4-BE49-F238E27FC236}">
                      <a16:creationId xmlns:a16="http://schemas.microsoft.com/office/drawing/2014/main" id="{D9DFF636-9185-41C7-8C09-30E556BDA8ED}"/>
                    </a:ext>
                  </a:extLst>
                </p:cNvPr>
                <p:cNvSpPr txBox="1"/>
                <p:nvPr/>
              </p:nvSpPr>
              <p:spPr>
                <a:xfrm>
                  <a:off x="1010805" y="1565067"/>
                  <a:ext cx="452097" cy="262394"/>
                </a:xfrm>
                <a:prstGeom prst="rect">
                  <a:avLst/>
                </a:prstGeom>
                <a:noFill/>
              </p:spPr>
              <p:txBody>
                <a:bodyPr wrap="none" lIns="91440" tIns="45720" rIns="91440" bIns="45720" anchor="ctr">
                  <a:sp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600" b="1" i="1">
                                <a:solidFill>
                                  <a:srgbClr val="70AD47"/>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𝜸</m:t>
                            </m:r>
                          </m:e>
                          <m:sub>
                            <m:r>
                              <a:rPr lang="en-US" sz="1600" b="1" i="1" smtClean="0">
                                <a:solidFill>
                                  <a:srgbClr val="70AD47"/>
                                </a:solidFill>
                                <a:effectLst/>
                                <a:latin typeface="Cambria Math" panose="02040503050406030204" pitchFamily="18" charset="0"/>
                                <a:ea typeface="宋体" panose="02010600030101010101" pitchFamily="2" charset="-122"/>
                                <a:cs typeface="宋体" panose="02010600030101010101" pitchFamily="2" charset="-122"/>
                              </a:rPr>
                              <m:t>𝟐𝟏</m:t>
                            </m:r>
                          </m:sub>
                        </m:sSub>
                      </m:oMath>
                    </m:oMathPara>
                  </a14:m>
                  <a:endParaRPr lang="zh-CN" sz="1600" b="1">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3" name="文本框 12">
                  <a:extLst>
                    <a:ext uri="{FF2B5EF4-FFF2-40B4-BE49-F238E27FC236}">
                      <a16:creationId xmlns:a16="http://schemas.microsoft.com/office/drawing/2014/main" id="{D9DFF636-9185-41C7-8C09-30E556BDA8ED}"/>
                    </a:ext>
                  </a:extLst>
                </p:cNvPr>
                <p:cNvSpPr txBox="1">
                  <a:spLocks noRot="1" noChangeAspect="1" noMove="1" noResize="1" noEditPoints="1" noAdjustHandles="1" noChangeArrowheads="1" noChangeShapeType="1" noTextEdit="1"/>
                </p:cNvSpPr>
                <p:nvPr/>
              </p:nvSpPr>
              <p:spPr>
                <a:xfrm>
                  <a:off x="1010805" y="1565067"/>
                  <a:ext cx="452097" cy="262394"/>
                </a:xfrm>
                <a:prstGeom prst="rect">
                  <a:avLst/>
                </a:prstGeom>
                <a:blipFill>
                  <a:blip r:embed="rId14"/>
                  <a:stretch>
                    <a:fillRect b="-1695"/>
                  </a:stretch>
                </a:blipFill>
              </p:spPr>
              <p:txBody>
                <a:bodyPr/>
                <a:lstStyle/>
                <a:p>
                  <a:r>
                    <a:rPr lang="zh-CN" altLang="en-US">
                      <a:noFill/>
                    </a:rPr>
                    <a:t> </a:t>
                  </a:r>
                </a:p>
              </p:txBody>
            </p:sp>
          </mc:Fallback>
        </mc:AlternateContent>
        <p:sp>
          <p:nvSpPr>
            <p:cNvPr id="44" name="文本框 12">
              <a:extLst>
                <a:ext uri="{FF2B5EF4-FFF2-40B4-BE49-F238E27FC236}">
                  <a16:creationId xmlns:a16="http://schemas.microsoft.com/office/drawing/2014/main" id="{EB7F3086-31F4-40BA-B3EA-033702E3B35B}"/>
                </a:ext>
              </a:extLst>
            </p:cNvPr>
            <p:cNvSpPr txBox="1"/>
            <p:nvPr/>
          </p:nvSpPr>
          <p:spPr>
            <a:xfrm>
              <a:off x="535878" y="1105740"/>
              <a:ext cx="295990" cy="262394"/>
            </a:xfrm>
            <a:prstGeom prst="rect">
              <a:avLst/>
            </a:prstGeom>
            <a:noFill/>
          </p:spPr>
          <p:txBody>
            <a:bodyPr wrap="none" lIns="91440" tIns="45720" rIns="91440" bIns="45720" anchor="ctr">
              <a:spAutoFit/>
            </a:bodyPr>
            <a:lstStyle/>
            <a:p>
              <a:pPr algn="ctr">
                <a:spcAft>
                  <a:spcPts val="0"/>
                </a:spcAft>
              </a:pPr>
              <a:r>
                <a:rPr lang="en-US" sz="1600" b="1" dirty="0">
                  <a:solidFill>
                    <a:srgbClr val="70AD47"/>
                  </a:solidFill>
                  <a:effectLst/>
                  <a:latin typeface="宋体" panose="02010600030101010101" pitchFamily="2" charset="-122"/>
                  <a:ea typeface="宋体" panose="02010600030101010101" pitchFamily="2" charset="-122"/>
                  <a:cs typeface="宋体" panose="02010600030101010101" pitchFamily="2" charset="-122"/>
                </a:rPr>
                <a:t>h1</a:t>
              </a:r>
              <a:endParaRPr lang="zh-CN" sz="1600" b="1"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5" name="文本框 12">
              <a:extLst>
                <a:ext uri="{FF2B5EF4-FFF2-40B4-BE49-F238E27FC236}">
                  <a16:creationId xmlns:a16="http://schemas.microsoft.com/office/drawing/2014/main" id="{7CD57011-3770-4163-BACE-C649AFE1511F}"/>
                </a:ext>
              </a:extLst>
            </p:cNvPr>
            <p:cNvSpPr txBox="1"/>
            <p:nvPr/>
          </p:nvSpPr>
          <p:spPr>
            <a:xfrm>
              <a:off x="1256296" y="1115540"/>
              <a:ext cx="295990" cy="262394"/>
            </a:xfrm>
            <a:prstGeom prst="rect">
              <a:avLst/>
            </a:prstGeom>
            <a:noFill/>
          </p:spPr>
          <p:txBody>
            <a:bodyPr wrap="none" lIns="91440" tIns="45720" rIns="91440" bIns="45720" anchor="ctr">
              <a:spAutoFit/>
            </a:bodyPr>
            <a:lstStyle/>
            <a:p>
              <a:pPr algn="ctr">
                <a:spcAft>
                  <a:spcPts val="0"/>
                </a:spcAft>
              </a:pPr>
              <a:r>
                <a:rPr lang="en-US" sz="1600" b="1">
                  <a:solidFill>
                    <a:srgbClr val="70AD47"/>
                  </a:solidFill>
                  <a:effectLst/>
                  <a:latin typeface="宋体" panose="02010600030101010101" pitchFamily="2" charset="-122"/>
                  <a:ea typeface="宋体" panose="02010600030101010101" pitchFamily="2" charset="-122"/>
                  <a:cs typeface="宋体" panose="02010600030101010101" pitchFamily="2" charset="-122"/>
                </a:rPr>
                <a:t>h2</a:t>
              </a:r>
              <a:endParaRPr lang="zh-CN" sz="1600" b="1">
                <a:effectLst/>
                <a:latin typeface="宋体" panose="02010600030101010101" pitchFamily="2" charset="-122"/>
                <a:ea typeface="宋体" panose="02010600030101010101" pitchFamily="2" charset="-122"/>
                <a:cs typeface="宋体" panose="02010600030101010101" pitchFamily="2" charset="-122"/>
              </a:endParaRPr>
            </a:p>
          </p:txBody>
        </p:sp>
        <p:sp>
          <p:nvSpPr>
            <p:cNvPr id="46" name="文本框 12">
              <a:extLst>
                <a:ext uri="{FF2B5EF4-FFF2-40B4-BE49-F238E27FC236}">
                  <a16:creationId xmlns:a16="http://schemas.microsoft.com/office/drawing/2014/main" id="{67369800-2028-4437-A80D-F9EB1C43FE0C}"/>
                </a:ext>
              </a:extLst>
            </p:cNvPr>
            <p:cNvSpPr txBox="1"/>
            <p:nvPr/>
          </p:nvSpPr>
          <p:spPr>
            <a:xfrm>
              <a:off x="2623985" y="1114868"/>
              <a:ext cx="295990" cy="262394"/>
            </a:xfrm>
            <a:prstGeom prst="rect">
              <a:avLst/>
            </a:prstGeom>
            <a:noFill/>
          </p:spPr>
          <p:txBody>
            <a:bodyPr wrap="none" lIns="91440" tIns="45720" rIns="91440" bIns="45720" anchor="ctr">
              <a:spAutoFit/>
            </a:bodyPr>
            <a:lstStyle/>
            <a:p>
              <a:pPr algn="ctr">
                <a:spcAft>
                  <a:spcPts val="0"/>
                </a:spcAft>
              </a:pPr>
              <a:r>
                <a:rPr lang="en-US" sz="1600" b="1">
                  <a:solidFill>
                    <a:srgbClr val="70AD47"/>
                  </a:solidFill>
                  <a:effectLst/>
                  <a:latin typeface="宋体" panose="02010600030101010101" pitchFamily="2" charset="-122"/>
                  <a:ea typeface="宋体" panose="02010600030101010101" pitchFamily="2" charset="-122"/>
                  <a:cs typeface="宋体" panose="02010600030101010101" pitchFamily="2" charset="-122"/>
                </a:rPr>
                <a:t>hm</a:t>
              </a:r>
              <a:endParaRPr lang="zh-CN" sz="1600" b="1">
                <a:effectLst/>
                <a:latin typeface="宋体" panose="02010600030101010101" pitchFamily="2" charset="-122"/>
                <a:ea typeface="宋体" panose="02010600030101010101" pitchFamily="2" charset="-122"/>
                <a:cs typeface="宋体" panose="02010600030101010101" pitchFamily="2" charset="-122"/>
              </a:endParaRPr>
            </a:p>
          </p:txBody>
        </p:sp>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6139C8F-CD08-45EC-A952-844778AC9B7A}"/>
                  </a:ext>
                </a:extLst>
              </p:cNvPr>
              <p:cNvSpPr txBox="1"/>
              <p:nvPr/>
            </p:nvSpPr>
            <p:spPr>
              <a:xfrm>
                <a:off x="1063355" y="4723949"/>
                <a:ext cx="4985404" cy="6064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3600" b="1" i="1" smtClean="0">
                              <a:solidFill>
                                <a:schemeClr val="tx1"/>
                              </a:solidFill>
                              <a:latin typeface="Cambria Math" panose="02040503050406030204" pitchFamily="18" charset="0"/>
                            </a:rPr>
                          </m:ctrlPr>
                        </m:sSubPr>
                        <m:e>
                          <m:r>
                            <a:rPr lang="zh-CN" altLang="en-US" sz="3600" b="1" i="1">
                              <a:solidFill>
                                <a:schemeClr val="tx1"/>
                              </a:solidFill>
                              <a:latin typeface="Cambria Math" panose="02040503050406030204" pitchFamily="18" charset="0"/>
                            </a:rPr>
                            <m:t>𝜸</m:t>
                          </m:r>
                        </m:e>
                        <m:sub>
                          <m:r>
                            <a:rPr lang="zh-CN" altLang="en-US" sz="3600" b="1" i="1">
                              <a:solidFill>
                                <a:schemeClr val="tx1"/>
                              </a:solidFill>
                              <a:latin typeface="Cambria Math" panose="02040503050406030204" pitchFamily="18" charset="0"/>
                            </a:rPr>
                            <m:t>𝒊𝒋</m:t>
                          </m:r>
                        </m:sub>
                      </m:sSub>
                      <m:r>
                        <a:rPr lang="zh-CN" altLang="en-US" sz="3600" b="1" i="0">
                          <a:solidFill>
                            <a:schemeClr val="tx1"/>
                          </a:solidFill>
                          <a:latin typeface="Cambria Math" panose="02040503050406030204" pitchFamily="18" charset="0"/>
                        </a:rPr>
                        <m:t>=</m:t>
                      </m:r>
                      <m:r>
                        <a:rPr lang="zh-CN" altLang="en-US" sz="3600" b="1" i="1">
                          <a:solidFill>
                            <a:schemeClr val="tx1"/>
                          </a:solidFill>
                          <a:latin typeface="Cambria Math" panose="02040503050406030204" pitchFamily="18" charset="0"/>
                        </a:rPr>
                        <m:t>𝒑</m:t>
                      </m:r>
                      <m:d>
                        <m:dPr>
                          <m:ctrlPr>
                            <a:rPr lang="zh-CN" altLang="en-US" sz="3600" b="1" i="1">
                              <a:solidFill>
                                <a:schemeClr val="tx1"/>
                              </a:solidFill>
                              <a:latin typeface="Cambria Math" panose="02040503050406030204" pitchFamily="18" charset="0"/>
                            </a:rPr>
                          </m:ctrlPr>
                        </m:dPr>
                        <m:e>
                          <m:sSub>
                            <m:sSubPr>
                              <m:ctrlPr>
                                <a:rPr lang="zh-CN" altLang="en-US" sz="3600" b="1" i="1">
                                  <a:solidFill>
                                    <a:schemeClr val="tx1"/>
                                  </a:solidFill>
                                  <a:latin typeface="Cambria Math" panose="02040503050406030204" pitchFamily="18" charset="0"/>
                                </a:rPr>
                              </m:ctrlPr>
                            </m:sSubPr>
                            <m:e>
                              <m:r>
                                <a:rPr lang="zh-CN" altLang="en-US" sz="3600" b="1" i="1">
                                  <a:solidFill>
                                    <a:schemeClr val="tx1"/>
                                  </a:solidFill>
                                  <a:latin typeface="Cambria Math" panose="02040503050406030204" pitchFamily="18" charset="0"/>
                                </a:rPr>
                                <m:t>𝒉</m:t>
                              </m:r>
                            </m:e>
                            <m:sub>
                              <m:r>
                                <a:rPr lang="zh-CN" altLang="en-US" sz="3600" b="1" i="1">
                                  <a:solidFill>
                                    <a:schemeClr val="tx1"/>
                                  </a:solidFill>
                                  <a:latin typeface="Cambria Math" panose="02040503050406030204" pitchFamily="18" charset="0"/>
                                </a:rPr>
                                <m:t>𝒕</m:t>
                              </m:r>
                              <m:r>
                                <a:rPr lang="zh-CN" altLang="en-US" sz="3600" b="1" i="0">
                                  <a:solidFill>
                                    <a:schemeClr val="tx1"/>
                                  </a:solidFill>
                                  <a:latin typeface="Cambria Math" panose="02040503050406030204" pitchFamily="18" charset="0"/>
                                </a:rPr>
                                <m:t>+</m:t>
                              </m:r>
                              <m:r>
                                <a:rPr lang="zh-CN" altLang="en-US" sz="3600" b="1" i="0">
                                  <a:solidFill>
                                    <a:schemeClr val="tx1"/>
                                  </a:solidFill>
                                  <a:latin typeface="Cambria Math" panose="02040503050406030204" pitchFamily="18" charset="0"/>
                                </a:rPr>
                                <m:t>𝟏</m:t>
                              </m:r>
                            </m:sub>
                          </m:sSub>
                          <m:r>
                            <a:rPr lang="zh-CN" altLang="en-US" sz="3600" b="1" i="0">
                              <a:solidFill>
                                <a:schemeClr val="tx1"/>
                              </a:solidFill>
                              <a:latin typeface="Cambria Math" panose="02040503050406030204" pitchFamily="18" charset="0"/>
                            </a:rPr>
                            <m:t>=</m:t>
                          </m:r>
                          <m:d>
                            <m:dPr>
                              <m:begChr m:val=""/>
                              <m:endChr m:val="|"/>
                              <m:ctrlPr>
                                <a:rPr lang="zh-CN" altLang="en-US" sz="3600" b="1" i="1">
                                  <a:solidFill>
                                    <a:schemeClr val="tx1"/>
                                  </a:solidFill>
                                  <a:latin typeface="Cambria Math" panose="02040503050406030204" pitchFamily="18" charset="0"/>
                                </a:rPr>
                              </m:ctrlPr>
                            </m:dPr>
                            <m:e>
                              <m:r>
                                <a:rPr lang="zh-CN" altLang="en-US" sz="3600" b="1" i="1">
                                  <a:solidFill>
                                    <a:schemeClr val="tx1"/>
                                  </a:solidFill>
                                  <a:latin typeface="Cambria Math" panose="02040503050406030204" pitchFamily="18" charset="0"/>
                                </a:rPr>
                                <m:t>𝒋</m:t>
                              </m:r>
                            </m:e>
                          </m:d>
                          <m:sSub>
                            <m:sSubPr>
                              <m:ctrlPr>
                                <a:rPr lang="zh-CN" altLang="en-US" sz="3600" b="1" i="1">
                                  <a:solidFill>
                                    <a:schemeClr val="tx1"/>
                                  </a:solidFill>
                                  <a:latin typeface="Cambria Math" panose="02040503050406030204" pitchFamily="18" charset="0"/>
                                </a:rPr>
                              </m:ctrlPr>
                            </m:sSubPr>
                            <m:e>
                              <m:r>
                                <a:rPr lang="zh-CN" altLang="en-US" sz="3600" b="1" i="1">
                                  <a:solidFill>
                                    <a:schemeClr val="tx1"/>
                                  </a:solidFill>
                                  <a:latin typeface="Cambria Math" panose="02040503050406030204" pitchFamily="18" charset="0"/>
                                </a:rPr>
                                <m:t>𝒉</m:t>
                              </m:r>
                            </m:e>
                            <m:sub>
                              <m:r>
                                <a:rPr lang="zh-CN" altLang="en-US" sz="3600" b="1" i="1">
                                  <a:solidFill>
                                    <a:schemeClr val="tx1"/>
                                  </a:solidFill>
                                  <a:latin typeface="Cambria Math" panose="02040503050406030204" pitchFamily="18" charset="0"/>
                                </a:rPr>
                                <m:t>𝒕</m:t>
                              </m:r>
                            </m:sub>
                          </m:sSub>
                          <m:r>
                            <a:rPr lang="zh-CN" altLang="en-US" sz="3600" b="1" i="0">
                              <a:solidFill>
                                <a:schemeClr val="tx1"/>
                              </a:solidFill>
                              <a:latin typeface="Cambria Math" panose="02040503050406030204" pitchFamily="18" charset="0"/>
                            </a:rPr>
                            <m:t>=ⅈ</m:t>
                          </m:r>
                        </m:e>
                      </m:d>
                    </m:oMath>
                  </m:oMathPara>
                </a14:m>
                <a:endParaRPr lang="zh-CN" altLang="en-US" sz="3600" b="1" dirty="0">
                  <a:solidFill>
                    <a:schemeClr val="tx1"/>
                  </a:solidFill>
                </a:endParaRPr>
              </a:p>
            </p:txBody>
          </p:sp>
        </mc:Choice>
        <mc:Fallback xmlns="">
          <p:sp>
            <p:nvSpPr>
              <p:cNvPr id="7" name="文本框 6">
                <a:extLst>
                  <a:ext uri="{FF2B5EF4-FFF2-40B4-BE49-F238E27FC236}">
                    <a16:creationId xmlns:a16="http://schemas.microsoft.com/office/drawing/2014/main" id="{86139C8F-CD08-45EC-A952-844778AC9B7A}"/>
                  </a:ext>
                </a:extLst>
              </p:cNvPr>
              <p:cNvSpPr txBox="1">
                <a:spLocks noRot="1" noChangeAspect="1" noMove="1" noResize="1" noEditPoints="1" noAdjustHandles="1" noChangeArrowheads="1" noChangeShapeType="1" noTextEdit="1"/>
              </p:cNvSpPr>
              <p:nvPr/>
            </p:nvSpPr>
            <p:spPr>
              <a:xfrm>
                <a:off x="1063355" y="4723949"/>
                <a:ext cx="4985404" cy="606448"/>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8E0F905-5255-4651-AB6B-51997F0E05E3}"/>
                  </a:ext>
                </a:extLst>
              </p:cNvPr>
              <p:cNvSpPr txBox="1"/>
              <p:nvPr/>
            </p:nvSpPr>
            <p:spPr>
              <a:xfrm>
                <a:off x="3971520" y="5471269"/>
                <a:ext cx="24488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b="0" i="0">
                          <a:latin typeface="Cambria Math" panose="02040503050406030204" pitchFamily="18" charset="0"/>
                        </a:rPr>
                        <m:t>ⅈ,</m:t>
                      </m:r>
                      <m:r>
                        <m:rPr>
                          <m:sty m:val="p"/>
                        </m:rPr>
                        <a:rPr lang="zh-CN" altLang="en-US" sz="2800" b="0" i="0">
                          <a:latin typeface="Cambria Math" panose="02040503050406030204" pitchFamily="18" charset="0"/>
                        </a:rPr>
                        <m:t>j</m:t>
                      </m:r>
                      <m:r>
                        <a:rPr lang="zh-CN" altLang="en-US" sz="2800" b="0" i="0">
                          <a:latin typeface="Cambria Math" panose="02040503050406030204" pitchFamily="18" charset="0"/>
                        </a:rPr>
                        <m:t>∈</m:t>
                      </m:r>
                      <m:d>
                        <m:dPr>
                          <m:begChr m:val="["/>
                          <m:endChr m:val="]"/>
                          <m:ctrlPr>
                            <a:rPr lang="zh-CN" altLang="en-US" sz="2800" i="1">
                              <a:latin typeface="Cambria Math" panose="02040503050406030204" pitchFamily="18" charset="0"/>
                            </a:rPr>
                          </m:ctrlPr>
                        </m:dPr>
                        <m:e>
                          <m:r>
                            <a:rPr lang="en-US" altLang="zh-CN" sz="2800" b="0" i="0">
                              <a:latin typeface="Cambria Math" panose="02040503050406030204" pitchFamily="18" charset="0"/>
                            </a:rPr>
                            <m:t>1,2,…,</m:t>
                          </m:r>
                          <m:r>
                            <m:rPr>
                              <m:sty m:val="p"/>
                            </m:rPr>
                            <a:rPr lang="zh-CN" altLang="en-US" sz="2800" b="0" i="0">
                              <a:latin typeface="Cambria Math" panose="02040503050406030204" pitchFamily="18" charset="0"/>
                            </a:rPr>
                            <m:t>m</m:t>
                          </m:r>
                        </m:e>
                      </m:d>
                    </m:oMath>
                  </m:oMathPara>
                </a14:m>
                <a:endParaRPr lang="zh-CN" altLang="en-US" sz="2800"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48E0F905-5255-4651-AB6B-51997F0E05E3}"/>
                  </a:ext>
                </a:extLst>
              </p:cNvPr>
              <p:cNvSpPr txBox="1">
                <a:spLocks noRot="1" noChangeAspect="1" noMove="1" noResize="1" noEditPoints="1" noAdjustHandles="1" noChangeArrowheads="1" noChangeShapeType="1" noTextEdit="1"/>
              </p:cNvSpPr>
              <p:nvPr/>
            </p:nvSpPr>
            <p:spPr>
              <a:xfrm>
                <a:off x="3971520" y="5471269"/>
                <a:ext cx="2448812" cy="430887"/>
              </a:xfrm>
              <a:prstGeom prst="rect">
                <a:avLst/>
              </a:prstGeom>
              <a:blipFill>
                <a:blip r:embed="rId16"/>
                <a:stretch>
                  <a:fillRect/>
                </a:stretch>
              </a:blipFill>
            </p:spPr>
            <p:txBody>
              <a:bodyPr/>
              <a:lstStyle/>
              <a:p>
                <a:r>
                  <a:rPr lang="zh-CN" altLang="en-US">
                    <a:noFill/>
                  </a:rPr>
                  <a:t> </a:t>
                </a:r>
              </a:p>
            </p:txBody>
          </p:sp>
        </mc:Fallback>
      </mc:AlternateContent>
      <p:pic>
        <p:nvPicPr>
          <p:cNvPr id="33" name="图片 32">
            <a:extLst>
              <a:ext uri="{FF2B5EF4-FFF2-40B4-BE49-F238E27FC236}">
                <a16:creationId xmlns:a16="http://schemas.microsoft.com/office/drawing/2014/main" id="{8FF41D3A-7BFB-4013-B945-98F3031F8AF4}"/>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829305" y="1999940"/>
            <a:ext cx="10299340" cy="452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51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3" grpId="0"/>
      <p:bldP spid="7" grpId="0"/>
      <p:bldP spid="8" grpId="0"/>
    </p:bld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Pages>0</Pages>
  <Words>614</Words>
  <Characters>0</Characters>
  <Application>Microsoft Office PowerPoint</Application>
  <DocSecurity>0</DocSecurity>
  <PresentationFormat>宽屏</PresentationFormat>
  <Lines>0</Lines>
  <Paragraphs>111</Paragraphs>
  <Slides>10</Slides>
  <Notes>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10</vt:i4>
      </vt:variant>
    </vt:vector>
  </HeadingPairs>
  <TitlesOfParts>
    <vt:vector size="22" baseType="lpstr">
      <vt:lpstr>Arial Unicode MS</vt:lpstr>
      <vt:lpstr>等线</vt:lpstr>
      <vt:lpstr>宋体</vt:lpstr>
      <vt:lpstr>微软雅黑</vt:lpstr>
      <vt:lpstr>Arial</vt:lpstr>
      <vt:lpstr>Calibri</vt:lpstr>
      <vt:lpstr>Calibri Light</vt:lpstr>
      <vt:lpstr>Cambria Math</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Sky123.Org</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Sky123.Org</dc:creator>
  <cp:keywords/>
  <dc:description/>
  <cp:lastModifiedBy>Y an ling Li</cp:lastModifiedBy>
  <cp:revision>80</cp:revision>
  <dcterms:created xsi:type="dcterms:W3CDTF">2014-03-17T14:50:00Z</dcterms:created>
  <dcterms:modified xsi:type="dcterms:W3CDTF">2018-04-09T18:23:33Z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