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5" autoAdjust="0"/>
    <p:restoredTop sz="94660"/>
  </p:normalViewPr>
  <p:slideViewPr>
    <p:cSldViewPr snapToGrid="0">
      <p:cViewPr varScale="1">
        <p:scale>
          <a:sx n="75" d="100"/>
          <a:sy n="75" d="100"/>
        </p:scale>
        <p:origin x="414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CCEE-6893-D9CF-82F0-839C2FF17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0018D-A06F-D39C-3562-A1B2FB4B1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4F9C5-D151-448F-807A-9F28FF66A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B038-7BD0-4C46-8C24-685281D3B989}" type="datetimeFigureOut">
              <a:rPr lang="en-NZ" smtClean="0"/>
              <a:t>21/09/2023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2ACCA-3D1C-5351-D05A-84016C77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A909A-EE46-05B8-1015-2E4EE891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A543-96A6-4653-AD96-10B9381962A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427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CF8D5-EA4C-7A57-A418-31A61C28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6A196-0F35-0F68-D13E-0A06FE53A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E9BE4-C946-9D1F-7441-8CF38236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B038-7BD0-4C46-8C24-685281D3B989}" type="datetimeFigureOut">
              <a:rPr lang="en-NZ" smtClean="0"/>
              <a:t>21/09/2023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43527-6760-665C-5FF9-D5A07632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92061-42B6-BFEA-58CD-D7107BB6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A543-96A6-4653-AD96-10B9381962A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284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17B9C-EA9C-2765-C33A-A586CCE59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D1C16-D050-3F04-E428-CF3283E85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8309A-ACA9-E9AA-9320-9EF2AF423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B038-7BD0-4C46-8C24-685281D3B989}" type="datetimeFigureOut">
              <a:rPr lang="en-NZ" smtClean="0"/>
              <a:t>21/09/2023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1D634-600F-1117-A2E1-A397007E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42327-E67B-D50B-093A-2511CB32A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A543-96A6-4653-AD96-10B9381962A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206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2A60-1C25-F542-3F26-6C06C596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04F8D-0085-6418-D235-E7700CCD6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57BB7-9CD5-667F-7D43-38F61FDB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B038-7BD0-4C46-8C24-685281D3B989}" type="datetimeFigureOut">
              <a:rPr lang="en-NZ" smtClean="0"/>
              <a:t>21/09/2023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A415D-51F4-41E0-44B8-8A5BB2512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A1243-6396-6A54-962E-5C1E763E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A543-96A6-4653-AD96-10B9381962A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4276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54BE2-4DBC-FC38-9600-B24A37A50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214E3-B058-EB6E-9236-60FEC29E0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DCD5E-6C39-1D71-F3F7-6CE0A481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B038-7BD0-4C46-8C24-685281D3B989}" type="datetimeFigureOut">
              <a:rPr lang="en-NZ" smtClean="0"/>
              <a:t>21/09/2023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ED36E-2D75-BFAB-6E19-9C5875B5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03E0A-2453-FDFA-224C-4B7B5EDDF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A543-96A6-4653-AD96-10B9381962A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3518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F40C-1345-8D5F-AF7B-58F930AA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FBA84-67A6-FF8B-4B70-F8ADF7A0B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82AAC-7C56-5695-F57A-51FB3C696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7C79C-6522-1F7C-FBC4-665E4A96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B038-7BD0-4C46-8C24-685281D3B989}" type="datetimeFigureOut">
              <a:rPr lang="en-NZ" smtClean="0"/>
              <a:t>21/09/2023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AB4E5-6F97-3400-5C2D-09A294FE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4C7CF-0BC3-AA55-A7A7-EC31FC2E3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A543-96A6-4653-AD96-10B9381962A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386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157F-DB4A-D822-7447-40A74D74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39274-B902-EBB6-1909-CA81FA0A4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64E8A-6838-DE02-36E5-5F3BC67A2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AFB0F-A94F-2B5A-15F9-28E581C12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5681E2-D631-E1F0-B874-6C2E03C79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6A74D-AD34-74E2-76A3-E15B5A119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B038-7BD0-4C46-8C24-685281D3B989}" type="datetimeFigureOut">
              <a:rPr lang="en-NZ" smtClean="0"/>
              <a:t>21/09/2023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941DD-54D6-4F8D-9606-EDCD8BF0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E38684-7115-6612-02EA-AA8FF814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A543-96A6-4653-AD96-10B9381962A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3335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B9E0-BA2B-9941-1F1F-0BB71C2D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12165-5E63-CAA1-DE96-C2355AFE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B038-7BD0-4C46-8C24-685281D3B989}" type="datetimeFigureOut">
              <a:rPr lang="en-NZ" smtClean="0"/>
              <a:t>21/09/2023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3A374-54AE-257B-30E1-AAD070772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EDD4EC-AA4B-C730-75AB-31C892F70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A543-96A6-4653-AD96-10B9381962A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1128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07346B-D530-9D14-63EB-9A38C400C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B038-7BD0-4C46-8C24-685281D3B989}" type="datetimeFigureOut">
              <a:rPr lang="en-NZ" smtClean="0"/>
              <a:t>21/09/2023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E28EBA-3A71-ED58-CBAB-1B306BCC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40DD6-3FF3-7B6B-E47C-A100AC45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A543-96A6-4653-AD96-10B9381962A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9277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87F6-CB3C-B482-91B7-26E2CDF8C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54515-A6BE-4884-04BA-557FF0A15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1321F-A857-B7F3-F128-281D7F63F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134E3-BAF2-005A-2840-6CE6DEE44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B038-7BD0-4C46-8C24-685281D3B989}" type="datetimeFigureOut">
              <a:rPr lang="en-NZ" smtClean="0"/>
              <a:t>21/09/2023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FA680-9AD1-15A9-60F5-5E1BAD69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88B0C-D9BE-BDA5-4CB7-126EAD75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A543-96A6-4653-AD96-10B9381962A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2009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08E66-091B-256B-0AA4-8EFE9BC9F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1BE16-FEA4-A943-0F22-1C7FC9763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DD880-868F-AE3D-C563-01D7D4CE3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54521-38BB-4415-C27D-B3282C3D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B038-7BD0-4C46-8C24-685281D3B989}" type="datetimeFigureOut">
              <a:rPr lang="en-NZ" smtClean="0"/>
              <a:t>21/09/2023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6A3EE-DD4F-5D79-4821-020C62214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7303E-88AF-4C43-2B72-9D627132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A543-96A6-4653-AD96-10B9381962A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5208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34982-D7FF-8460-BFBD-807F2C641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4FB69-0D30-3883-3A3F-095B50764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9B54B-E9C9-1E19-2D82-82A367EB6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AB038-7BD0-4C46-8C24-685281D3B989}" type="datetimeFigureOut">
              <a:rPr lang="en-NZ" smtClean="0"/>
              <a:t>21/09/2023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922E7-0C11-AA88-60BC-5DFA0311E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C6A67-0739-8AB2-8D61-44396118A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1A543-96A6-4653-AD96-10B9381962A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6792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E9E6E70-A6A6-7818-46A3-D7F64EBF3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504052"/>
            <a:ext cx="3517119" cy="38437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DB464F6-0A30-4EB2-2E32-E199EA05DD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79"/>
          <a:stretch/>
        </p:blipFill>
        <p:spPr>
          <a:xfrm>
            <a:off x="4310676" y="2168854"/>
            <a:ext cx="3537345" cy="251414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6C454CB-3DC5-CD7F-5F68-582601DB7A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45" t="6031" r="7315"/>
          <a:stretch/>
        </p:blipFill>
        <p:spPr>
          <a:xfrm>
            <a:off x="8162336" y="1541196"/>
            <a:ext cx="3517120" cy="376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6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F8DA9256-D29C-1155-C849-108478DB1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253" y="1123527"/>
            <a:ext cx="3045250" cy="2063157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8AED93E2-11A0-85F3-E3F0-EBF6C2127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538" y="3671316"/>
            <a:ext cx="3036178" cy="2057011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screenshot of a game&#10;&#10;Description automatically generated">
            <a:extLst>
              <a:ext uri="{FF2B5EF4-FFF2-40B4-BE49-F238E27FC236}">
                <a16:creationId xmlns:a16="http://schemas.microsoft.com/office/drawing/2014/main" id="{4F48349F-D722-9994-92F1-F2B6521AAE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4"/>
          <a:stretch/>
        </p:blipFill>
        <p:spPr>
          <a:xfrm>
            <a:off x="4886676" y="1341547"/>
            <a:ext cx="6184580" cy="416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12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Ziying Zhu</dc:creator>
  <cp:lastModifiedBy>Ziying Zhu</cp:lastModifiedBy>
  <cp:revision>1</cp:revision>
  <dcterms:created xsi:type="dcterms:W3CDTF">2023-09-20T23:45:14Z</dcterms:created>
  <dcterms:modified xsi:type="dcterms:W3CDTF">2023-09-21T00:02:12Z</dcterms:modified>
</cp:coreProperties>
</file>