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9527-4707-7EF6-7825-A81D39C08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B676B-1364-E144-D427-60B83A887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B84B-11BF-7F68-1429-AA05627E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7810-00A8-81C8-9BA6-262E1D3A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BAEF-B0B6-089F-512B-1B46547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521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0C64-BB73-4059-DFEA-08346A21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6CD08-62FD-BFE5-D642-2047C35FB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8710-AAD8-939C-A147-BEBD787C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6D3E-2A12-FC10-DB1A-CD43814E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ABDD-3D1E-1597-0679-8F896EC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25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C4E21-4B3E-FFFD-1C03-ED4A5FA9C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5877E-34CA-DC3F-80EA-40E91A7D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56B7-7C3D-DF2E-0875-9E2FB8FF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D66D-891A-9308-246C-03D6CAC7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FA208-BA55-5844-A4D6-9199037C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39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1507-0682-6CDB-29F1-4EDD8A79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ED53-D550-A883-604F-D197008E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B6EA-657F-923F-3CF1-82F84C83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051D-4149-93B4-CC65-05D0AC19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D8E7-B765-643F-A484-52748233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88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87D2-ABCD-A896-53CE-781B35E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18EF-3EA9-AFAC-97C1-00D8FBEC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ABA5-2D15-8536-CE6A-1B51C05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48BC-D9F9-CBB7-2832-CA6EF86E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ECC5-2FB3-433A-1BDA-D61AA819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99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D700-1EF5-F6D4-9C78-05FBB8CA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00E3-8EDD-FC15-D1A2-4D75B43A5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2E37B-0BCE-CC56-C2A3-29399135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7D85E-84B8-9AE7-F3EE-064B64BA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1ADC-C455-C01D-ADAE-3BE1B464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5CE6E-4F3F-769B-5E54-5EEEAAE7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03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07CA-BC3C-F0A3-9813-2D8E0E6F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A718-619C-74EE-ED4A-4ABE136BB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5252D-C1FC-6D38-66B4-EB7EE710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DB78A-F9C2-0912-65AF-77184898C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6A283-C656-2426-4032-6A5F739F8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5ECD4-D029-593E-B151-76E200AD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1CCA-FBD3-82A8-8C42-55D731CE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494DA-2605-9F9E-6C52-529980A4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49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259-FB61-0382-D370-40153176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78137-F3EE-4CA0-3B4C-C6FB5C0B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8CDA6-8DDF-0AA3-94B0-A037BAD7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52262-9512-E650-9C27-017DD3E9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783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D831E-8F30-032A-F283-05AD033A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11706-CEE5-416B-AC0A-313009C6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BD64-A257-9897-52EC-5FC2AFFE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1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5434-6FFF-F7FC-150A-F7C75F31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A9FD-93D6-12D3-3259-4464A81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31F32-550E-6B1C-0E6D-EE1CC1A1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70CC-72D6-A1DD-B1C0-91AA9207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DDC26-E520-AC5D-C7A5-9ABF818A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A6C2-65B7-E6D4-5EBA-392DF862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132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149-5D27-B05A-2698-A77C7615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85D80-1093-208A-1C0C-69ECDCBB3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F80F7-F19D-D479-9442-DBA06268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7D0BE-90AB-B68B-8CE0-B629A6BF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680B-84F2-D70F-7197-DEA7B9C3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39F0-4620-DA48-B56E-6FE2DE9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260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3EFC8-BE02-DAF2-7EF5-D041CFCA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3F77-6324-7A32-29BE-0F33DBFC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FD64-7E06-F3BB-75FE-CF9712E12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968-7FE7-4FAD-B213-68EA39D7D5F4}" type="datetimeFigureOut">
              <a:rPr lang="en-NZ" smtClean="0"/>
              <a:t>25/09/2023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6A86-6D7B-D38C-2CCF-D0F1EF6C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80D6-4FEF-5B21-6709-47B49B239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9104-0C3D-4C10-9E08-060A42E6F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46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7F23EF37-19EC-4973-A7AF-4BBF6864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550FEAA4-EC34-0603-5AC0-9D07331DE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9" r="4" b="9318"/>
          <a:stretch/>
        </p:blipFill>
        <p:spPr>
          <a:xfrm>
            <a:off x="641276" y="557186"/>
            <a:ext cx="4013020" cy="2228759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7BA3B234-52F7-F03D-1B63-3E3F80A01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9" r="6221" b="-1"/>
          <a:stretch/>
        </p:blipFill>
        <p:spPr>
          <a:xfrm>
            <a:off x="643467" y="2957665"/>
            <a:ext cx="4010830" cy="334313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B8D4C2-AE87-B3CD-3DFB-C8657EA9E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68" r="7529"/>
          <a:stretch/>
        </p:blipFill>
        <p:spPr>
          <a:xfrm>
            <a:off x="4846823" y="557189"/>
            <a:ext cx="6701710" cy="57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Ziying Zhu</dc:creator>
  <cp:lastModifiedBy>Ziying Zhu</cp:lastModifiedBy>
  <cp:revision>1</cp:revision>
  <dcterms:created xsi:type="dcterms:W3CDTF">2023-09-24T22:28:20Z</dcterms:created>
  <dcterms:modified xsi:type="dcterms:W3CDTF">2023-09-24T22:30:22Z</dcterms:modified>
</cp:coreProperties>
</file>