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2940125111706882E-3"/>
          <c:y val="5.8097531607465384E-2"/>
          <c:w val="0.98141197497765864"/>
          <c:h val="0.88380493678506922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9.0307043949428055E-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82A4-4A46-8E78-365CB7A12747}"/>
                </c:ext>
              </c:extLst>
            </c:dLbl>
            <c:dLbl>
              <c:idx val="1"/>
              <c:layout>
                <c:manualLayout>
                  <c:x val="0"/>
                  <c:y val="-9.0307043949428055E-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82A4-4A46-8E78-365CB7A12747}"/>
                </c:ext>
              </c:extLst>
            </c:dLbl>
            <c:dLbl>
              <c:idx val="2"/>
              <c:layout>
                <c:manualLayout>
                  <c:x val="0"/>
                  <c:y val="-1.2040939193257074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82A4-4A46-8E78-365CB7A1274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Sheet1!$A$1:$C$1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2A4-4A46-8E78-365CB7A12747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9.0307043949428055E-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82A4-4A46-8E78-365CB7A12747}"/>
                </c:ext>
              </c:extLst>
            </c:dLbl>
            <c:dLbl>
              <c:idx val="1"/>
              <c:layout>
                <c:manualLayout>
                  <c:x val="0"/>
                  <c:y val="-9.0307043949428055E-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82A4-4A46-8E78-365CB7A12747}"/>
                </c:ext>
              </c:extLst>
            </c:dLbl>
            <c:dLbl>
              <c:idx val="2"/>
              <c:layout>
                <c:manualLayout>
                  <c:x val="0"/>
                  <c:y val="-9.0307043949428055E-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82A4-4A46-8E78-365CB7A1274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Sheet1!$A$2:$C$2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2A4-4A46-8E78-365CB7A12747}"/>
            </c:ext>
          </c:extLst>
        </c:ser>
        <c:ser>
          <c:idx val="2"/>
          <c:order val="2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9.0307043949428055E-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82A4-4A46-8E78-365CB7A12747}"/>
                </c:ext>
              </c:extLst>
            </c:dLbl>
            <c:dLbl>
              <c:idx val="1"/>
              <c:layout>
                <c:manualLayout>
                  <c:x val="0"/>
                  <c:y val="-9.0307043949428055E-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82A4-4A46-8E78-365CB7A12747}"/>
                </c:ext>
              </c:extLst>
            </c:dLbl>
            <c:dLbl>
              <c:idx val="2"/>
              <c:layout>
                <c:manualLayout>
                  <c:x val="0"/>
                  <c:y val="-9.0307043949428055E-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82A4-4A46-8E78-365CB7A1274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Sheet1!$A$3:$C$3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82A4-4A46-8E78-365CB7A12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98407520"/>
        <c:axId val="1"/>
      </c:barChart>
      <c:catAx>
        <c:axId val="79840752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9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79840752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37F2-18BA-36DF-B4E3-669ADE2BA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539B0-24B5-FC6A-7E02-2D44F9C9B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4C962-0FF0-68B2-DA49-BC030EE4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348C-6179-47AD-9E92-F7AE2E54289E}" type="datetimeFigureOut">
              <a:rPr lang="en-AU" smtClean="0"/>
              <a:t>6/05/2024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0D0F5-085D-5390-FDEF-1173D7C4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06821-DF9C-828C-8A37-660885F9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2AD5-FC53-4ECE-84EA-29527E1B1C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81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A5D9-F895-8EDC-3950-316D990E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94A49-C39E-DE73-79D7-5A86C85C9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1462C-B3C1-4AC1-46D7-33F66070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348C-6179-47AD-9E92-F7AE2E54289E}" type="datetimeFigureOut">
              <a:rPr lang="en-AU" smtClean="0"/>
              <a:t>6/05/2024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794D6-4D29-F0FC-3FA4-4D3C6959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F5A8E-1AEB-4771-4C44-6A5D750C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2AD5-FC53-4ECE-84EA-29527E1B1C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401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3FE968-BE94-AB4C-B6C9-E876D3E69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112AC-5B95-9BD5-8088-4F9994281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75B8D-E038-2ADC-9EB7-F2D5EFF68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348C-6179-47AD-9E92-F7AE2E54289E}" type="datetimeFigureOut">
              <a:rPr lang="en-AU" smtClean="0"/>
              <a:t>6/05/2024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DD4C9-46B8-D92F-9A16-6FA1ADCA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50A62-96FD-8250-020F-634282B7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2AD5-FC53-4ECE-84EA-29527E1B1C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546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7C1B4-CE01-8851-DA91-D3B80572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490FB-3D14-1D84-2BE8-42205CA0D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5C07A-304B-929E-3048-D5BCC4B8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348C-6179-47AD-9E92-F7AE2E54289E}" type="datetimeFigureOut">
              <a:rPr lang="en-AU" smtClean="0"/>
              <a:t>6/05/2024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46EED-6C42-5A6B-F384-14A0FA81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2B5F-19A1-5D07-0072-B71E21B1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2AD5-FC53-4ECE-84EA-29527E1B1C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355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610C-ED3A-B5C0-E3FC-DF557A1C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62F06-9FD1-4739-18AC-3EAB1E50B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D2F87-87A4-353E-B07F-F14D3D9D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348C-6179-47AD-9E92-F7AE2E54289E}" type="datetimeFigureOut">
              <a:rPr lang="en-AU" smtClean="0"/>
              <a:t>6/05/2024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E124C-CF07-B9B4-CAC1-C4DFD859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8DB43-DCE4-4CE1-A79B-8E44D07E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2AD5-FC53-4ECE-84EA-29527E1B1C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484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55A6-7991-5D70-985E-5EC71CA25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B0D83-D365-3CA1-3831-9C6D97959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EB6B4-C0B5-67D5-A888-D092E9AFE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C9093-083B-1393-FB49-2653081E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348C-6179-47AD-9E92-F7AE2E54289E}" type="datetimeFigureOut">
              <a:rPr lang="en-AU" smtClean="0"/>
              <a:t>6/05/2024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A2F0A-110F-73A7-ECB6-F3DFB2B4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B53C0-9908-EF5C-BB5E-2AD8D1A6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2AD5-FC53-4ECE-84EA-29527E1B1C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482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2D14-C8C0-EE5A-A429-624D35A7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0298B-09B4-694D-AAEA-9A44142B7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DD6B6-8064-F5A5-1801-25A2C53E6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74CD2F-B863-5D4D-F9DC-73B083CF2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140192-D85F-8386-D853-B40B6C9A1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394A3-785A-24BB-0753-D3DB5F32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348C-6179-47AD-9E92-F7AE2E54289E}" type="datetimeFigureOut">
              <a:rPr lang="en-AU" smtClean="0"/>
              <a:t>6/05/2024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1A485-8D32-BC0B-367B-FF88BE69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7D25F-BBE7-F8EB-2EAD-DDAE0DBB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2AD5-FC53-4ECE-84EA-29527E1B1C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709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AFC5-0BA5-2773-9BB0-69EAE6F75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C34CA-7B7F-6303-C8A2-3573F673D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348C-6179-47AD-9E92-F7AE2E54289E}" type="datetimeFigureOut">
              <a:rPr lang="en-AU" smtClean="0"/>
              <a:t>6/05/2024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5E24C-73A5-24D2-9752-3FAC1365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333EA-B3E0-A476-EABB-0FEB9E3F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2AD5-FC53-4ECE-84EA-29527E1B1C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844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2FFA9-47FD-69EC-DB73-99F66E682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348C-6179-47AD-9E92-F7AE2E54289E}" type="datetimeFigureOut">
              <a:rPr lang="en-AU" smtClean="0"/>
              <a:t>6/05/2024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34F15A-C5A7-1380-0BE1-3519781FB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FCB87-27E1-2F13-36DF-139BE5EF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2AD5-FC53-4ECE-84EA-29527E1B1C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358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A2018-AB2E-645B-4B71-43046773B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D5983-C56D-E127-471E-F26FB3274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9866C-DEF6-BCA2-9D2A-6B5EF6734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44E3D-9DEC-630E-B15D-5FFF310C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348C-6179-47AD-9E92-F7AE2E54289E}" type="datetimeFigureOut">
              <a:rPr lang="en-AU" smtClean="0"/>
              <a:t>6/05/2024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B40E8-786F-C253-156F-2104FFA2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AF41A-641F-EFAE-968A-A6EE1D6C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2AD5-FC53-4ECE-84EA-29527E1B1C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542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EE0D-759A-81BE-F6B4-0EE76BBFD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DA02C-C5F2-F9C8-D621-7F9CDA7E1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2CFAE-3D0D-C458-963A-EE2F6867E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D183F-BE3A-8550-48EF-D071FD90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348C-6179-47AD-9E92-F7AE2E54289E}" type="datetimeFigureOut">
              <a:rPr lang="en-AU" smtClean="0"/>
              <a:t>6/05/2024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F5678-13E3-33FB-1171-81A02EF5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E1896-FC80-824A-2FD3-661CF997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2AD5-FC53-4ECE-84EA-29527E1B1C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07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409D4AEA-A73C-9D8C-1CB1-1E0A492804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0722245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25" imgH="426" progId="TCLayout.ActiveDocument.1">
                  <p:embed/>
                </p:oleObj>
              </mc:Choice>
              <mc:Fallback>
                <p:oleObj name="think-cell Slide" r:id="rId1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620D68-DB51-E8B4-8B96-806F3D346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3796D-9538-5887-0891-B17F135A7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08378-2B7D-20B9-4EB7-BBC65B04F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EC348C-6179-47AD-9E92-F7AE2E54289E}" type="datetimeFigureOut">
              <a:rPr lang="en-AU" smtClean="0"/>
              <a:t>6/05/2024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E143B-D4A7-7423-FFBC-A2E4A2EA2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66B5-5BDA-2BDB-DD1E-3E4D0C5B6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3E2AD5-FC53-4ECE-84EA-29527E1B1C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619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oleObject" Target="../embeddings/oleObject2.bin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chart" Target="../charts/chart1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5E104E0D-986A-ED9C-EBE7-E06F2909DFF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29578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425" imgH="426" progId="TCLayout.ActiveDocument.1">
                  <p:embed/>
                </p:oleObj>
              </mc:Choice>
              <mc:Fallback>
                <p:oleObj name="think-cell Slide" r:id="rId13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3A14F64-B703-63F9-90FD-69B9DD11E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1175" y="604734"/>
            <a:ext cx="6091445" cy="806520"/>
          </a:xfrm>
        </p:spPr>
        <p:txBody>
          <a:bodyPr vert="horz">
            <a:normAutofit fontScale="90000"/>
          </a:bodyPr>
          <a:lstStyle/>
          <a:p>
            <a:r>
              <a:rPr lang="en-US" dirty="0"/>
              <a:t>Herd Growth</a:t>
            </a:r>
            <a:endParaRPr lang="en-AU" dirty="0"/>
          </a:p>
        </p:txBody>
      </p: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E88C73C5-433E-5015-1C95-39A70CC3F07A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88030449"/>
              </p:ext>
            </p:extLst>
          </p:nvPr>
        </p:nvGraphicFramePr>
        <p:xfrm>
          <a:off x="1638300" y="1260475"/>
          <a:ext cx="8882063" cy="5273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FA3796D-9538-5887-0891-B17F135A7138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2974975" y="6286500"/>
            <a:ext cx="3937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E198FA1-1E0B-4C03-B915-91C1309BE487}" type="datetime'''''''''''2''''''''''''''''''''0''''''''''2''''''''2'''''''''">
              <a:rPr lang="en-AU" altLang="en-US" sz="14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2022</a:t>
            </a:fld>
            <a:endParaRPr lang="en-AU" sz="14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FA3796D-9538-5887-0891-B17F135A7138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5881688" y="6286500"/>
            <a:ext cx="3937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BAEDF18-06A6-4851-9463-CE37CD30DBF9}" type="datetime'2''''''''''''''''0''''''''2''''''''''''''''''3'''''''">
              <a:rPr lang="en-AU" altLang="en-US" sz="14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2023</a:t>
            </a:fld>
            <a:endParaRPr lang="en-AU" sz="14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FA3796D-9538-5887-0891-B17F135A7138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8786813" y="6286500"/>
            <a:ext cx="3937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2FEDE73-A8BF-4176-A0BA-EFE717D041CC}" type="datetime'2''''''0''''''''''2''''''4'''''''''''''''''''''''''">
              <a:rPr lang="en-AU" altLang="en-US" sz="14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2024</a:t>
            </a:fld>
            <a:endParaRPr lang="en-AU" sz="140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81E4647-B123-FE70-23C2-B7A080D1EE72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1212850" y="4837113"/>
            <a:ext cx="10096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88F849C4-AE19-421A-8A01-8D607F2C8CBD}" type="datetime'''''''B''r''ow''n'''''''' ''''''''''S''h''e''''''e''p'''">
              <a:rPr lang="en-AU" altLang="en-US" sz="1400" smtClean="0"/>
              <a:pPr/>
              <a:t>Brown Sheep</a:t>
            </a:fld>
            <a:endParaRPr lang="en-AU" sz="14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FA3796D-9538-5887-0891-B17F135A7138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270000" y="5356225"/>
            <a:ext cx="9525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5C0AFE01-7ABB-4334-814E-5946EC7DC760}" type="datetime'''''''B''lac''''''''''k'''' ''''''S''''h''''''e''e''''p'''''''">
              <a:rPr lang="en-AU" altLang="en-US" sz="1400" smtClean="0"/>
              <a:pPr/>
              <a:t>Black Sheep</a:t>
            </a:fld>
            <a:endParaRPr lang="en-AU" sz="1400" dirty="0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8E64A3C-5037-74B3-01AC-5DEBAD5CB3B5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1250950" y="5873750"/>
            <a:ext cx="9715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58D9770-9A23-48C5-94F1-DAA4052B35CD}" type="datetime'''''W''''''h''i''te'' ''''''''''''''''''S''''''''h''ee''''''p'">
              <a:rPr lang="en-AU" altLang="en-US" sz="1400" smtClean="0"/>
              <a:pPr/>
              <a:t>White Sheep</a:t>
            </a:fld>
            <a:endParaRPr lang="en-AU" sz="14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FA3796D-9538-5887-0891-B17F135A7138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3098800" y="4456113"/>
            <a:ext cx="1460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60632EE-F380-4431-B12A-A05A081C1716}" type="datetime'''3'''''''''''''''''''''''''''''''''''''''''''''">
              <a:rPr lang="en-AU" altLang="en-US" sz="1400" smtClean="0"/>
              <a:pPr/>
              <a:t>3</a:t>
            </a:fld>
            <a:endParaRPr lang="en-AU" sz="14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FA3796D-9538-5887-0891-B17F135A7138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6005513" y="2903538"/>
            <a:ext cx="1460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76498C3-657F-464C-86A4-A1640322163D}" type="datetime'6'''''''''''''''''''''''''''''''''''''''''''">
              <a:rPr lang="en-AU" altLang="en-US" sz="1400" smtClean="0"/>
              <a:pPr/>
              <a:t>6</a:t>
            </a:fld>
            <a:endParaRPr lang="en-AU" sz="14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FA3796D-9538-5887-0891-B17F135A7138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8910638" y="1349375"/>
            <a:ext cx="1460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65338C3-719E-40A5-9DA8-301BBA595325}" type="datetime'''''''''''''''''''''''''''''9'''''''''''''''">
              <a:rPr lang="en-AU" altLang="en-US" sz="1400" smtClean="0"/>
              <a:pPr/>
              <a:t>9</a:t>
            </a:fld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6287466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332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/%m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bDhVOBRicyD2o8fE123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FqrScV43PXNBrcNJz6W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WXYcwcMEQ_Hn6N_IqR6c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d2HmHJCmL6jgb9Lh8zDP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PJUVJjkVF.q1PgKCV4v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eOSqDEBWA4iAnjCwKit2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lPgE3vpRPgIIShVIWOO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s6cPjHYbu6HL8N8CMoSy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fTQnijvOTXeFPSqcpvB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46N3HsIwqt.S7bmDJVzZ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think-cell Slide</vt:lpstr>
      <vt:lpstr>Herd Growth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Herd Growth</dc:title>
  <dc:creator>Zoe de Kraker</dc:creator>
  <cp:lastModifiedBy>Zoe de Kraker</cp:lastModifiedBy>
  <cp:revision>3</cp:revision>
  <dcterms:created xsi:type="dcterms:W3CDTF">2024-05-06T02:52:27Z</dcterms:created>
  <dcterms:modified xsi:type="dcterms:W3CDTF">2024-05-06T08:14:19Z</dcterms:modified>
</cp:coreProperties>
</file>