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ditor.swagger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EC68-D90B-BD89-79B2-260E0A0E8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OmniSC</a:t>
            </a:r>
            <a:r>
              <a:rPr lang="en-US" dirty="0"/>
              <a:t> Server Inc.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060E7-5FC2-B8DC-0BAD-0F846D6997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Writers review Meeting Fiscal 2023 Q2</a:t>
            </a:r>
          </a:p>
          <a:p>
            <a:r>
              <a:rPr lang="en-US" dirty="0"/>
              <a:t>Stephen P. Brown</a:t>
            </a:r>
          </a:p>
        </p:txBody>
      </p:sp>
    </p:spTree>
    <p:extLst>
      <p:ext uri="{BB962C8B-B14F-4D97-AF65-F5344CB8AC3E}">
        <p14:creationId xmlns:p14="http://schemas.microsoft.com/office/powerpoint/2010/main" val="4186685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E9BD1-A4D2-CC95-CEE2-3C3C9CC1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062487"/>
          </a:xfrm>
        </p:spPr>
        <p:txBody>
          <a:bodyPr/>
          <a:lstStyle/>
          <a:p>
            <a:r>
              <a:rPr lang="en-US" dirty="0"/>
              <a:t>MC Flare Templates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05EAEA-B664-58E6-57BE-EE336A167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6094" y="310551"/>
            <a:ext cx="3759781" cy="602123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2117F-76B0-A7C1-D286-67D451DCF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2769080"/>
            <a:ext cx="3624081" cy="32558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Publishing to Multiple 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eLearning with embedded        chapter questions &amp;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Searchable </a:t>
            </a:r>
            <a:r>
              <a:rPr lang="en-US" sz="1600" dirty="0" err="1"/>
              <a:t>KnowledgeBase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Content Re-Use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Flexible and User Friendly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Source to Content File Linking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4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7BEA-B261-4217-4757-9E5B07BB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B6937-D33C-96E6-2C4F-11378B437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attending!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pPr marL="0" indent="0">
              <a:buNone/>
            </a:pPr>
            <a:r>
              <a:rPr lang="en-US"/>
              <a:t>	Swagger</a:t>
            </a:r>
            <a:r>
              <a:rPr lang="en-US" dirty="0"/>
              <a:t>.io API Editing and File Export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https://editor.swagger.io/#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8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5C65-A596-AB83-E492-98EEB989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57235-2635-F80C-BB6C-55D381DDD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to the </a:t>
            </a:r>
            <a:r>
              <a:rPr lang="en-US" dirty="0" err="1"/>
              <a:t>OmniSC</a:t>
            </a:r>
            <a:r>
              <a:rPr lang="en-US" dirty="0"/>
              <a:t> Systems Inc. review meeting for Fiscal Year 2023 (FY2023), Quarter 2.</a:t>
            </a:r>
          </a:p>
          <a:p>
            <a:r>
              <a:rPr lang="en-US" dirty="0"/>
              <a:t>In our last meeting we discussed the new RESTful or Representational State Transfer (REST) Application Programming Interface (API) being created by our development (dev) team.</a:t>
            </a:r>
          </a:p>
          <a:p>
            <a:r>
              <a:rPr lang="en-US" dirty="0"/>
              <a:t>The project is internally referred to as “Scenario6” as our current Technical Writing team consists of six members.</a:t>
            </a:r>
          </a:p>
          <a:p>
            <a:r>
              <a:rPr lang="en-US" dirty="0" err="1"/>
              <a:t>OmniSC</a:t>
            </a:r>
            <a:r>
              <a:rPr lang="en-US" dirty="0"/>
              <a:t> is growing as a corporation and we have allocated adequate resources to move this project forward.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5FC8-C584-4284-2AD3-1B3456D5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Scenario 6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C75C5-A3BD-F146-A618-1B7F58DE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Highlights:</a:t>
            </a:r>
          </a:p>
          <a:p>
            <a:r>
              <a:rPr lang="en-US" dirty="0" err="1"/>
              <a:t>OmniSC</a:t>
            </a:r>
            <a:r>
              <a:rPr lang="en-US" dirty="0"/>
              <a:t> Acquiring Network Switch Vendor </a:t>
            </a:r>
            <a:r>
              <a:rPr lang="en-US" i="1" dirty="0" err="1"/>
              <a:t>QuadConnect</a:t>
            </a:r>
            <a:r>
              <a:rPr lang="en-US" i="1" dirty="0"/>
              <a:t> Inc. (FY2023 Q3)</a:t>
            </a:r>
          </a:p>
          <a:p>
            <a:r>
              <a:rPr lang="en-US" dirty="0"/>
              <a:t>Create a REST API between </a:t>
            </a:r>
            <a:r>
              <a:rPr lang="en-US" dirty="0" err="1"/>
              <a:t>OmniSC</a:t>
            </a:r>
            <a:r>
              <a:rPr lang="en-US" dirty="0"/>
              <a:t> server software and </a:t>
            </a:r>
            <a:r>
              <a:rPr lang="en-US" dirty="0" err="1"/>
              <a:t>QuadConnect</a:t>
            </a:r>
            <a:r>
              <a:rPr lang="en-US" dirty="0"/>
              <a:t> switch software.</a:t>
            </a:r>
          </a:p>
          <a:p>
            <a:r>
              <a:rPr lang="en-US" dirty="0"/>
              <a:t>REST commands will communicate between the devices to verify and collect code version reporting and licensing information.</a:t>
            </a:r>
          </a:p>
          <a:p>
            <a:r>
              <a:rPr lang="en-US" dirty="0"/>
              <a:t>API was deemed the perfect use-case for intra-device software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65483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9C8A-546C-6336-45FA-29767F28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Specification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07FB6-34B3-2C4F-DB42-FEE628F4A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 will use API specification files for each coded API</a:t>
            </a:r>
          </a:p>
          <a:p>
            <a:r>
              <a:rPr lang="en-US" dirty="0"/>
              <a:t>Specification files define the specific component pieces of the API that will need to be coded.</a:t>
            </a:r>
          </a:p>
          <a:p>
            <a:r>
              <a:rPr lang="en-US" dirty="0"/>
              <a:t>What does that mean? </a:t>
            </a:r>
          </a:p>
          <a:p>
            <a:r>
              <a:rPr lang="en-US" dirty="0"/>
              <a:t>Think of these specification files as an application roadmap. </a:t>
            </a:r>
          </a:p>
          <a:p>
            <a:r>
              <a:rPr lang="en-US" dirty="0"/>
              <a:t>Each spec file is a guide of what needs to be created and it is used to keep track of the coding process and progress.</a:t>
            </a:r>
          </a:p>
          <a:p>
            <a:r>
              <a:rPr lang="en-US" dirty="0"/>
              <a:t>Hundreds of these files will need to be created, and maintained with content version source control.</a:t>
            </a:r>
          </a:p>
        </p:txBody>
      </p:sp>
    </p:spTree>
    <p:extLst>
      <p:ext uri="{BB962C8B-B14F-4D97-AF65-F5344CB8AC3E}">
        <p14:creationId xmlns:p14="http://schemas.microsoft.com/office/powerpoint/2010/main" val="379001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73EE-0AA5-7E9B-CBE7-07A58B97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OmniSC</a:t>
            </a:r>
            <a:r>
              <a:rPr lang="en-US" dirty="0"/>
              <a:t>  and </a:t>
            </a:r>
            <a:r>
              <a:rPr lang="en-US" dirty="0" err="1"/>
              <a:t>QuadConnect</a:t>
            </a:r>
            <a:r>
              <a:rPr lang="en-US" dirty="0"/>
              <a:t> Integration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33C03-F47F-0377-E6B7-7FAE3FF1F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OmniSC</a:t>
            </a:r>
            <a:r>
              <a:rPr lang="en-US" dirty="0"/>
              <a:t> servers have multiple active license and firmware versions.</a:t>
            </a:r>
          </a:p>
          <a:p>
            <a:r>
              <a:rPr lang="en-US" dirty="0" err="1"/>
              <a:t>QuadConnect</a:t>
            </a:r>
            <a:r>
              <a:rPr lang="en-US" dirty="0"/>
              <a:t> switches have multiple firmware versions.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integration of the </a:t>
            </a:r>
            <a:r>
              <a:rPr lang="en-US" dirty="0" err="1"/>
              <a:t>QuadConnect</a:t>
            </a:r>
            <a:r>
              <a:rPr lang="en-US" dirty="0"/>
              <a:t> switches with </a:t>
            </a:r>
            <a:r>
              <a:rPr lang="en-US" dirty="0" err="1"/>
              <a:t>OmniSC</a:t>
            </a:r>
            <a:r>
              <a:rPr lang="en-US" dirty="0"/>
              <a:t> servers will require an API for each vendor’s device pairing: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QuadConnect</a:t>
            </a:r>
            <a:r>
              <a:rPr lang="en-US" dirty="0"/>
              <a:t> Switch v12.0 ------REST3.0------ </a:t>
            </a:r>
            <a:r>
              <a:rPr lang="en-US" dirty="0" err="1"/>
              <a:t>OmniSC</a:t>
            </a:r>
            <a:r>
              <a:rPr lang="en-US" dirty="0"/>
              <a:t> v9.6(3)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QuadConnect</a:t>
            </a:r>
            <a:r>
              <a:rPr lang="en-US" dirty="0"/>
              <a:t> Switch v11.3  -----REST2.1------ </a:t>
            </a:r>
            <a:r>
              <a:rPr lang="en-US" dirty="0" err="1"/>
              <a:t>OmniSC</a:t>
            </a:r>
            <a:r>
              <a:rPr lang="en-US" dirty="0"/>
              <a:t> v9.5(5)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QuadConnect</a:t>
            </a:r>
            <a:r>
              <a:rPr lang="en-US" dirty="0"/>
              <a:t> Switch v11.2  -----REST2.2------ </a:t>
            </a:r>
            <a:r>
              <a:rPr lang="en-US" dirty="0" err="1"/>
              <a:t>OmniSC</a:t>
            </a:r>
            <a:r>
              <a:rPr lang="en-US" dirty="0"/>
              <a:t> v9.5(2)c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QuadConnect</a:t>
            </a:r>
            <a:r>
              <a:rPr lang="en-US" dirty="0"/>
              <a:t> Switch v10.2  -----REST1.0------ </a:t>
            </a:r>
            <a:r>
              <a:rPr lang="en-US" dirty="0" err="1"/>
              <a:t>OmniSC</a:t>
            </a:r>
            <a:r>
              <a:rPr lang="en-US" dirty="0"/>
              <a:t> v8.0(1)  (Legacy)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tech writers must maintain hundreds of API documents and manuals, each unique to the switch firmware version and the server version.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7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899ED-F964-7D01-DE61-C330111D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Future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411FB-51DC-FA4C-2A1B-31B0673B5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Massive amount of documents to maintain, update, and keep strict document version control.</a:t>
            </a:r>
          </a:p>
          <a:p>
            <a:r>
              <a:rPr lang="en-US" dirty="0"/>
              <a:t>The number of documents should decrease as we phase out older “legacy” versions of supported code from </a:t>
            </a:r>
            <a:r>
              <a:rPr lang="en-US" dirty="0" err="1"/>
              <a:t>QuadConnect</a:t>
            </a:r>
            <a:r>
              <a:rPr lang="en-US" dirty="0"/>
              <a:t> switches.</a:t>
            </a:r>
          </a:p>
          <a:p>
            <a:r>
              <a:rPr lang="en-US" dirty="0"/>
              <a:t>Opportunity for new client software contracts and new hardware sales.  Our customer facing documentation must be consistent and showcase a single vision for the two merged companies.</a:t>
            </a:r>
          </a:p>
          <a:p>
            <a:r>
              <a:rPr lang="en-US" dirty="0"/>
              <a:t>Additional needs:</a:t>
            </a:r>
          </a:p>
          <a:p>
            <a:pPr marL="0" indent="0">
              <a:buNone/>
            </a:pPr>
            <a:r>
              <a:rPr lang="en-US" dirty="0"/>
              <a:t>	Onsite Engineers need online documentation that will 	automatically resize for phones, tablets and laptop PCs.</a:t>
            </a:r>
          </a:p>
        </p:txBody>
      </p:sp>
    </p:spTree>
    <p:extLst>
      <p:ext uri="{BB962C8B-B14F-4D97-AF65-F5344CB8AC3E}">
        <p14:creationId xmlns:p14="http://schemas.microsoft.com/office/powerpoint/2010/main" val="26723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A5F2-47B4-77A7-F04F-711403D6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6520"/>
          </a:xfrm>
        </p:spPr>
        <p:txBody>
          <a:bodyPr/>
          <a:lstStyle/>
          <a:p>
            <a:r>
              <a:rPr lang="en-US" dirty="0" err="1"/>
              <a:t>MadCap</a:t>
            </a:r>
            <a:r>
              <a:rPr lang="en-US" dirty="0"/>
              <a:t> Flare with </a:t>
            </a:r>
            <a:r>
              <a:rPr lang="en-US" dirty="0" err="1"/>
              <a:t>OmniSC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9A948-1EFB-5328-189E-6AB0A42A0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02590"/>
            <a:ext cx="8946541" cy="4945810"/>
          </a:xfrm>
        </p:spPr>
        <p:txBody>
          <a:bodyPr/>
          <a:lstStyle/>
          <a:p>
            <a:r>
              <a:rPr lang="en-US" dirty="0"/>
              <a:t>Analysis of both companies’ developer editing tools completed FY2022 Quarter 3.</a:t>
            </a:r>
          </a:p>
          <a:p>
            <a:r>
              <a:rPr lang="en-US" dirty="0" err="1"/>
              <a:t>MadCap</a:t>
            </a:r>
            <a:r>
              <a:rPr lang="en-US" dirty="0"/>
              <a:t> Flare 2021r3 Identified as the best available tool for the integration.</a:t>
            </a:r>
          </a:p>
          <a:p>
            <a:r>
              <a:rPr lang="en-US" dirty="0" err="1"/>
              <a:t>OmniSC</a:t>
            </a:r>
            <a:r>
              <a:rPr lang="en-US" dirty="0"/>
              <a:t> developers prefer creating APIs in basic text editors like Notepad ++, but use Swagger Open Source (</a:t>
            </a:r>
            <a:r>
              <a:rPr lang="en-US" dirty="0" err="1"/>
              <a:t>OpenAPI</a:t>
            </a:r>
            <a:r>
              <a:rPr lang="en-US" dirty="0"/>
              <a:t>) Editor to preview the output. Swagger gives error reporting and syntax error guidance.</a:t>
            </a:r>
          </a:p>
          <a:p>
            <a:r>
              <a:rPr lang="en-US" dirty="0"/>
              <a:t>Swagger allows exporting the text into HTML, HTML2 and Dynamic HTML.</a:t>
            </a:r>
          </a:p>
          <a:p>
            <a:r>
              <a:rPr lang="en-US" dirty="0"/>
              <a:t>All of these source API spec files can be imported directly into </a:t>
            </a:r>
            <a:r>
              <a:rPr lang="en-US" dirty="0" err="1"/>
              <a:t>MadCap</a:t>
            </a:r>
            <a:r>
              <a:rPr lang="en-US" dirty="0"/>
              <a:t> Flare and source linked for version control.  </a:t>
            </a:r>
          </a:p>
        </p:txBody>
      </p:sp>
    </p:spTree>
    <p:extLst>
      <p:ext uri="{BB962C8B-B14F-4D97-AF65-F5344CB8AC3E}">
        <p14:creationId xmlns:p14="http://schemas.microsoft.com/office/powerpoint/2010/main" val="1125873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F9E8-A7DA-A4A0-C9AE-871D6C14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51795"/>
          </a:xfrm>
        </p:spPr>
        <p:txBody>
          <a:bodyPr/>
          <a:lstStyle/>
          <a:p>
            <a:r>
              <a:rPr lang="en-US" dirty="0" err="1"/>
              <a:t>MadCap</a:t>
            </a:r>
            <a:r>
              <a:rPr lang="en-US" dirty="0"/>
              <a:t> Flare with </a:t>
            </a:r>
            <a:r>
              <a:rPr lang="en-US" dirty="0" err="1"/>
              <a:t>QuadConnect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BA055-B845-48DA-8859-5C3291ECB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49238"/>
            <a:ext cx="8946541" cy="4799161"/>
          </a:xfrm>
        </p:spPr>
        <p:txBody>
          <a:bodyPr/>
          <a:lstStyle/>
          <a:p>
            <a:r>
              <a:rPr lang="en-US" dirty="0"/>
              <a:t>Analysis showed the </a:t>
            </a:r>
            <a:r>
              <a:rPr lang="en-US" dirty="0" err="1"/>
              <a:t>QuadConnect</a:t>
            </a:r>
            <a:r>
              <a:rPr lang="en-US" dirty="0"/>
              <a:t> developers prefer creating APIs in HTML and Markdown. </a:t>
            </a:r>
          </a:p>
          <a:p>
            <a:r>
              <a:rPr lang="en-US" dirty="0" err="1"/>
              <a:t>QuadConnect</a:t>
            </a:r>
            <a:r>
              <a:rPr lang="en-US" dirty="0"/>
              <a:t> also prints manuals for customers as part of their support contract.</a:t>
            </a:r>
          </a:p>
          <a:p>
            <a:r>
              <a:rPr lang="en-US" dirty="0"/>
              <a:t>Adobe FrameMaker is used for their legacy User and Installation guides. </a:t>
            </a:r>
          </a:p>
          <a:p>
            <a:r>
              <a:rPr lang="en-US" dirty="0" err="1"/>
              <a:t>MadCap</a:t>
            </a:r>
            <a:r>
              <a:rPr lang="en-US" dirty="0"/>
              <a:t> Flare can import FrameMaker books, export pdf docs, as well as import HTML and Markdown source files.</a:t>
            </a:r>
          </a:p>
          <a:p>
            <a:r>
              <a:rPr lang="en-US" dirty="0"/>
              <a:t>Future state: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FrameMaker licenses will not be renewed.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Cost savings from FrameMaker contracts, re-routed to MC Flare.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All printed manuals will become web-based, online resources.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0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72728-2070-681B-934D-938D82E2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MadCap</a:t>
            </a:r>
            <a:r>
              <a:rPr lang="en-US" dirty="0"/>
              <a:t> Flare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5431A-4CF1-3A26-6E2E-33E89515F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85336"/>
            <a:ext cx="8946541" cy="4963063"/>
          </a:xfrm>
        </p:spPr>
        <p:txBody>
          <a:bodyPr/>
          <a:lstStyle/>
          <a:p>
            <a:r>
              <a:rPr lang="en-US" dirty="0"/>
              <a:t> Imports a variety of file types needed for this merger allowing </a:t>
            </a:r>
            <a:r>
              <a:rPr lang="en-US" dirty="0" err="1"/>
              <a:t>OmniSC</a:t>
            </a:r>
            <a:r>
              <a:rPr lang="en-US" dirty="0"/>
              <a:t> flexibility for future and present needs:</a:t>
            </a:r>
          </a:p>
          <a:p>
            <a:pPr marL="0" indent="0">
              <a:buNone/>
            </a:pPr>
            <a:r>
              <a:rPr lang="en-US" dirty="0"/>
              <a:t> 	Markdown, HTML, Text and DITA</a:t>
            </a:r>
          </a:p>
          <a:p>
            <a:pPr marL="0" indent="0">
              <a:buNone/>
            </a:pPr>
            <a:r>
              <a:rPr lang="en-US" dirty="0"/>
              <a:t>	FrameMaker             (reduction of </a:t>
            </a:r>
            <a:r>
              <a:rPr lang="en-US" dirty="0" err="1"/>
              <a:t>OmniSC</a:t>
            </a:r>
            <a:r>
              <a:rPr lang="en-US" dirty="0"/>
              <a:t> monthly licensing costs)</a:t>
            </a:r>
          </a:p>
          <a:p>
            <a:pPr marL="0" indent="0">
              <a:buNone/>
            </a:pPr>
            <a:r>
              <a:rPr lang="en-US" dirty="0"/>
              <a:t>	Confluence              (*reduction of </a:t>
            </a:r>
            <a:r>
              <a:rPr lang="en-US" dirty="0" err="1"/>
              <a:t>OmniSC</a:t>
            </a:r>
            <a:r>
              <a:rPr lang="en-US" dirty="0"/>
              <a:t> monthly licensing costs)</a:t>
            </a:r>
          </a:p>
          <a:p>
            <a:pPr marL="0" indent="0">
              <a:buNone/>
            </a:pPr>
            <a:r>
              <a:rPr lang="en-US" dirty="0"/>
              <a:t>	Microsoft Word and Excel</a:t>
            </a:r>
          </a:p>
          <a:p>
            <a:r>
              <a:rPr lang="en-US" dirty="0"/>
              <a:t>Allows multiple CSS styles for each web- portal implementation. </a:t>
            </a:r>
          </a:p>
          <a:p>
            <a:r>
              <a:rPr lang="en-US" dirty="0"/>
              <a:t>APIs can be imported, modified and added to the web portal.</a:t>
            </a:r>
          </a:p>
          <a:p>
            <a:r>
              <a:rPr lang="en-US" dirty="0"/>
              <a:t>Once the files are imported, </a:t>
            </a:r>
            <a:r>
              <a:rPr lang="en-US" dirty="0" err="1"/>
              <a:t>MadCap</a:t>
            </a:r>
            <a:r>
              <a:rPr lang="en-US" dirty="0"/>
              <a:t> Flare can build multiple format output files from Templates.</a:t>
            </a:r>
          </a:p>
          <a:p>
            <a:pPr marL="0" indent="0">
              <a:buNone/>
            </a:pPr>
            <a:r>
              <a:rPr lang="en-US" dirty="0"/>
              <a:t>	*If Confluence Wiki deemed obsolete by the new Web Portal</a:t>
            </a:r>
          </a:p>
        </p:txBody>
      </p:sp>
    </p:spTree>
    <p:extLst>
      <p:ext uri="{BB962C8B-B14F-4D97-AF65-F5344CB8AC3E}">
        <p14:creationId xmlns:p14="http://schemas.microsoft.com/office/powerpoint/2010/main" val="389042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315</TotalTime>
  <Words>812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OmniSC Server Inc.</vt:lpstr>
      <vt:lpstr>Introduction</vt:lpstr>
      <vt:lpstr>Project Scenario 6 Review</vt:lpstr>
      <vt:lpstr>API Specification Files</vt:lpstr>
      <vt:lpstr>OmniSC  and QuadConnect Integration </vt:lpstr>
      <vt:lpstr>Integration Future State</vt:lpstr>
      <vt:lpstr>MadCap Flare with OmniSC</vt:lpstr>
      <vt:lpstr>MadCap Flare with QuadConnect</vt:lpstr>
      <vt:lpstr>MadCap Flare Highlights</vt:lpstr>
      <vt:lpstr>MC Flare Templates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OmniSC Server Inc</dc:title>
  <dc:creator>Stephen Brown</dc:creator>
  <cp:lastModifiedBy>Stephen Brown</cp:lastModifiedBy>
  <cp:revision>115</cp:revision>
  <dcterms:created xsi:type="dcterms:W3CDTF">2022-05-09T23:45:06Z</dcterms:created>
  <dcterms:modified xsi:type="dcterms:W3CDTF">2022-05-12T21:20:48Z</dcterms:modified>
</cp:coreProperties>
</file>