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0BCE-6E3A-4286-A841-CD554F34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0E7AA-F5E5-49AE-89AE-7DC1629A0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88199-0AD1-495D-A04B-0C7DC33E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1CC5-4678-4969-9ABB-9AD4FE4643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B4A1-DE55-4A50-8597-06990A66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96B1-91A6-4D2D-BB42-04C09A07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ED68-DA21-443D-90F6-A67691E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C09F-309B-42DC-BDF7-24498AF5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8F4E3-DEE2-4449-B399-F10F03218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4EA2-4E1B-4456-8DEC-03C8B944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1CC5-4678-4969-9ABB-9AD4FE4643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83D61-3E13-4147-AC12-2A5468E2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0E41-9D00-4617-9A0F-43844061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ED68-DA21-443D-90F6-A67691E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10666-0A94-45A6-8B64-95E629F6B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5EDFD-4EFD-4C44-9465-5964082F8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6923-78A9-4A6F-A590-3359566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1CC5-4678-4969-9ABB-9AD4FE4643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41734-CB42-4117-8F66-1EB2F0E0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4F892-5461-4113-B021-5197AFDC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ED68-DA21-443D-90F6-A67691E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8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C288-8BAA-4606-86E0-1E43D448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271F-72CE-4DF4-AB7A-CB84CA1F0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27EEC-FD83-4F4B-98F8-B4BB5C15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1CC5-4678-4969-9ABB-9AD4FE4643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9CB6-3648-40CB-A60D-ABD8C11F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D94C-1DFD-4650-A920-5FD7FBC4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ED68-DA21-443D-90F6-A67691E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8227-5E2E-449C-AAF7-0DCF934D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53B3-8E19-44FB-8556-942F9B10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D63B-FF5F-464A-ABE4-8535ABA0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1CC5-4678-4969-9ABB-9AD4FE4643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B5440-4006-4C61-BB8B-D5CB2F31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A1DD-775F-470B-8345-FBB89263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ED68-DA21-443D-90F6-A67691E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B430-D40A-403E-BFD3-DAEB4A66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AD23-FB2A-44B4-B9B8-6B2CD8D47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ED71D-25E8-413B-A5E3-87883F2C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4913C-1701-4DE6-AEC5-C13337E6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1CC5-4678-4969-9ABB-9AD4FE4643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457EF-250D-41DA-8B9F-7ADA74D9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BDB2A-C845-471C-A24B-D1E8A2CB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ED68-DA21-443D-90F6-A67691E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86BF-F415-4C50-A290-1C08352F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33185-1314-406B-A2B4-904440E0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DABA4-0CD6-44D1-BFA3-88E7E9E8F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14F02-687E-4F8B-8D10-EDA3DF5A6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642BD-FCC1-46D3-B5A0-0937673C3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43037-4012-4418-94C3-2D999874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1CC5-4678-4969-9ABB-9AD4FE4643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E333-40A5-4AA3-A449-7162BB34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5894F-51BF-4503-96D7-1091FF58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ED68-DA21-443D-90F6-A67691E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3AB3-10FD-4D7B-9D0A-64B38F3D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0048D-C1E0-4CD4-87F8-0C7FF0D7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1CC5-4678-4969-9ABB-9AD4FE4643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3BEB7-5D58-4ED9-ADFC-9EE74EC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DC76C-0070-4C79-A6FB-DD6F208C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ED68-DA21-443D-90F6-A67691E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DEA9C-9001-4706-B149-797CD356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1CC5-4678-4969-9ABB-9AD4FE4643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E3E1E-D29E-47E3-BCF6-08F6B1A8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0510-217D-4111-A1F2-F17BA863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ED68-DA21-443D-90F6-A67691E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4B1D-73D5-4C79-BB62-76029EC5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8C60-50F9-4680-96C0-7F0342FDE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E3441-FA41-4DB0-8952-58418E9FE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8B9DB-E951-4BBC-AA26-F0AED2BE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1CC5-4678-4969-9ABB-9AD4FE4643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10BCA-D7F1-4C7D-B9B8-1946FF34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85EB-3E57-4582-AED8-EB313E34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ED68-DA21-443D-90F6-A67691E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4AE7-8B35-4D5D-8B5B-F529C5B1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5F97A-7838-4640-A249-CE3755FE4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4B872-530F-4F08-9DE2-8EE6B683D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5B6C3-9542-449D-8D22-833CE2F8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1CC5-4678-4969-9ABB-9AD4FE4643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C7A10-C1D4-4E37-B14C-57869722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822FF-FB08-4A40-8A1E-5503771C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ED68-DA21-443D-90F6-A67691E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30000">
              <a:schemeClr val="tx2"/>
            </a:gs>
            <a:gs pos="75300">
              <a:srgbClr val="6E91D2"/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01596-A198-4F2C-B532-00CF4424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DF966-70D7-410E-80BF-C64BACF3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B40E-008F-455D-8391-F6BF5CF94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1CC5-4678-4969-9ABB-9AD4FE4643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D873-84EE-42F4-B88E-2E280ABA3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EE98-216D-42C0-8AC5-F1400D23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CED68-DA21-443D-90F6-A67691E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7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HdJ3xZ7kf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696DA6-A9C8-411C-B3CD-4710BC299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599" y="5660117"/>
            <a:ext cx="3007360" cy="1021080"/>
          </a:xfrm>
        </p:spPr>
        <p:txBody>
          <a:bodyPr>
            <a:normAutofit/>
          </a:bodyPr>
          <a:lstStyle/>
          <a:p>
            <a:r>
              <a:rPr lang="en-US" sz="1800" dirty="0"/>
              <a:t>Mike Yakavonis</a:t>
            </a:r>
          </a:p>
          <a:p>
            <a:r>
              <a:rPr lang="en-US" sz="1800" dirty="0"/>
              <a:t>May 12,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1B90-7D19-4187-B651-C615D8E1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702" y="800547"/>
            <a:ext cx="2302762" cy="2242950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2E4ED402-C53B-4BB3-ACDB-A97E29F28D0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265467"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974F22-CB7B-4452-BDD0-0A4EBC2E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0" y="800547"/>
            <a:ext cx="2201719" cy="2242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BE192A-1B4C-42F5-889A-B1B52546A38D}"/>
              </a:ext>
            </a:extLst>
          </p:cNvPr>
          <p:cNvSpPr/>
          <p:nvPr/>
        </p:nvSpPr>
        <p:spPr>
          <a:xfrm rot="16200000">
            <a:off x="-45283" y="1725269"/>
            <a:ext cx="41122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MadCap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Flare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E55593-B017-4051-81AF-1731693AEBBD}"/>
              </a:ext>
            </a:extLst>
          </p:cNvPr>
          <p:cNvSpPr/>
          <p:nvPr/>
        </p:nvSpPr>
        <p:spPr>
          <a:xfrm rot="5400000">
            <a:off x="8776934" y="1448271"/>
            <a:ext cx="34366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Adobe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FrameMaker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Graphic 11" descr="Thumbs up sign with solid fill">
            <a:extLst>
              <a:ext uri="{FF2B5EF4-FFF2-40B4-BE49-F238E27FC236}">
                <a16:creationId xmlns:a16="http://schemas.microsoft.com/office/drawing/2014/main" id="{8836C1A8-79EE-42A2-918F-0A6247900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2678" y="3351943"/>
            <a:ext cx="2027521" cy="2027521"/>
          </a:xfrm>
          <a:prstGeom prst="rect">
            <a:avLst/>
          </a:prstGeom>
        </p:spPr>
      </p:pic>
      <p:pic>
        <p:nvPicPr>
          <p:cNvPr id="17" name="Graphic 16" descr="Thumbs Down with solid fill">
            <a:extLst>
              <a:ext uri="{FF2B5EF4-FFF2-40B4-BE49-F238E27FC236}">
                <a16:creationId xmlns:a16="http://schemas.microsoft.com/office/drawing/2014/main" id="{FFADCDD2-E52A-4318-8E75-F54E5CD74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1801" y="3530798"/>
            <a:ext cx="2129319" cy="21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0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9139-75EB-4A50-A0BC-328FBDD2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628" y="-953180"/>
            <a:ext cx="10160000" cy="2387600"/>
          </a:xfrm>
        </p:spPr>
        <p:txBody>
          <a:bodyPr/>
          <a:lstStyle/>
          <a:p>
            <a:r>
              <a:rPr lang="en-US" b="1" dirty="0" err="1"/>
              <a:t>MadCap</a:t>
            </a:r>
            <a:r>
              <a:rPr lang="en-US" b="1" dirty="0"/>
              <a:t> Flare: Favorite Features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AEC3DDB-6945-46A0-B53C-274F75549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628" y="2448718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Most intuitive (least learning curve)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7200" dirty="0"/>
              <a:t>Core concept of “topics” is black and white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Best option so you’re not tied to a particular layout/format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7200" dirty="0"/>
              <a:t>Multiple output publishing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Fully integrated with Windows apps and standard file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UI is clean and sleek – much of the “scripting” is concealed in backend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The find/replace feature for locating elements and markup is </a:t>
            </a:r>
            <a:r>
              <a:rPr lang="en-US" sz="9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practical and impressive</a:t>
            </a:r>
            <a:endParaRPr lang="en-US" sz="9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Ideal for designing a PDF newsletter, FAQ doc or hardware manual that will require significant diagrams and revisions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9C3D1EF-8A9C-42DF-B014-A08C307BC7E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5943600" y="3276600"/>
            <a:ext cx="3457254" cy="345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5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2587-D98D-4E04-920D-42A1409E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Flare’s limitation(s)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BBE3-3936-44B3-B7EF-7B00A617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996"/>
            <a:ext cx="10515600" cy="4351338"/>
          </a:xfrm>
        </p:spPr>
        <p:txBody>
          <a:bodyPr/>
          <a:lstStyle/>
          <a:p>
            <a:r>
              <a:rPr lang="en-US" dirty="0"/>
              <a:t>Compared to some of the other tools, there aren’t as many shortcuts</a:t>
            </a:r>
          </a:p>
          <a:p>
            <a:pPr lvl="1"/>
            <a:r>
              <a:rPr lang="en-US" dirty="0"/>
              <a:t>Since there are fewer shortcuts, finding the button you need can be annoying</a:t>
            </a:r>
          </a:p>
          <a:p>
            <a:r>
              <a:rPr lang="en-US" dirty="0"/>
              <a:t>Not the easiest for collaboration/reviews</a:t>
            </a:r>
          </a:p>
          <a:p>
            <a:r>
              <a:rPr lang="en-US" dirty="0"/>
              <a:t>Can be laggy since it’s hosted on a server (probably more noticeable the larger the document)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1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D1485C-6843-4D65-BFF1-B93F5A3B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673" y="-162560"/>
            <a:ext cx="10515600" cy="2852737"/>
          </a:xfrm>
        </p:spPr>
        <p:txBody>
          <a:bodyPr>
            <a:normAutofit/>
          </a:bodyPr>
          <a:lstStyle/>
          <a:p>
            <a:r>
              <a:rPr lang="en-US" sz="6600" b="1" dirty="0"/>
              <a:t>FrameMaker</a:t>
            </a:r>
          </a:p>
        </p:txBody>
      </p:sp>
      <p:pic>
        <p:nvPicPr>
          <p:cNvPr id="10" name="Graphic 9" descr="Thumbs Down with solid fill">
            <a:extLst>
              <a:ext uri="{FF2B5EF4-FFF2-40B4-BE49-F238E27FC236}">
                <a16:creationId xmlns:a16="http://schemas.microsoft.com/office/drawing/2014/main" id="{1591C5A3-7C50-456A-94E7-355C9C0C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6681" y="3205480"/>
            <a:ext cx="2129319" cy="2129319"/>
          </a:xfrm>
          <a:prstGeom prst="rect">
            <a:avLst/>
          </a:prstGeom>
        </p:spPr>
      </p:pic>
      <p:pic>
        <p:nvPicPr>
          <p:cNvPr id="12" name="Graphic 11" descr="Thumbs Down with solid fill">
            <a:extLst>
              <a:ext uri="{FF2B5EF4-FFF2-40B4-BE49-F238E27FC236}">
                <a16:creationId xmlns:a16="http://schemas.microsoft.com/office/drawing/2014/main" id="{A85D8832-88EF-4ACD-A399-D202EE199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201" y="3205479"/>
            <a:ext cx="2129319" cy="21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6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9139-75EB-4A50-A0BC-328FBDD2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628" y="-953180"/>
            <a:ext cx="10160000" cy="2387600"/>
          </a:xfrm>
        </p:spPr>
        <p:txBody>
          <a:bodyPr/>
          <a:lstStyle/>
          <a:p>
            <a:r>
              <a:rPr lang="en-US" b="1" dirty="0"/>
              <a:t>FrameMaker’s shortcomings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AEC3DDB-6945-46A0-B53C-274F75549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628" y="2249935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It’s old and clunky, and it shows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It’s a…process just to Insert images or perform other basic tasks (i.e., not user friendly)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Once objects are in, they’re not easy to manipulate or move around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Several manual steps compared to newer tools (updating a footer, editing graphics)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Need to rely on storage and other must-haves outside of the application, rather than having everything readily available.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9C3D1EF-8A9C-42DF-B014-A08C307BC7E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5943600" y="3276600"/>
            <a:ext cx="3457254" cy="345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9139-75EB-4A50-A0BC-328FBDD2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628" y="-953180"/>
            <a:ext cx="10160000" cy="2387600"/>
          </a:xfrm>
        </p:spPr>
        <p:txBody>
          <a:bodyPr/>
          <a:lstStyle/>
          <a:p>
            <a:r>
              <a:rPr lang="en-US" b="1" dirty="0"/>
              <a:t>I meant what I said, but…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AEC3DDB-6945-46A0-B53C-274F75549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65" y="2051152"/>
            <a:ext cx="10541789" cy="31171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FrameMaker does have its place in the Tech Writing World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Useful for structuring a book’s layout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It’s been around a long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Very template-friendly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Easy enough to link files together and move location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Still useful for translating a large document/book into multiple languages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9C3D1EF-8A9C-42DF-B014-A08C307BC7E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5943600" y="3276600"/>
            <a:ext cx="3457254" cy="345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44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9139-75EB-4A50-A0BC-328FBDD2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628" y="-953180"/>
            <a:ext cx="10160000" cy="2387600"/>
          </a:xfrm>
        </p:spPr>
        <p:txBody>
          <a:bodyPr/>
          <a:lstStyle/>
          <a:p>
            <a:r>
              <a:rPr lang="en-US" b="1" dirty="0"/>
              <a:t>Scenario 5: DITA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AEC3DDB-6945-46A0-B53C-274F75549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733" y="2353302"/>
            <a:ext cx="10541789" cy="3117195"/>
          </a:xfrm>
        </p:spPr>
        <p:txBody>
          <a:bodyPr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Large Team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Large Company, all the funds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Acquired another product to integrate with existing product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Revamp existing Wiki documentation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Translation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9C3D1EF-8A9C-42DF-B014-A08C307BC7E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5943600" y="3276600"/>
            <a:ext cx="3457254" cy="345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5DAE5-B848-4309-9868-5561C2B71D08}"/>
              </a:ext>
            </a:extLst>
          </p:cNvPr>
          <p:cNvSpPr txBox="1"/>
          <p:nvPr/>
        </p:nvSpPr>
        <p:spPr>
          <a:xfrm>
            <a:off x="6575729" y="2051151"/>
            <a:ext cx="504112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Won’t be an issue acquiring an Oxygen or similar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collaborators means many rounds of review and the need to easily track versioning and pick up where someone left off – DITA allows for a paper trail of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the product you acquired is similar to your existing product line, you can use DITA to separate various features so you’re only re-publishing those sections with actual revised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ability to target multiple audiences in DITA would in theory allow you to host multiple Wikis, while also having crossover among standard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A55CA1F-35C3-4A2D-BECB-841A1BB27B98}"/>
              </a:ext>
            </a:extLst>
          </p:cNvPr>
          <p:cNvSpPr/>
          <p:nvPr/>
        </p:nvSpPr>
        <p:spPr>
          <a:xfrm>
            <a:off x="5334001" y="3515660"/>
            <a:ext cx="761999" cy="39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2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13532</TotalTime>
  <Words>417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MadCap Flare: Favorite Features</vt:lpstr>
      <vt:lpstr>Flare’s limitation(s)</vt:lpstr>
      <vt:lpstr>FrameMaker</vt:lpstr>
      <vt:lpstr>FrameMaker’s shortcomings</vt:lpstr>
      <vt:lpstr>I meant what I said, but…</vt:lpstr>
      <vt:lpstr>Scenario 5: DITA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Yakavonis, Mike</dc:creator>
  <cp:lastModifiedBy>Yakavonis, Mike</cp:lastModifiedBy>
  <cp:revision>29</cp:revision>
  <dcterms:created xsi:type="dcterms:W3CDTF">2022-05-08T14:23:49Z</dcterms:created>
  <dcterms:modified xsi:type="dcterms:W3CDTF">2022-05-17T23:55:51Z</dcterms:modified>
</cp:coreProperties>
</file>