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7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3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DF4A6-4759-CC63-BA4A-1B4422943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Example Tour Mockup of IMDb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16747" y="921948"/>
            <a:ext cx="1864310" cy="250705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</a:t>
            </a:r>
          </a:p>
          <a:p>
            <a:pPr algn="ctr"/>
            <a:r>
              <a:rPr lang="en-US" dirty="0"/>
              <a:t>Check release dates for upcoming attractions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580226" y="2716566"/>
            <a:ext cx="2121763" cy="19730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Icon </a:t>
            </a:r>
          </a:p>
          <a:p>
            <a:pPr algn="ctr"/>
            <a:r>
              <a:rPr lang="en-US" dirty="0"/>
              <a:t>Ratings for recently viewed media are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84053" y="3240350"/>
            <a:ext cx="1784413" cy="2432481"/>
          </a:xfrm>
          <a:prstGeom prst="downArrowCallout">
            <a:avLst>
              <a:gd name="adj1" fmla="val 28146"/>
              <a:gd name="adj2" fmla="val 25000"/>
              <a:gd name="adj3" fmla="val 22513"/>
              <a:gd name="adj4" fmla="val 75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Lists Section</a:t>
            </a:r>
          </a:p>
          <a:p>
            <a:pPr algn="ctr"/>
            <a:r>
              <a:rPr lang="en-US" dirty="0"/>
              <a:t>Customize lists for your favorite films, TV shows, and actors below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2F317FCD-FD58-48FE-935C-F0E7FB038C0E}"/>
              </a:ext>
            </a:extLst>
          </p:cNvPr>
          <p:cNvSpPr/>
          <p:nvPr/>
        </p:nvSpPr>
        <p:spPr>
          <a:xfrm>
            <a:off x="7399538" y="949910"/>
            <a:ext cx="2277122" cy="22549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to Your Watchlist</a:t>
            </a:r>
          </a:p>
          <a:p>
            <a:pPr algn="ctr"/>
            <a:r>
              <a:rPr lang="en-US" dirty="0"/>
              <a:t>Found several movies  and TV shows that interest you? Organize them in </a:t>
            </a:r>
            <a:r>
              <a:rPr lang="en-US"/>
              <a:t>the Watchlist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60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 of IMDb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J Madrid</cp:lastModifiedBy>
  <cp:revision>4</cp:revision>
  <dcterms:created xsi:type="dcterms:W3CDTF">2022-02-24T17:01:01Z</dcterms:created>
  <dcterms:modified xsi:type="dcterms:W3CDTF">2022-05-15T20:54:41Z</dcterms:modified>
</cp:coreProperties>
</file>