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8383" r:id="rId3"/>
    <p:sldId id="8379" r:id="rId4"/>
    <p:sldId id="8373" r:id="rId5"/>
    <p:sldId id="8362" r:id="rId6"/>
    <p:sldId id="8369" r:id="rId7"/>
    <p:sldId id="394" r:id="rId8"/>
    <p:sldId id="8380" r:id="rId9"/>
    <p:sldId id="3424" r:id="rId10"/>
    <p:sldId id="3432" r:id="rId11"/>
    <p:sldId id="3423" r:id="rId12"/>
    <p:sldId id="3425" r:id="rId13"/>
    <p:sldId id="8381" r:id="rId14"/>
    <p:sldId id="3484" r:id="rId15"/>
    <p:sldId id="8384" r:id="rId16"/>
    <p:sldId id="8385" r:id="rId17"/>
    <p:sldId id="8386" r:id="rId18"/>
    <p:sldId id="8387" r:id="rId19"/>
    <p:sldId id="8388" r:id="rId20"/>
    <p:sldId id="8389" r:id="rId21"/>
    <p:sldId id="8391" r:id="rId22"/>
    <p:sldId id="3431" r:id="rId23"/>
    <p:sldId id="384" r:id="rId24"/>
    <p:sldId id="506" r:id="rId25"/>
    <p:sldId id="496" r:id="rId26"/>
    <p:sldId id="8382" r:id="rId27"/>
    <p:sldId id="3480" r:id="rId28"/>
    <p:sldId id="390" r:id="rId29"/>
    <p:sldId id="377" r:id="rId30"/>
    <p:sldId id="323" r:id="rId31"/>
    <p:sldId id="8378" r:id="rId32"/>
    <p:sldId id="28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59A"/>
    <a:srgbClr val="2A3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1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29FD-5CB0-43B2-8DE4-7A81EECF5A0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2CAD8-F91A-409A-B778-AA7411176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3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769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8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79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A36AD-8845-4FA5-A76A-96F06C001FC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12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59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03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90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05E80-E354-4F7D-B668-3BFC62D7351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89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696522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5B46D-C0D5-427F-A599-A8625B7BEFA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6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16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2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9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3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33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09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81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5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6307-B339-4BB6-917D-3C234732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72071-EDC3-4497-9CF5-D380D826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F51E2-6110-42B6-AD1C-2A061E70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077BF-E70D-46F2-806A-019D5E9D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0F3DE-A7B7-4C33-862E-179405C3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1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F56CA-60B2-41D2-9BC1-9F491180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36413-0D1F-49C6-ABC3-E88B00AA9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967AC-5B2E-4CE5-B02B-28F41E9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432D6-B28E-4415-90A8-1491910D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1B169-DE41-4C59-B264-6376E14F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2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2B3E7E-5BF0-4A59-8E75-85A611782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194D29-58BB-4975-B376-EF1A5BC29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8C711-39DA-4EF0-8F62-5B958554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4A974-65FE-4464-B01A-02E8F7EF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20632-8296-4676-AD40-600AE63B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88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01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0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F77EB-7B1C-4797-B807-1B765A21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EB334-C061-42FA-A5AE-07BFA353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7535A-CA5C-4FEB-8741-595DAEBF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168A3-DC42-4431-B2A4-33DDF8F9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EB0B5-8941-4C75-B707-5940D44E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4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5127F-20D8-4068-878F-48890575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8F518-0D22-4132-8C68-ED1D5468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F2D2F-B897-46FD-A83C-A03ED06B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671F4-D60B-47B4-BB35-3100C474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5399D-A2E8-4CAD-B3BB-26E911D8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2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4A8BC-975A-4B24-8DA5-BFD4085B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4331B-1258-49A7-A448-BA619BD2C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832F10-E7A1-4918-9586-614F8931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5400-E657-44A6-9431-0775D133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BE32A-A4EE-4002-9DA3-2E867BA7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5ECE8-9536-4F2A-A2C6-F24A7E3A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9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28D4C-61C7-4860-85A6-A3F6A9C4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C5404-67DA-47BC-BDC7-CFE0371E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7319B-9EFD-4F2B-AFB4-6F8FF9B70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A08BC7-5813-4F8F-A400-9C517B3D3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A17C35-FA6D-40CF-817E-CED56FC47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908C43-40B8-47E0-BEE5-4D569B39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9C5204-5B7E-43D5-BD5A-EE4E2049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D37292-8C9A-410B-BA66-F1870002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604C9-D928-41DE-A839-3EAEC1FA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DAC134-AFFB-4EBC-8577-3763C771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D0B644-513C-4606-84A6-087331D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F4FFAE-F259-4982-A5E1-51E87518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FB671-D110-4C75-BC20-D71012F4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D5A602-2A66-4B9D-AC99-DCA045FC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DC037-E85D-4B1C-AAF2-707E2003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8E56B-88A9-4A63-AA39-EEC66F4B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D1967-9EA4-49D8-B47A-A4928B9B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0B7C7-9F69-405B-A724-A56FFE8CF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A3FB0E-9CF1-484B-B4E7-EDED727E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058464-C1D5-4E69-91AB-FEEADBE5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4698F-D47F-464C-8A82-581E076C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7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CE7E5-5001-424A-AA19-22C73E29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7281FE-6EDA-43D6-9015-553BF16ED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0C39A6-BBC0-4016-B558-EF17FDE34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275C6-0447-48E4-871A-D2274E6D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F0A44-B67C-432B-AF7A-A261D75E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500BC-68D8-47FB-87BF-3CAD99BF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3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7264FB-0618-4E18-959B-77CB113B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56141-EDC8-4561-B210-A15B1651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B7860-1501-44BF-BDA2-4ECAC48F4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586E5-F721-4A39-860D-941C9E93E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DB4B5-A198-4FFC-8349-20B0234F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81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1ED5B-85C7-4E74-92A1-C011CFE87322}"/>
              </a:ext>
            </a:extLst>
          </p:cNvPr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C18B2-F6FF-45F6-8887-12AB1309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/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C8D657-0FC9-43E5-8140-D6EC0B61F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/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E058B59-5A47-4555-B7B8-F4FC4C16A176}"/>
              </a:ext>
            </a:extLst>
          </p:cNvPr>
          <p:cNvSpPr/>
          <p:nvPr/>
        </p:nvSpPr>
        <p:spPr>
          <a:xfrm>
            <a:off x="3471424" y="1967210"/>
            <a:ext cx="480969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8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endParaRPr lang="zh-CN" altLang="en-US" sz="8800" spc="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E27B20-5CF9-4503-8CC7-3BED10909CCD}"/>
              </a:ext>
            </a:extLst>
          </p:cNvPr>
          <p:cNvSpPr/>
          <p:nvPr/>
        </p:nvSpPr>
        <p:spPr>
          <a:xfrm>
            <a:off x="2386210" y="3217888"/>
            <a:ext cx="7153282" cy="166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 in English to Chinese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489EC6-FC7C-41B9-B176-D7EC5BAFE5AB}"/>
              </a:ext>
            </a:extLst>
          </p:cNvPr>
          <p:cNvSpPr txBox="1"/>
          <p:nvPr/>
        </p:nvSpPr>
        <p:spPr>
          <a:xfrm>
            <a:off x="3460123" y="5258021"/>
            <a:ext cx="500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Team4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Jou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-Yi Lee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2024/12/2</a:t>
            </a:r>
          </a:p>
        </p:txBody>
      </p:sp>
    </p:spTree>
    <p:extLst>
      <p:ext uri="{BB962C8B-B14F-4D97-AF65-F5344CB8AC3E}">
        <p14:creationId xmlns:p14="http://schemas.microsoft.com/office/powerpoint/2010/main" val="363546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0457F943-3F07-42B9-9BED-3E119EF4E244}"/>
              </a:ext>
            </a:extLst>
          </p:cNvPr>
          <p:cNvGrpSpPr/>
          <p:nvPr/>
        </p:nvGrpSpPr>
        <p:grpSpPr>
          <a:xfrm flipV="1">
            <a:off x="15983" y="440107"/>
            <a:ext cx="11940575" cy="45719"/>
            <a:chOff x="1028775" y="591989"/>
            <a:chExt cx="11086097" cy="0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B1A4498-5FD0-4BAE-AE8F-0A0B63CA2260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CAB4ACB-B6D9-4459-85E6-E23AC75AF187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83ECF14-3FB6-4D8F-9797-FB723664D62D}"/>
              </a:ext>
            </a:extLst>
          </p:cNvPr>
          <p:cNvGrpSpPr/>
          <p:nvPr/>
        </p:nvGrpSpPr>
        <p:grpSpPr>
          <a:xfrm>
            <a:off x="4840377" y="2006775"/>
            <a:ext cx="2391153" cy="3682650"/>
            <a:chOff x="7364924" y="1650976"/>
            <a:chExt cx="2479406" cy="3938366"/>
          </a:xfrm>
          <a:solidFill>
            <a:srgbClr val="15939E"/>
          </a:solidFill>
        </p:grpSpPr>
        <p:sp>
          <p:nvSpPr>
            <p:cNvPr id="23" name="Freeform 1">
              <a:extLst>
                <a:ext uri="{FF2B5EF4-FFF2-40B4-BE49-F238E27FC236}">
                  <a16:creationId xmlns:a16="http://schemas.microsoft.com/office/drawing/2014/main" id="{BD48A106-6187-45A4-9F5C-8FE596EC7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0287" y="3187950"/>
              <a:ext cx="707351" cy="1034381"/>
            </a:xfrm>
            <a:custGeom>
              <a:avLst/>
              <a:gdLst>
                <a:gd name="T0" fmla="*/ 2000 w 2969"/>
                <a:gd name="T1" fmla="*/ 656 h 4375"/>
                <a:gd name="T2" fmla="*/ 2000 w 2969"/>
                <a:gd name="T3" fmla="*/ 656 h 4375"/>
                <a:gd name="T4" fmla="*/ 2281 w 2969"/>
                <a:gd name="T5" fmla="*/ 562 h 4375"/>
                <a:gd name="T6" fmla="*/ 2750 w 2969"/>
                <a:gd name="T7" fmla="*/ 812 h 4375"/>
                <a:gd name="T8" fmla="*/ 2968 w 2969"/>
                <a:gd name="T9" fmla="*/ 812 h 4375"/>
                <a:gd name="T10" fmla="*/ 2968 w 2969"/>
                <a:gd name="T11" fmla="*/ 0 h 4375"/>
                <a:gd name="T12" fmla="*/ 0 w 2969"/>
                <a:gd name="T13" fmla="*/ 0 h 4375"/>
                <a:gd name="T14" fmla="*/ 0 w 2969"/>
                <a:gd name="T15" fmla="*/ 3186 h 4375"/>
                <a:gd name="T16" fmla="*/ 1062 w 2969"/>
                <a:gd name="T17" fmla="*/ 3186 h 4375"/>
                <a:gd name="T18" fmla="*/ 1156 w 2969"/>
                <a:gd name="T19" fmla="*/ 3249 h 4375"/>
                <a:gd name="T20" fmla="*/ 1156 w 2969"/>
                <a:gd name="T21" fmla="*/ 3624 h 4375"/>
                <a:gd name="T22" fmla="*/ 1125 w 2969"/>
                <a:gd name="T23" fmla="*/ 3686 h 4375"/>
                <a:gd name="T24" fmla="*/ 875 w 2969"/>
                <a:gd name="T25" fmla="*/ 4030 h 4375"/>
                <a:gd name="T26" fmla="*/ 968 w 2969"/>
                <a:gd name="T27" fmla="*/ 4249 h 4375"/>
                <a:gd name="T28" fmla="*/ 1250 w 2969"/>
                <a:gd name="T29" fmla="*/ 4374 h 4375"/>
                <a:gd name="T30" fmla="*/ 1718 w 2969"/>
                <a:gd name="T31" fmla="*/ 4093 h 4375"/>
                <a:gd name="T32" fmla="*/ 1437 w 2969"/>
                <a:gd name="T33" fmla="*/ 3655 h 4375"/>
                <a:gd name="T34" fmla="*/ 1406 w 2969"/>
                <a:gd name="T35" fmla="*/ 3593 h 4375"/>
                <a:gd name="T36" fmla="*/ 1406 w 2969"/>
                <a:gd name="T37" fmla="*/ 3249 h 4375"/>
                <a:gd name="T38" fmla="*/ 1468 w 2969"/>
                <a:gd name="T39" fmla="*/ 3155 h 4375"/>
                <a:gd name="T40" fmla="*/ 2968 w 2969"/>
                <a:gd name="T41" fmla="*/ 3155 h 4375"/>
                <a:gd name="T42" fmla="*/ 2968 w 2969"/>
                <a:gd name="T43" fmla="*/ 1375 h 4375"/>
                <a:gd name="T44" fmla="*/ 2812 w 2969"/>
                <a:gd name="T45" fmla="*/ 1375 h 4375"/>
                <a:gd name="T46" fmla="*/ 2312 w 2969"/>
                <a:gd name="T47" fmla="*/ 1687 h 4375"/>
                <a:gd name="T48" fmla="*/ 1843 w 2969"/>
                <a:gd name="T49" fmla="*/ 1125 h 4375"/>
                <a:gd name="T50" fmla="*/ 2000 w 2969"/>
                <a:gd name="T51" fmla="*/ 656 h 4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69" h="4375">
                  <a:moveTo>
                    <a:pt x="2000" y="656"/>
                  </a:moveTo>
                  <a:lnTo>
                    <a:pt x="2000" y="656"/>
                  </a:lnTo>
                  <a:cubicBezTo>
                    <a:pt x="2062" y="594"/>
                    <a:pt x="2156" y="562"/>
                    <a:pt x="2281" y="562"/>
                  </a:cubicBezTo>
                  <a:cubicBezTo>
                    <a:pt x="2468" y="562"/>
                    <a:pt x="2656" y="750"/>
                    <a:pt x="2750" y="812"/>
                  </a:cubicBezTo>
                  <a:cubicBezTo>
                    <a:pt x="2968" y="812"/>
                    <a:pt x="2968" y="812"/>
                    <a:pt x="2968" y="812"/>
                  </a:cubicBezTo>
                  <a:cubicBezTo>
                    <a:pt x="2968" y="0"/>
                    <a:pt x="2968" y="0"/>
                    <a:pt x="29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86"/>
                    <a:pt x="0" y="3186"/>
                    <a:pt x="0" y="3186"/>
                  </a:cubicBezTo>
                  <a:cubicBezTo>
                    <a:pt x="1062" y="3186"/>
                    <a:pt x="1062" y="3186"/>
                    <a:pt x="1062" y="3186"/>
                  </a:cubicBezTo>
                  <a:cubicBezTo>
                    <a:pt x="1125" y="3186"/>
                    <a:pt x="1156" y="3218"/>
                    <a:pt x="1156" y="3249"/>
                  </a:cubicBezTo>
                  <a:cubicBezTo>
                    <a:pt x="1156" y="3624"/>
                    <a:pt x="1156" y="3624"/>
                    <a:pt x="1156" y="3624"/>
                  </a:cubicBezTo>
                  <a:cubicBezTo>
                    <a:pt x="1156" y="3655"/>
                    <a:pt x="1125" y="3686"/>
                    <a:pt x="1125" y="3686"/>
                  </a:cubicBezTo>
                  <a:cubicBezTo>
                    <a:pt x="1062" y="3749"/>
                    <a:pt x="875" y="3905"/>
                    <a:pt x="875" y="4030"/>
                  </a:cubicBezTo>
                  <a:cubicBezTo>
                    <a:pt x="875" y="4093"/>
                    <a:pt x="906" y="4186"/>
                    <a:pt x="968" y="4249"/>
                  </a:cubicBezTo>
                  <a:cubicBezTo>
                    <a:pt x="1031" y="4311"/>
                    <a:pt x="1125" y="4374"/>
                    <a:pt x="1250" y="4374"/>
                  </a:cubicBezTo>
                  <a:cubicBezTo>
                    <a:pt x="1406" y="4374"/>
                    <a:pt x="1687" y="4311"/>
                    <a:pt x="1718" y="4093"/>
                  </a:cubicBezTo>
                  <a:cubicBezTo>
                    <a:pt x="1718" y="3843"/>
                    <a:pt x="1437" y="3655"/>
                    <a:pt x="1437" y="3655"/>
                  </a:cubicBezTo>
                  <a:cubicBezTo>
                    <a:pt x="1406" y="3655"/>
                    <a:pt x="1406" y="3624"/>
                    <a:pt x="1406" y="3593"/>
                  </a:cubicBezTo>
                  <a:cubicBezTo>
                    <a:pt x="1406" y="3249"/>
                    <a:pt x="1406" y="3249"/>
                    <a:pt x="1406" y="3249"/>
                  </a:cubicBezTo>
                  <a:cubicBezTo>
                    <a:pt x="1406" y="3186"/>
                    <a:pt x="1437" y="3155"/>
                    <a:pt x="1468" y="3155"/>
                  </a:cubicBezTo>
                  <a:cubicBezTo>
                    <a:pt x="2968" y="3155"/>
                    <a:pt x="2968" y="3155"/>
                    <a:pt x="2968" y="3155"/>
                  </a:cubicBezTo>
                  <a:cubicBezTo>
                    <a:pt x="2968" y="1375"/>
                    <a:pt x="2968" y="1375"/>
                    <a:pt x="2968" y="1375"/>
                  </a:cubicBezTo>
                  <a:cubicBezTo>
                    <a:pt x="2812" y="1375"/>
                    <a:pt x="2812" y="1375"/>
                    <a:pt x="2812" y="1375"/>
                  </a:cubicBezTo>
                  <a:cubicBezTo>
                    <a:pt x="2718" y="1469"/>
                    <a:pt x="2500" y="1687"/>
                    <a:pt x="2312" y="1687"/>
                  </a:cubicBezTo>
                  <a:cubicBezTo>
                    <a:pt x="2093" y="1687"/>
                    <a:pt x="1843" y="1531"/>
                    <a:pt x="1843" y="1125"/>
                  </a:cubicBezTo>
                  <a:cubicBezTo>
                    <a:pt x="1843" y="875"/>
                    <a:pt x="1937" y="719"/>
                    <a:pt x="2000" y="6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">
              <a:extLst>
                <a:ext uri="{FF2B5EF4-FFF2-40B4-BE49-F238E27FC236}">
                  <a16:creationId xmlns:a16="http://schemas.microsoft.com/office/drawing/2014/main" id="{2EB85091-6518-410F-BE6E-171E5847F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5099" y="3187950"/>
              <a:ext cx="708402" cy="753889"/>
            </a:xfrm>
            <a:custGeom>
              <a:avLst/>
              <a:gdLst>
                <a:gd name="T0" fmla="*/ 2969 w 2970"/>
                <a:gd name="T1" fmla="*/ 0 h 3187"/>
                <a:gd name="T2" fmla="*/ 2969 w 2970"/>
                <a:gd name="T3" fmla="*/ 0 h 3187"/>
                <a:gd name="T4" fmla="*/ 0 w 2970"/>
                <a:gd name="T5" fmla="*/ 0 h 3187"/>
                <a:gd name="T6" fmla="*/ 0 w 2970"/>
                <a:gd name="T7" fmla="*/ 781 h 3187"/>
                <a:gd name="T8" fmla="*/ 219 w 2970"/>
                <a:gd name="T9" fmla="*/ 781 h 3187"/>
                <a:gd name="T10" fmla="*/ 719 w 2970"/>
                <a:gd name="T11" fmla="*/ 500 h 3187"/>
                <a:gd name="T12" fmla="*/ 1126 w 2970"/>
                <a:gd name="T13" fmla="*/ 1062 h 3187"/>
                <a:gd name="T14" fmla="*/ 1001 w 2970"/>
                <a:gd name="T15" fmla="*/ 1500 h 3187"/>
                <a:gd name="T16" fmla="*/ 688 w 2970"/>
                <a:gd name="T17" fmla="*/ 1625 h 3187"/>
                <a:gd name="T18" fmla="*/ 219 w 2970"/>
                <a:gd name="T19" fmla="*/ 1344 h 3187"/>
                <a:gd name="T20" fmla="*/ 0 w 2970"/>
                <a:gd name="T21" fmla="*/ 1344 h 3187"/>
                <a:gd name="T22" fmla="*/ 0 w 2970"/>
                <a:gd name="T23" fmla="*/ 3030 h 3187"/>
                <a:gd name="T24" fmla="*/ 63 w 2970"/>
                <a:gd name="T25" fmla="*/ 3186 h 3187"/>
                <a:gd name="T26" fmla="*/ 2969 w 2970"/>
                <a:gd name="T27" fmla="*/ 3186 h 3187"/>
                <a:gd name="T28" fmla="*/ 2969 w 2970"/>
                <a:gd name="T29" fmla="*/ 0 h 3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70" h="3187">
                  <a:moveTo>
                    <a:pt x="2969" y="0"/>
                  </a:moveTo>
                  <a:lnTo>
                    <a:pt x="2969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781"/>
                    <a:pt x="0" y="781"/>
                    <a:pt x="0" y="781"/>
                  </a:cubicBezTo>
                  <a:cubicBezTo>
                    <a:pt x="219" y="781"/>
                    <a:pt x="219" y="781"/>
                    <a:pt x="219" y="781"/>
                  </a:cubicBezTo>
                  <a:cubicBezTo>
                    <a:pt x="251" y="687"/>
                    <a:pt x="407" y="500"/>
                    <a:pt x="719" y="500"/>
                  </a:cubicBezTo>
                  <a:cubicBezTo>
                    <a:pt x="1126" y="500"/>
                    <a:pt x="1126" y="937"/>
                    <a:pt x="1126" y="1062"/>
                  </a:cubicBezTo>
                  <a:cubicBezTo>
                    <a:pt x="1126" y="1281"/>
                    <a:pt x="1094" y="1406"/>
                    <a:pt x="1001" y="1500"/>
                  </a:cubicBezTo>
                  <a:cubicBezTo>
                    <a:pt x="907" y="1594"/>
                    <a:pt x="813" y="1625"/>
                    <a:pt x="688" y="1625"/>
                  </a:cubicBezTo>
                  <a:cubicBezTo>
                    <a:pt x="438" y="1594"/>
                    <a:pt x="282" y="1437"/>
                    <a:pt x="219" y="1344"/>
                  </a:cubicBezTo>
                  <a:cubicBezTo>
                    <a:pt x="0" y="1344"/>
                    <a:pt x="0" y="1344"/>
                    <a:pt x="0" y="1344"/>
                  </a:cubicBezTo>
                  <a:cubicBezTo>
                    <a:pt x="0" y="3030"/>
                    <a:pt x="0" y="3030"/>
                    <a:pt x="0" y="3030"/>
                  </a:cubicBezTo>
                  <a:cubicBezTo>
                    <a:pt x="32" y="3093"/>
                    <a:pt x="32" y="3124"/>
                    <a:pt x="63" y="3186"/>
                  </a:cubicBezTo>
                  <a:cubicBezTo>
                    <a:pt x="2969" y="3186"/>
                    <a:pt x="2969" y="3186"/>
                    <a:pt x="2969" y="3186"/>
                  </a:cubicBezTo>
                  <a:lnTo>
                    <a:pt x="296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E25008BA-BB05-4E44-AFC4-4DD0FAB62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5099" y="1650976"/>
              <a:ext cx="1817250" cy="997886"/>
            </a:xfrm>
            <a:custGeom>
              <a:avLst/>
              <a:gdLst>
                <a:gd name="T0" fmla="*/ 0 w 7626"/>
                <a:gd name="T1" fmla="*/ 3031 h 4220"/>
                <a:gd name="T2" fmla="*/ 0 w 7626"/>
                <a:gd name="T3" fmla="*/ 3031 h 4220"/>
                <a:gd name="T4" fmla="*/ 1282 w 7626"/>
                <a:gd name="T5" fmla="*/ 3031 h 4220"/>
                <a:gd name="T6" fmla="*/ 1344 w 7626"/>
                <a:gd name="T7" fmla="*/ 3094 h 4220"/>
                <a:gd name="T8" fmla="*/ 1344 w 7626"/>
                <a:gd name="T9" fmla="*/ 3500 h 4220"/>
                <a:gd name="T10" fmla="*/ 1313 w 7626"/>
                <a:gd name="T11" fmla="*/ 3562 h 4220"/>
                <a:gd name="T12" fmla="*/ 1094 w 7626"/>
                <a:gd name="T13" fmla="*/ 3875 h 4220"/>
                <a:gd name="T14" fmla="*/ 1469 w 7626"/>
                <a:gd name="T15" fmla="*/ 4219 h 4220"/>
                <a:gd name="T16" fmla="*/ 1907 w 7626"/>
                <a:gd name="T17" fmla="*/ 3906 h 4220"/>
                <a:gd name="T18" fmla="*/ 1657 w 7626"/>
                <a:gd name="T19" fmla="*/ 3531 h 4220"/>
                <a:gd name="T20" fmla="*/ 1594 w 7626"/>
                <a:gd name="T21" fmla="*/ 3469 h 4220"/>
                <a:gd name="T22" fmla="*/ 1626 w 7626"/>
                <a:gd name="T23" fmla="*/ 3125 h 4220"/>
                <a:gd name="T24" fmla="*/ 1688 w 7626"/>
                <a:gd name="T25" fmla="*/ 3062 h 4220"/>
                <a:gd name="T26" fmla="*/ 4437 w 7626"/>
                <a:gd name="T27" fmla="*/ 3062 h 4220"/>
                <a:gd name="T28" fmla="*/ 4437 w 7626"/>
                <a:gd name="T29" fmla="*/ 2812 h 4220"/>
                <a:gd name="T30" fmla="*/ 4156 w 7626"/>
                <a:gd name="T31" fmla="*/ 2312 h 4220"/>
                <a:gd name="T32" fmla="*/ 4687 w 7626"/>
                <a:gd name="T33" fmla="*/ 1906 h 4220"/>
                <a:gd name="T34" fmla="*/ 5250 w 7626"/>
                <a:gd name="T35" fmla="*/ 2312 h 4220"/>
                <a:gd name="T36" fmla="*/ 4968 w 7626"/>
                <a:gd name="T37" fmla="*/ 2812 h 4220"/>
                <a:gd name="T38" fmla="*/ 4968 w 7626"/>
                <a:gd name="T39" fmla="*/ 3031 h 4220"/>
                <a:gd name="T40" fmla="*/ 7625 w 7626"/>
                <a:gd name="T41" fmla="*/ 3031 h 4220"/>
                <a:gd name="T42" fmla="*/ 6531 w 7626"/>
                <a:gd name="T43" fmla="*/ 1375 h 4220"/>
                <a:gd name="T44" fmla="*/ 3156 w 7626"/>
                <a:gd name="T45" fmla="*/ 0 h 4220"/>
                <a:gd name="T46" fmla="*/ 0 w 7626"/>
                <a:gd name="T47" fmla="*/ 1000 h 4220"/>
                <a:gd name="T48" fmla="*/ 0 w 7626"/>
                <a:gd name="T49" fmla="*/ 3031 h 4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26" h="4220">
                  <a:moveTo>
                    <a:pt x="0" y="3031"/>
                  </a:moveTo>
                  <a:lnTo>
                    <a:pt x="0" y="3031"/>
                  </a:lnTo>
                  <a:cubicBezTo>
                    <a:pt x="1282" y="3031"/>
                    <a:pt x="1282" y="3031"/>
                    <a:pt x="1282" y="3031"/>
                  </a:cubicBezTo>
                  <a:cubicBezTo>
                    <a:pt x="1313" y="3031"/>
                    <a:pt x="1344" y="3062"/>
                    <a:pt x="1344" y="3094"/>
                  </a:cubicBezTo>
                  <a:cubicBezTo>
                    <a:pt x="1344" y="3500"/>
                    <a:pt x="1344" y="3500"/>
                    <a:pt x="1344" y="3500"/>
                  </a:cubicBezTo>
                  <a:cubicBezTo>
                    <a:pt x="1344" y="3500"/>
                    <a:pt x="1344" y="3531"/>
                    <a:pt x="1313" y="3562"/>
                  </a:cubicBezTo>
                  <a:cubicBezTo>
                    <a:pt x="1251" y="3594"/>
                    <a:pt x="1094" y="3719"/>
                    <a:pt x="1094" y="3875"/>
                  </a:cubicBezTo>
                  <a:cubicBezTo>
                    <a:pt x="1094" y="4031"/>
                    <a:pt x="1219" y="4219"/>
                    <a:pt x="1469" y="4219"/>
                  </a:cubicBezTo>
                  <a:cubicBezTo>
                    <a:pt x="1719" y="4219"/>
                    <a:pt x="1907" y="4062"/>
                    <a:pt x="1907" y="3906"/>
                  </a:cubicBezTo>
                  <a:cubicBezTo>
                    <a:pt x="1938" y="3656"/>
                    <a:pt x="1657" y="3531"/>
                    <a:pt x="1657" y="3531"/>
                  </a:cubicBezTo>
                  <a:cubicBezTo>
                    <a:pt x="1626" y="3531"/>
                    <a:pt x="1594" y="3500"/>
                    <a:pt x="1594" y="3469"/>
                  </a:cubicBezTo>
                  <a:cubicBezTo>
                    <a:pt x="1626" y="3125"/>
                    <a:pt x="1626" y="3125"/>
                    <a:pt x="1626" y="3125"/>
                  </a:cubicBezTo>
                  <a:cubicBezTo>
                    <a:pt x="1626" y="3094"/>
                    <a:pt x="1657" y="3062"/>
                    <a:pt x="1688" y="3062"/>
                  </a:cubicBezTo>
                  <a:cubicBezTo>
                    <a:pt x="4437" y="3062"/>
                    <a:pt x="4437" y="3062"/>
                    <a:pt x="4437" y="3062"/>
                  </a:cubicBezTo>
                  <a:cubicBezTo>
                    <a:pt x="4437" y="2812"/>
                    <a:pt x="4437" y="2812"/>
                    <a:pt x="4437" y="2812"/>
                  </a:cubicBezTo>
                  <a:cubicBezTo>
                    <a:pt x="4343" y="2750"/>
                    <a:pt x="4156" y="2594"/>
                    <a:pt x="4156" y="2312"/>
                  </a:cubicBezTo>
                  <a:cubicBezTo>
                    <a:pt x="4156" y="2031"/>
                    <a:pt x="4437" y="1906"/>
                    <a:pt x="4687" y="1906"/>
                  </a:cubicBezTo>
                  <a:cubicBezTo>
                    <a:pt x="4937" y="1906"/>
                    <a:pt x="5250" y="2000"/>
                    <a:pt x="5250" y="2312"/>
                  </a:cubicBezTo>
                  <a:cubicBezTo>
                    <a:pt x="5250" y="2594"/>
                    <a:pt x="5062" y="2750"/>
                    <a:pt x="4968" y="2812"/>
                  </a:cubicBezTo>
                  <a:cubicBezTo>
                    <a:pt x="4968" y="3031"/>
                    <a:pt x="4968" y="3031"/>
                    <a:pt x="4968" y="3031"/>
                  </a:cubicBezTo>
                  <a:cubicBezTo>
                    <a:pt x="7625" y="3031"/>
                    <a:pt x="7625" y="3031"/>
                    <a:pt x="7625" y="3031"/>
                  </a:cubicBezTo>
                  <a:cubicBezTo>
                    <a:pt x="7374" y="2437"/>
                    <a:pt x="6999" y="1812"/>
                    <a:pt x="6531" y="1375"/>
                  </a:cubicBezTo>
                  <a:cubicBezTo>
                    <a:pt x="5531" y="562"/>
                    <a:pt x="4625" y="31"/>
                    <a:pt x="3156" y="0"/>
                  </a:cubicBezTo>
                  <a:cubicBezTo>
                    <a:pt x="2251" y="0"/>
                    <a:pt x="1032" y="250"/>
                    <a:pt x="0" y="1000"/>
                  </a:cubicBezTo>
                  <a:lnTo>
                    <a:pt x="0" y="303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2BED2620-480D-47E2-B8FC-AA5F3238E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0287" y="2138970"/>
              <a:ext cx="975366" cy="1019783"/>
            </a:xfrm>
            <a:custGeom>
              <a:avLst/>
              <a:gdLst>
                <a:gd name="T0" fmla="*/ 2968 w 4094"/>
                <a:gd name="T1" fmla="*/ 2875 h 4314"/>
                <a:gd name="T2" fmla="*/ 2968 w 4094"/>
                <a:gd name="T3" fmla="*/ 2875 h 4314"/>
                <a:gd name="T4" fmla="*/ 3031 w 4094"/>
                <a:gd name="T5" fmla="*/ 2813 h 4314"/>
                <a:gd name="T6" fmla="*/ 3375 w 4094"/>
                <a:gd name="T7" fmla="*/ 2813 h 4314"/>
                <a:gd name="T8" fmla="*/ 3406 w 4094"/>
                <a:gd name="T9" fmla="*/ 2844 h 4314"/>
                <a:gd name="T10" fmla="*/ 3812 w 4094"/>
                <a:gd name="T11" fmla="*/ 3063 h 4314"/>
                <a:gd name="T12" fmla="*/ 4093 w 4094"/>
                <a:gd name="T13" fmla="*/ 2657 h 4314"/>
                <a:gd name="T14" fmla="*/ 3812 w 4094"/>
                <a:gd name="T15" fmla="*/ 2282 h 4314"/>
                <a:gd name="T16" fmla="*/ 3406 w 4094"/>
                <a:gd name="T17" fmla="*/ 2532 h 4314"/>
                <a:gd name="T18" fmla="*/ 3343 w 4094"/>
                <a:gd name="T19" fmla="*/ 2563 h 4314"/>
                <a:gd name="T20" fmla="*/ 3000 w 4094"/>
                <a:gd name="T21" fmla="*/ 2563 h 4314"/>
                <a:gd name="T22" fmla="*/ 2937 w 4094"/>
                <a:gd name="T23" fmla="*/ 2500 h 4314"/>
                <a:gd name="T24" fmla="*/ 2937 w 4094"/>
                <a:gd name="T25" fmla="*/ 1125 h 4314"/>
                <a:gd name="T26" fmla="*/ 1781 w 4094"/>
                <a:gd name="T27" fmla="*/ 1125 h 4314"/>
                <a:gd name="T28" fmla="*/ 1718 w 4094"/>
                <a:gd name="T29" fmla="*/ 1063 h 4314"/>
                <a:gd name="T30" fmla="*/ 1718 w 4094"/>
                <a:gd name="T31" fmla="*/ 719 h 4314"/>
                <a:gd name="T32" fmla="*/ 1750 w 4094"/>
                <a:gd name="T33" fmla="*/ 657 h 4314"/>
                <a:gd name="T34" fmla="*/ 1968 w 4094"/>
                <a:gd name="T35" fmla="*/ 250 h 4314"/>
                <a:gd name="T36" fmla="*/ 1562 w 4094"/>
                <a:gd name="T37" fmla="*/ 0 h 4314"/>
                <a:gd name="T38" fmla="*/ 1187 w 4094"/>
                <a:gd name="T39" fmla="*/ 250 h 4314"/>
                <a:gd name="T40" fmla="*/ 1406 w 4094"/>
                <a:gd name="T41" fmla="*/ 657 h 4314"/>
                <a:gd name="T42" fmla="*/ 1468 w 4094"/>
                <a:gd name="T43" fmla="*/ 719 h 4314"/>
                <a:gd name="T44" fmla="*/ 1468 w 4094"/>
                <a:gd name="T45" fmla="*/ 1063 h 4314"/>
                <a:gd name="T46" fmla="*/ 1375 w 4094"/>
                <a:gd name="T47" fmla="*/ 1157 h 4314"/>
                <a:gd name="T48" fmla="*/ 0 w 4094"/>
                <a:gd name="T49" fmla="*/ 1157 h 4314"/>
                <a:gd name="T50" fmla="*/ 0 w 4094"/>
                <a:gd name="T51" fmla="*/ 4313 h 4314"/>
                <a:gd name="T52" fmla="*/ 2968 w 4094"/>
                <a:gd name="T53" fmla="*/ 4313 h 4314"/>
                <a:gd name="T54" fmla="*/ 2968 w 4094"/>
                <a:gd name="T55" fmla="*/ 2875 h 4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94" h="4314">
                  <a:moveTo>
                    <a:pt x="2968" y="2875"/>
                  </a:moveTo>
                  <a:lnTo>
                    <a:pt x="2968" y="2875"/>
                  </a:lnTo>
                  <a:cubicBezTo>
                    <a:pt x="2968" y="2844"/>
                    <a:pt x="3000" y="2813"/>
                    <a:pt x="3031" y="2813"/>
                  </a:cubicBezTo>
                  <a:cubicBezTo>
                    <a:pt x="3375" y="2813"/>
                    <a:pt x="3375" y="2813"/>
                    <a:pt x="3375" y="2813"/>
                  </a:cubicBezTo>
                  <a:cubicBezTo>
                    <a:pt x="3375" y="2813"/>
                    <a:pt x="3406" y="2813"/>
                    <a:pt x="3406" y="2844"/>
                  </a:cubicBezTo>
                  <a:cubicBezTo>
                    <a:pt x="3468" y="2907"/>
                    <a:pt x="3656" y="3063"/>
                    <a:pt x="3812" y="3063"/>
                  </a:cubicBezTo>
                  <a:cubicBezTo>
                    <a:pt x="3999" y="3063"/>
                    <a:pt x="4093" y="2844"/>
                    <a:pt x="4093" y="2657"/>
                  </a:cubicBezTo>
                  <a:cubicBezTo>
                    <a:pt x="4093" y="2407"/>
                    <a:pt x="3968" y="2282"/>
                    <a:pt x="3812" y="2282"/>
                  </a:cubicBezTo>
                  <a:cubicBezTo>
                    <a:pt x="3687" y="2282"/>
                    <a:pt x="3499" y="2438"/>
                    <a:pt x="3406" y="2532"/>
                  </a:cubicBezTo>
                  <a:cubicBezTo>
                    <a:pt x="3406" y="2563"/>
                    <a:pt x="3375" y="2563"/>
                    <a:pt x="3343" y="2563"/>
                  </a:cubicBezTo>
                  <a:cubicBezTo>
                    <a:pt x="3000" y="2563"/>
                    <a:pt x="3000" y="2563"/>
                    <a:pt x="3000" y="2563"/>
                  </a:cubicBezTo>
                  <a:cubicBezTo>
                    <a:pt x="2968" y="2563"/>
                    <a:pt x="2937" y="2532"/>
                    <a:pt x="2937" y="2500"/>
                  </a:cubicBezTo>
                  <a:cubicBezTo>
                    <a:pt x="2937" y="1125"/>
                    <a:pt x="2937" y="1125"/>
                    <a:pt x="2937" y="1125"/>
                  </a:cubicBezTo>
                  <a:cubicBezTo>
                    <a:pt x="1781" y="1125"/>
                    <a:pt x="1781" y="1125"/>
                    <a:pt x="1781" y="1125"/>
                  </a:cubicBezTo>
                  <a:cubicBezTo>
                    <a:pt x="1750" y="1125"/>
                    <a:pt x="1718" y="1094"/>
                    <a:pt x="1718" y="1063"/>
                  </a:cubicBezTo>
                  <a:cubicBezTo>
                    <a:pt x="1718" y="719"/>
                    <a:pt x="1718" y="719"/>
                    <a:pt x="1718" y="719"/>
                  </a:cubicBezTo>
                  <a:cubicBezTo>
                    <a:pt x="1718" y="688"/>
                    <a:pt x="1718" y="657"/>
                    <a:pt x="1750" y="657"/>
                  </a:cubicBezTo>
                  <a:cubicBezTo>
                    <a:pt x="1750" y="657"/>
                    <a:pt x="1968" y="500"/>
                    <a:pt x="1968" y="250"/>
                  </a:cubicBezTo>
                  <a:cubicBezTo>
                    <a:pt x="1968" y="0"/>
                    <a:pt x="1625" y="0"/>
                    <a:pt x="1562" y="0"/>
                  </a:cubicBezTo>
                  <a:cubicBezTo>
                    <a:pt x="1406" y="0"/>
                    <a:pt x="1187" y="32"/>
                    <a:pt x="1187" y="250"/>
                  </a:cubicBezTo>
                  <a:cubicBezTo>
                    <a:pt x="1187" y="500"/>
                    <a:pt x="1406" y="625"/>
                    <a:pt x="1406" y="657"/>
                  </a:cubicBezTo>
                  <a:cubicBezTo>
                    <a:pt x="1437" y="657"/>
                    <a:pt x="1468" y="688"/>
                    <a:pt x="1468" y="719"/>
                  </a:cubicBezTo>
                  <a:cubicBezTo>
                    <a:pt x="1468" y="1063"/>
                    <a:pt x="1468" y="1063"/>
                    <a:pt x="1468" y="1063"/>
                  </a:cubicBezTo>
                  <a:cubicBezTo>
                    <a:pt x="1468" y="1094"/>
                    <a:pt x="1406" y="1157"/>
                    <a:pt x="1375" y="1157"/>
                  </a:cubicBezTo>
                  <a:cubicBezTo>
                    <a:pt x="0" y="1157"/>
                    <a:pt x="0" y="1157"/>
                    <a:pt x="0" y="1157"/>
                  </a:cubicBezTo>
                  <a:cubicBezTo>
                    <a:pt x="0" y="4313"/>
                    <a:pt x="0" y="4313"/>
                    <a:pt x="0" y="4313"/>
                  </a:cubicBezTo>
                  <a:cubicBezTo>
                    <a:pt x="2968" y="4313"/>
                    <a:pt x="2968" y="4313"/>
                    <a:pt x="2968" y="4313"/>
                  </a:cubicBezTo>
                  <a:lnTo>
                    <a:pt x="2968" y="287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27D25BC-7BDE-456C-AB90-BA5356E29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6409" y="2412164"/>
              <a:ext cx="677921" cy="1462941"/>
            </a:xfrm>
            <a:custGeom>
              <a:avLst/>
              <a:gdLst>
                <a:gd name="T0" fmla="*/ 1093 w 2844"/>
                <a:gd name="T1" fmla="*/ 0 h 6187"/>
                <a:gd name="T2" fmla="*/ 1093 w 2844"/>
                <a:gd name="T3" fmla="*/ 0 h 6187"/>
                <a:gd name="T4" fmla="*/ 1093 w 2844"/>
                <a:gd name="T5" fmla="*/ 1250 h 6187"/>
                <a:gd name="T6" fmla="*/ 1312 w 2844"/>
                <a:gd name="T7" fmla="*/ 1250 h 6187"/>
                <a:gd name="T8" fmla="*/ 1812 w 2844"/>
                <a:gd name="T9" fmla="*/ 968 h 6187"/>
                <a:gd name="T10" fmla="*/ 2218 w 2844"/>
                <a:gd name="T11" fmla="*/ 1500 h 6187"/>
                <a:gd name="T12" fmla="*/ 1812 w 2844"/>
                <a:gd name="T13" fmla="*/ 2062 h 6187"/>
                <a:gd name="T14" fmla="*/ 1312 w 2844"/>
                <a:gd name="T15" fmla="*/ 1781 h 6187"/>
                <a:gd name="T16" fmla="*/ 1125 w 2844"/>
                <a:gd name="T17" fmla="*/ 1781 h 6187"/>
                <a:gd name="T18" fmla="*/ 1125 w 2844"/>
                <a:gd name="T19" fmla="*/ 4187 h 6187"/>
                <a:gd name="T20" fmla="*/ 1031 w 2844"/>
                <a:gd name="T21" fmla="*/ 4250 h 6187"/>
                <a:gd name="T22" fmla="*/ 718 w 2844"/>
                <a:gd name="T23" fmla="*/ 4250 h 6187"/>
                <a:gd name="T24" fmla="*/ 656 w 2844"/>
                <a:gd name="T25" fmla="*/ 4218 h 6187"/>
                <a:gd name="T26" fmla="*/ 281 w 2844"/>
                <a:gd name="T27" fmla="*/ 4000 h 6187"/>
                <a:gd name="T28" fmla="*/ 93 w 2844"/>
                <a:gd name="T29" fmla="*/ 4062 h 6187"/>
                <a:gd name="T30" fmla="*/ 0 w 2844"/>
                <a:gd name="T31" fmla="*/ 4406 h 6187"/>
                <a:gd name="T32" fmla="*/ 312 w 2844"/>
                <a:gd name="T33" fmla="*/ 4812 h 6187"/>
                <a:gd name="T34" fmla="*/ 718 w 2844"/>
                <a:gd name="T35" fmla="*/ 4531 h 6187"/>
                <a:gd name="T36" fmla="*/ 750 w 2844"/>
                <a:gd name="T37" fmla="*/ 4500 h 6187"/>
                <a:gd name="T38" fmla="*/ 1031 w 2844"/>
                <a:gd name="T39" fmla="*/ 4500 h 6187"/>
                <a:gd name="T40" fmla="*/ 1125 w 2844"/>
                <a:gd name="T41" fmla="*/ 4593 h 6187"/>
                <a:gd name="T42" fmla="*/ 1125 w 2844"/>
                <a:gd name="T43" fmla="*/ 6186 h 6187"/>
                <a:gd name="T44" fmla="*/ 2156 w 2844"/>
                <a:gd name="T45" fmla="*/ 3906 h 6187"/>
                <a:gd name="T46" fmla="*/ 2843 w 2844"/>
                <a:gd name="T47" fmla="*/ 1437 h 6187"/>
                <a:gd name="T48" fmla="*/ 2562 w 2844"/>
                <a:gd name="T49" fmla="*/ 0 h 6187"/>
                <a:gd name="T50" fmla="*/ 1093 w 2844"/>
                <a:gd name="T51" fmla="*/ 0 h 6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44" h="6187">
                  <a:moveTo>
                    <a:pt x="1093" y="0"/>
                  </a:moveTo>
                  <a:lnTo>
                    <a:pt x="1093" y="0"/>
                  </a:lnTo>
                  <a:cubicBezTo>
                    <a:pt x="1093" y="1250"/>
                    <a:pt x="1093" y="1250"/>
                    <a:pt x="1093" y="1250"/>
                  </a:cubicBezTo>
                  <a:cubicBezTo>
                    <a:pt x="1312" y="1250"/>
                    <a:pt x="1312" y="1250"/>
                    <a:pt x="1312" y="1250"/>
                  </a:cubicBezTo>
                  <a:cubicBezTo>
                    <a:pt x="1406" y="1187"/>
                    <a:pt x="1624" y="968"/>
                    <a:pt x="1812" y="968"/>
                  </a:cubicBezTo>
                  <a:cubicBezTo>
                    <a:pt x="1999" y="968"/>
                    <a:pt x="2218" y="1125"/>
                    <a:pt x="2218" y="1500"/>
                  </a:cubicBezTo>
                  <a:cubicBezTo>
                    <a:pt x="2218" y="1843"/>
                    <a:pt x="2062" y="2062"/>
                    <a:pt x="1812" y="2062"/>
                  </a:cubicBezTo>
                  <a:cubicBezTo>
                    <a:pt x="1593" y="2062"/>
                    <a:pt x="1406" y="1875"/>
                    <a:pt x="1312" y="1781"/>
                  </a:cubicBezTo>
                  <a:cubicBezTo>
                    <a:pt x="1125" y="1781"/>
                    <a:pt x="1125" y="1781"/>
                    <a:pt x="1125" y="1781"/>
                  </a:cubicBezTo>
                  <a:cubicBezTo>
                    <a:pt x="1125" y="4187"/>
                    <a:pt x="1125" y="4187"/>
                    <a:pt x="1125" y="4187"/>
                  </a:cubicBezTo>
                  <a:cubicBezTo>
                    <a:pt x="1125" y="4218"/>
                    <a:pt x="1062" y="4250"/>
                    <a:pt x="1031" y="4250"/>
                  </a:cubicBezTo>
                  <a:cubicBezTo>
                    <a:pt x="718" y="4250"/>
                    <a:pt x="718" y="4250"/>
                    <a:pt x="718" y="4250"/>
                  </a:cubicBezTo>
                  <a:cubicBezTo>
                    <a:pt x="687" y="4250"/>
                    <a:pt x="656" y="4250"/>
                    <a:pt x="656" y="4218"/>
                  </a:cubicBezTo>
                  <a:cubicBezTo>
                    <a:pt x="593" y="4156"/>
                    <a:pt x="406" y="4000"/>
                    <a:pt x="281" y="4000"/>
                  </a:cubicBezTo>
                  <a:cubicBezTo>
                    <a:pt x="187" y="4000"/>
                    <a:pt x="156" y="4000"/>
                    <a:pt x="93" y="4062"/>
                  </a:cubicBezTo>
                  <a:cubicBezTo>
                    <a:pt x="31" y="4125"/>
                    <a:pt x="0" y="4250"/>
                    <a:pt x="0" y="4406"/>
                  </a:cubicBezTo>
                  <a:cubicBezTo>
                    <a:pt x="0" y="4656"/>
                    <a:pt x="93" y="4812"/>
                    <a:pt x="312" y="4812"/>
                  </a:cubicBezTo>
                  <a:cubicBezTo>
                    <a:pt x="437" y="4812"/>
                    <a:pt x="656" y="4593"/>
                    <a:pt x="718" y="4531"/>
                  </a:cubicBezTo>
                  <a:lnTo>
                    <a:pt x="750" y="4500"/>
                  </a:lnTo>
                  <a:cubicBezTo>
                    <a:pt x="1031" y="4500"/>
                    <a:pt x="1031" y="4500"/>
                    <a:pt x="1031" y="4500"/>
                  </a:cubicBezTo>
                  <a:cubicBezTo>
                    <a:pt x="1062" y="4500"/>
                    <a:pt x="1125" y="4531"/>
                    <a:pt x="1125" y="4593"/>
                  </a:cubicBezTo>
                  <a:cubicBezTo>
                    <a:pt x="1125" y="6186"/>
                    <a:pt x="1125" y="6186"/>
                    <a:pt x="1125" y="6186"/>
                  </a:cubicBezTo>
                  <a:cubicBezTo>
                    <a:pt x="1406" y="5530"/>
                    <a:pt x="1843" y="4562"/>
                    <a:pt x="2156" y="3906"/>
                  </a:cubicBezTo>
                  <a:cubicBezTo>
                    <a:pt x="2687" y="2875"/>
                    <a:pt x="2843" y="2250"/>
                    <a:pt x="2843" y="1437"/>
                  </a:cubicBezTo>
                  <a:cubicBezTo>
                    <a:pt x="2843" y="1062"/>
                    <a:pt x="2750" y="531"/>
                    <a:pt x="2562" y="0"/>
                  </a:cubicBezTo>
                  <a:lnTo>
                    <a:pt x="109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933FCE32-CF0D-4A17-8828-CA32A7C40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579" y="3971036"/>
              <a:ext cx="1414702" cy="576626"/>
            </a:xfrm>
            <a:custGeom>
              <a:avLst/>
              <a:gdLst>
                <a:gd name="T0" fmla="*/ 4530 w 5937"/>
                <a:gd name="T1" fmla="*/ 0 h 2439"/>
                <a:gd name="T2" fmla="*/ 4530 w 5937"/>
                <a:gd name="T3" fmla="*/ 0 h 2439"/>
                <a:gd name="T4" fmla="*/ 4530 w 5937"/>
                <a:gd name="T5" fmla="*/ 250 h 2439"/>
                <a:gd name="T6" fmla="*/ 4842 w 5937"/>
                <a:gd name="T7" fmla="*/ 782 h 2439"/>
                <a:gd name="T8" fmla="*/ 4249 w 5937"/>
                <a:gd name="T9" fmla="*/ 1188 h 2439"/>
                <a:gd name="T10" fmla="*/ 3842 w 5937"/>
                <a:gd name="T11" fmla="*/ 1032 h 2439"/>
                <a:gd name="T12" fmla="*/ 3717 w 5937"/>
                <a:gd name="T13" fmla="*/ 719 h 2439"/>
                <a:gd name="T14" fmla="*/ 3999 w 5937"/>
                <a:gd name="T15" fmla="*/ 282 h 2439"/>
                <a:gd name="T16" fmla="*/ 3999 w 5937"/>
                <a:gd name="T17" fmla="*/ 32 h 2439"/>
                <a:gd name="T18" fmla="*/ 0 w 5937"/>
                <a:gd name="T19" fmla="*/ 32 h 2439"/>
                <a:gd name="T20" fmla="*/ 156 w 5937"/>
                <a:gd name="T21" fmla="*/ 719 h 2439"/>
                <a:gd name="T22" fmla="*/ 1125 w 5937"/>
                <a:gd name="T23" fmla="*/ 2438 h 2439"/>
                <a:gd name="T24" fmla="*/ 4780 w 5937"/>
                <a:gd name="T25" fmla="*/ 2438 h 2439"/>
                <a:gd name="T26" fmla="*/ 5624 w 5937"/>
                <a:gd name="T27" fmla="*/ 1657 h 2439"/>
                <a:gd name="T28" fmla="*/ 5780 w 5937"/>
                <a:gd name="T29" fmla="*/ 344 h 2439"/>
                <a:gd name="T30" fmla="*/ 5936 w 5937"/>
                <a:gd name="T31" fmla="*/ 0 h 2439"/>
                <a:gd name="T32" fmla="*/ 4530 w 5937"/>
                <a:gd name="T33" fmla="*/ 0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37" h="2439">
                  <a:moveTo>
                    <a:pt x="4530" y="0"/>
                  </a:moveTo>
                  <a:lnTo>
                    <a:pt x="4530" y="0"/>
                  </a:lnTo>
                  <a:cubicBezTo>
                    <a:pt x="4530" y="250"/>
                    <a:pt x="4530" y="250"/>
                    <a:pt x="4530" y="250"/>
                  </a:cubicBezTo>
                  <a:cubicBezTo>
                    <a:pt x="4624" y="313"/>
                    <a:pt x="4874" y="500"/>
                    <a:pt x="4842" y="782"/>
                  </a:cubicBezTo>
                  <a:cubicBezTo>
                    <a:pt x="4842" y="1032"/>
                    <a:pt x="4624" y="1188"/>
                    <a:pt x="4249" y="1188"/>
                  </a:cubicBezTo>
                  <a:cubicBezTo>
                    <a:pt x="4030" y="1188"/>
                    <a:pt x="3905" y="1125"/>
                    <a:pt x="3842" y="1032"/>
                  </a:cubicBezTo>
                  <a:cubicBezTo>
                    <a:pt x="3749" y="969"/>
                    <a:pt x="3717" y="844"/>
                    <a:pt x="3717" y="719"/>
                  </a:cubicBezTo>
                  <a:cubicBezTo>
                    <a:pt x="3749" y="532"/>
                    <a:pt x="3936" y="344"/>
                    <a:pt x="3999" y="282"/>
                  </a:cubicBezTo>
                  <a:cubicBezTo>
                    <a:pt x="3999" y="32"/>
                    <a:pt x="3999" y="32"/>
                    <a:pt x="399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93" y="313"/>
                    <a:pt x="187" y="563"/>
                    <a:pt x="156" y="719"/>
                  </a:cubicBezTo>
                  <a:cubicBezTo>
                    <a:pt x="125" y="2063"/>
                    <a:pt x="843" y="2438"/>
                    <a:pt x="1125" y="2438"/>
                  </a:cubicBezTo>
                  <a:cubicBezTo>
                    <a:pt x="2156" y="2438"/>
                    <a:pt x="4436" y="2438"/>
                    <a:pt x="4780" y="2438"/>
                  </a:cubicBezTo>
                  <a:cubicBezTo>
                    <a:pt x="5124" y="2438"/>
                    <a:pt x="5467" y="2000"/>
                    <a:pt x="5624" y="1657"/>
                  </a:cubicBezTo>
                  <a:cubicBezTo>
                    <a:pt x="5749" y="1313"/>
                    <a:pt x="5655" y="594"/>
                    <a:pt x="5780" y="344"/>
                  </a:cubicBezTo>
                  <a:cubicBezTo>
                    <a:pt x="5811" y="313"/>
                    <a:pt x="5842" y="188"/>
                    <a:pt x="5936" y="0"/>
                  </a:cubicBezTo>
                  <a:lnTo>
                    <a:pt x="453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0AE2671-8335-4338-B986-E8E8ED37B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924" y="1916871"/>
              <a:ext cx="812455" cy="1913397"/>
            </a:xfrm>
            <a:custGeom>
              <a:avLst/>
              <a:gdLst>
                <a:gd name="T0" fmla="*/ 2281 w 3407"/>
                <a:gd name="T1" fmla="*/ 6625 h 8094"/>
                <a:gd name="T2" fmla="*/ 2281 w 3407"/>
                <a:gd name="T3" fmla="*/ 6625 h 8094"/>
                <a:gd name="T4" fmla="*/ 2344 w 3407"/>
                <a:gd name="T5" fmla="*/ 6562 h 8094"/>
                <a:gd name="T6" fmla="*/ 2719 w 3407"/>
                <a:gd name="T7" fmla="*/ 6562 h 8094"/>
                <a:gd name="T8" fmla="*/ 2781 w 3407"/>
                <a:gd name="T9" fmla="*/ 6625 h 8094"/>
                <a:gd name="T10" fmla="*/ 3125 w 3407"/>
                <a:gd name="T11" fmla="*/ 6844 h 8094"/>
                <a:gd name="T12" fmla="*/ 3313 w 3407"/>
                <a:gd name="T13" fmla="*/ 6781 h 8094"/>
                <a:gd name="T14" fmla="*/ 3406 w 3407"/>
                <a:gd name="T15" fmla="*/ 6437 h 8094"/>
                <a:gd name="T16" fmla="*/ 3125 w 3407"/>
                <a:gd name="T17" fmla="*/ 6031 h 8094"/>
                <a:gd name="T18" fmla="*/ 2781 w 3407"/>
                <a:gd name="T19" fmla="*/ 6281 h 8094"/>
                <a:gd name="T20" fmla="*/ 2688 w 3407"/>
                <a:gd name="T21" fmla="*/ 6312 h 8094"/>
                <a:gd name="T22" fmla="*/ 2375 w 3407"/>
                <a:gd name="T23" fmla="*/ 6312 h 8094"/>
                <a:gd name="T24" fmla="*/ 2281 w 3407"/>
                <a:gd name="T25" fmla="*/ 6250 h 8094"/>
                <a:gd name="T26" fmla="*/ 2281 w 3407"/>
                <a:gd name="T27" fmla="*/ 5344 h 8094"/>
                <a:gd name="T28" fmla="*/ 2281 w 3407"/>
                <a:gd name="T29" fmla="*/ 5312 h 8094"/>
                <a:gd name="T30" fmla="*/ 2281 w 3407"/>
                <a:gd name="T31" fmla="*/ 5281 h 8094"/>
                <a:gd name="T32" fmla="*/ 2281 w 3407"/>
                <a:gd name="T33" fmla="*/ 0 h 8094"/>
                <a:gd name="T34" fmla="*/ 906 w 3407"/>
                <a:gd name="T35" fmla="*/ 1906 h 8094"/>
                <a:gd name="T36" fmla="*/ 1500 w 3407"/>
                <a:gd name="T37" fmla="*/ 6562 h 8094"/>
                <a:gd name="T38" fmla="*/ 2281 w 3407"/>
                <a:gd name="T39" fmla="*/ 8093 h 8094"/>
                <a:gd name="T40" fmla="*/ 2281 w 3407"/>
                <a:gd name="T41" fmla="*/ 6625 h 8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7" h="8094">
                  <a:moveTo>
                    <a:pt x="2281" y="6625"/>
                  </a:moveTo>
                  <a:lnTo>
                    <a:pt x="2281" y="6625"/>
                  </a:lnTo>
                  <a:cubicBezTo>
                    <a:pt x="2281" y="6594"/>
                    <a:pt x="2312" y="6562"/>
                    <a:pt x="2344" y="6562"/>
                  </a:cubicBezTo>
                  <a:cubicBezTo>
                    <a:pt x="2719" y="6562"/>
                    <a:pt x="2719" y="6562"/>
                    <a:pt x="2719" y="6562"/>
                  </a:cubicBezTo>
                  <a:cubicBezTo>
                    <a:pt x="2750" y="6562"/>
                    <a:pt x="2781" y="6594"/>
                    <a:pt x="2781" y="6625"/>
                  </a:cubicBezTo>
                  <a:cubicBezTo>
                    <a:pt x="2781" y="6625"/>
                    <a:pt x="2844" y="6844"/>
                    <a:pt x="3125" y="6844"/>
                  </a:cubicBezTo>
                  <a:cubicBezTo>
                    <a:pt x="3219" y="6844"/>
                    <a:pt x="3281" y="6812"/>
                    <a:pt x="3313" y="6781"/>
                  </a:cubicBezTo>
                  <a:cubicBezTo>
                    <a:pt x="3375" y="6719"/>
                    <a:pt x="3406" y="6594"/>
                    <a:pt x="3406" y="6437"/>
                  </a:cubicBezTo>
                  <a:cubicBezTo>
                    <a:pt x="3406" y="6187"/>
                    <a:pt x="3375" y="6031"/>
                    <a:pt x="3125" y="6031"/>
                  </a:cubicBezTo>
                  <a:cubicBezTo>
                    <a:pt x="2875" y="6000"/>
                    <a:pt x="2781" y="6250"/>
                    <a:pt x="2781" y="6281"/>
                  </a:cubicBezTo>
                  <a:cubicBezTo>
                    <a:pt x="2750" y="6281"/>
                    <a:pt x="2719" y="6312"/>
                    <a:pt x="2688" y="6312"/>
                  </a:cubicBezTo>
                  <a:cubicBezTo>
                    <a:pt x="2375" y="6312"/>
                    <a:pt x="2375" y="6312"/>
                    <a:pt x="2375" y="6312"/>
                  </a:cubicBezTo>
                  <a:cubicBezTo>
                    <a:pt x="2312" y="6312"/>
                    <a:pt x="2281" y="6281"/>
                    <a:pt x="2281" y="6250"/>
                  </a:cubicBezTo>
                  <a:cubicBezTo>
                    <a:pt x="2281" y="5344"/>
                    <a:pt x="2281" y="5344"/>
                    <a:pt x="2281" y="5344"/>
                  </a:cubicBezTo>
                  <a:cubicBezTo>
                    <a:pt x="2281" y="5344"/>
                    <a:pt x="2281" y="5344"/>
                    <a:pt x="2281" y="5312"/>
                  </a:cubicBezTo>
                  <a:lnTo>
                    <a:pt x="2281" y="5281"/>
                  </a:lnTo>
                  <a:cubicBezTo>
                    <a:pt x="2281" y="0"/>
                    <a:pt x="2281" y="0"/>
                    <a:pt x="2281" y="0"/>
                  </a:cubicBezTo>
                  <a:cubicBezTo>
                    <a:pt x="1719" y="469"/>
                    <a:pt x="1250" y="1094"/>
                    <a:pt x="906" y="1906"/>
                  </a:cubicBezTo>
                  <a:cubicBezTo>
                    <a:pt x="0" y="4219"/>
                    <a:pt x="1313" y="6156"/>
                    <a:pt x="1500" y="6562"/>
                  </a:cubicBezTo>
                  <a:cubicBezTo>
                    <a:pt x="1625" y="6781"/>
                    <a:pt x="1969" y="7436"/>
                    <a:pt x="2281" y="8093"/>
                  </a:cubicBezTo>
                  <a:lnTo>
                    <a:pt x="2281" y="66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7578B06B-825D-4DCC-B7FC-A7A5B536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5099" y="2404865"/>
              <a:ext cx="708402" cy="753889"/>
            </a:xfrm>
            <a:custGeom>
              <a:avLst/>
              <a:gdLst>
                <a:gd name="T0" fmla="*/ 2969 w 2970"/>
                <a:gd name="T1" fmla="*/ 32 h 3189"/>
                <a:gd name="T2" fmla="*/ 2969 w 2970"/>
                <a:gd name="T3" fmla="*/ 32 h 3189"/>
                <a:gd name="T4" fmla="*/ 1751 w 2970"/>
                <a:gd name="T5" fmla="*/ 32 h 3189"/>
                <a:gd name="T6" fmla="*/ 1751 w 2970"/>
                <a:gd name="T7" fmla="*/ 219 h 3189"/>
                <a:gd name="T8" fmla="*/ 2063 w 2970"/>
                <a:gd name="T9" fmla="*/ 719 h 3189"/>
                <a:gd name="T10" fmla="*/ 1469 w 2970"/>
                <a:gd name="T11" fmla="*/ 1188 h 3189"/>
                <a:gd name="T12" fmla="*/ 969 w 2970"/>
                <a:gd name="T13" fmla="*/ 688 h 3189"/>
                <a:gd name="T14" fmla="*/ 1219 w 2970"/>
                <a:gd name="T15" fmla="*/ 250 h 3189"/>
                <a:gd name="T16" fmla="*/ 1219 w 2970"/>
                <a:gd name="T17" fmla="*/ 0 h 3189"/>
                <a:gd name="T18" fmla="*/ 0 w 2970"/>
                <a:gd name="T19" fmla="*/ 0 h 3189"/>
                <a:gd name="T20" fmla="*/ 0 w 2970"/>
                <a:gd name="T21" fmla="*/ 3188 h 3189"/>
                <a:gd name="T22" fmla="*/ 2969 w 2970"/>
                <a:gd name="T23" fmla="*/ 3188 h 3189"/>
                <a:gd name="T24" fmla="*/ 2969 w 2970"/>
                <a:gd name="T25" fmla="*/ 32 h 3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0" h="3189">
                  <a:moveTo>
                    <a:pt x="2969" y="32"/>
                  </a:moveTo>
                  <a:lnTo>
                    <a:pt x="2969" y="32"/>
                  </a:lnTo>
                  <a:cubicBezTo>
                    <a:pt x="1751" y="32"/>
                    <a:pt x="1751" y="32"/>
                    <a:pt x="1751" y="32"/>
                  </a:cubicBezTo>
                  <a:cubicBezTo>
                    <a:pt x="1751" y="219"/>
                    <a:pt x="1751" y="219"/>
                    <a:pt x="1751" y="219"/>
                  </a:cubicBezTo>
                  <a:cubicBezTo>
                    <a:pt x="1844" y="282"/>
                    <a:pt x="2063" y="438"/>
                    <a:pt x="2063" y="719"/>
                  </a:cubicBezTo>
                  <a:cubicBezTo>
                    <a:pt x="2063" y="969"/>
                    <a:pt x="1782" y="1188"/>
                    <a:pt x="1469" y="1188"/>
                  </a:cubicBezTo>
                  <a:cubicBezTo>
                    <a:pt x="1126" y="1188"/>
                    <a:pt x="969" y="907"/>
                    <a:pt x="969" y="688"/>
                  </a:cubicBezTo>
                  <a:cubicBezTo>
                    <a:pt x="969" y="469"/>
                    <a:pt x="1126" y="313"/>
                    <a:pt x="1219" y="250"/>
                  </a:cubicBezTo>
                  <a:cubicBezTo>
                    <a:pt x="1219" y="0"/>
                    <a:pt x="1219" y="0"/>
                    <a:pt x="12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88"/>
                    <a:pt x="0" y="3188"/>
                    <a:pt x="0" y="3188"/>
                  </a:cubicBezTo>
                  <a:cubicBezTo>
                    <a:pt x="2969" y="3188"/>
                    <a:pt x="2969" y="3188"/>
                    <a:pt x="2969" y="3188"/>
                  </a:cubicBezTo>
                  <a:lnTo>
                    <a:pt x="2969" y="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34ED0BB8-BFC1-4A97-8F26-F93EE768A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6899" y="4547661"/>
              <a:ext cx="1049990" cy="953049"/>
            </a:xfrm>
            <a:custGeom>
              <a:avLst/>
              <a:gdLst>
                <a:gd name="T0" fmla="*/ 63 w 4407"/>
                <a:gd name="T1" fmla="*/ 0 h 4032"/>
                <a:gd name="T2" fmla="*/ 63 w 4407"/>
                <a:gd name="T3" fmla="*/ 0 h 4032"/>
                <a:gd name="T4" fmla="*/ 4312 w 4407"/>
                <a:gd name="T5" fmla="*/ 0 h 4032"/>
                <a:gd name="T6" fmla="*/ 4312 w 4407"/>
                <a:gd name="T7" fmla="*/ 375 h 4032"/>
                <a:gd name="T8" fmla="*/ 4406 w 4407"/>
                <a:gd name="T9" fmla="*/ 562 h 4032"/>
                <a:gd name="T10" fmla="*/ 4187 w 4407"/>
                <a:gd name="T11" fmla="*/ 906 h 4032"/>
                <a:gd name="T12" fmla="*/ 4374 w 4407"/>
                <a:gd name="T13" fmla="*/ 1187 h 4032"/>
                <a:gd name="T14" fmla="*/ 4187 w 4407"/>
                <a:gd name="T15" fmla="*/ 1562 h 4032"/>
                <a:gd name="T16" fmla="*/ 4343 w 4407"/>
                <a:gd name="T17" fmla="*/ 1812 h 4032"/>
                <a:gd name="T18" fmla="*/ 4187 w 4407"/>
                <a:gd name="T19" fmla="*/ 2094 h 4032"/>
                <a:gd name="T20" fmla="*/ 4343 w 4407"/>
                <a:gd name="T21" fmla="*/ 2375 h 4032"/>
                <a:gd name="T22" fmla="*/ 4187 w 4407"/>
                <a:gd name="T23" fmla="*/ 2719 h 4032"/>
                <a:gd name="T24" fmla="*/ 4281 w 4407"/>
                <a:gd name="T25" fmla="*/ 2906 h 4032"/>
                <a:gd name="T26" fmla="*/ 3937 w 4407"/>
                <a:gd name="T27" fmla="*/ 3406 h 4032"/>
                <a:gd name="T28" fmla="*/ 3218 w 4407"/>
                <a:gd name="T29" fmla="*/ 4031 h 4032"/>
                <a:gd name="T30" fmla="*/ 1188 w 4407"/>
                <a:gd name="T31" fmla="*/ 4031 h 4032"/>
                <a:gd name="T32" fmla="*/ 282 w 4407"/>
                <a:gd name="T33" fmla="*/ 3281 h 4032"/>
                <a:gd name="T34" fmla="*/ 219 w 4407"/>
                <a:gd name="T35" fmla="*/ 2937 h 4032"/>
                <a:gd name="T36" fmla="*/ 32 w 4407"/>
                <a:gd name="T37" fmla="*/ 2656 h 4032"/>
                <a:gd name="T38" fmla="*/ 188 w 4407"/>
                <a:gd name="T39" fmla="*/ 2437 h 4032"/>
                <a:gd name="T40" fmla="*/ 32 w 4407"/>
                <a:gd name="T41" fmla="*/ 2031 h 4032"/>
                <a:gd name="T42" fmla="*/ 157 w 4407"/>
                <a:gd name="T43" fmla="*/ 1781 h 4032"/>
                <a:gd name="T44" fmla="*/ 32 w 4407"/>
                <a:gd name="T45" fmla="*/ 1469 h 4032"/>
                <a:gd name="T46" fmla="*/ 188 w 4407"/>
                <a:gd name="T47" fmla="*/ 1156 h 4032"/>
                <a:gd name="T48" fmla="*/ 32 w 4407"/>
                <a:gd name="T49" fmla="*/ 844 h 4032"/>
                <a:gd name="T50" fmla="*/ 63 w 4407"/>
                <a:gd name="T51" fmla="*/ 0 h 4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07" h="4032">
                  <a:moveTo>
                    <a:pt x="63" y="0"/>
                  </a:moveTo>
                  <a:lnTo>
                    <a:pt x="63" y="0"/>
                  </a:lnTo>
                  <a:cubicBezTo>
                    <a:pt x="4312" y="0"/>
                    <a:pt x="4312" y="0"/>
                    <a:pt x="4312" y="0"/>
                  </a:cubicBezTo>
                  <a:cubicBezTo>
                    <a:pt x="4312" y="375"/>
                    <a:pt x="4312" y="375"/>
                    <a:pt x="4312" y="375"/>
                  </a:cubicBezTo>
                  <a:cubicBezTo>
                    <a:pt x="4312" y="375"/>
                    <a:pt x="4406" y="437"/>
                    <a:pt x="4406" y="562"/>
                  </a:cubicBezTo>
                  <a:cubicBezTo>
                    <a:pt x="4406" y="687"/>
                    <a:pt x="4187" y="812"/>
                    <a:pt x="4187" y="906"/>
                  </a:cubicBezTo>
                  <a:cubicBezTo>
                    <a:pt x="4187" y="1000"/>
                    <a:pt x="4374" y="1062"/>
                    <a:pt x="4374" y="1187"/>
                  </a:cubicBezTo>
                  <a:cubicBezTo>
                    <a:pt x="4374" y="1312"/>
                    <a:pt x="4187" y="1406"/>
                    <a:pt x="4187" y="1562"/>
                  </a:cubicBezTo>
                  <a:cubicBezTo>
                    <a:pt x="4218" y="1687"/>
                    <a:pt x="4374" y="1687"/>
                    <a:pt x="4343" y="1812"/>
                  </a:cubicBezTo>
                  <a:cubicBezTo>
                    <a:pt x="4343" y="1906"/>
                    <a:pt x="4187" y="2000"/>
                    <a:pt x="4187" y="2094"/>
                  </a:cubicBezTo>
                  <a:cubicBezTo>
                    <a:pt x="4187" y="2218"/>
                    <a:pt x="4343" y="2281"/>
                    <a:pt x="4343" y="2375"/>
                  </a:cubicBezTo>
                  <a:cubicBezTo>
                    <a:pt x="4343" y="2500"/>
                    <a:pt x="4187" y="2594"/>
                    <a:pt x="4187" y="2719"/>
                  </a:cubicBezTo>
                  <a:cubicBezTo>
                    <a:pt x="4187" y="2812"/>
                    <a:pt x="4281" y="2844"/>
                    <a:pt x="4281" y="2906"/>
                  </a:cubicBezTo>
                  <a:cubicBezTo>
                    <a:pt x="4281" y="3000"/>
                    <a:pt x="4249" y="3156"/>
                    <a:pt x="3937" y="3406"/>
                  </a:cubicBezTo>
                  <a:cubicBezTo>
                    <a:pt x="3656" y="3656"/>
                    <a:pt x="3218" y="4031"/>
                    <a:pt x="3218" y="4031"/>
                  </a:cubicBezTo>
                  <a:cubicBezTo>
                    <a:pt x="1188" y="4031"/>
                    <a:pt x="1188" y="4031"/>
                    <a:pt x="1188" y="4031"/>
                  </a:cubicBezTo>
                  <a:cubicBezTo>
                    <a:pt x="282" y="3281"/>
                    <a:pt x="282" y="3281"/>
                    <a:pt x="282" y="3281"/>
                  </a:cubicBezTo>
                  <a:cubicBezTo>
                    <a:pt x="250" y="3187"/>
                    <a:pt x="250" y="3000"/>
                    <a:pt x="219" y="2937"/>
                  </a:cubicBezTo>
                  <a:cubicBezTo>
                    <a:pt x="219" y="2875"/>
                    <a:pt x="32" y="2781"/>
                    <a:pt x="32" y="2656"/>
                  </a:cubicBezTo>
                  <a:cubicBezTo>
                    <a:pt x="32" y="2562"/>
                    <a:pt x="188" y="2531"/>
                    <a:pt x="188" y="2437"/>
                  </a:cubicBezTo>
                  <a:cubicBezTo>
                    <a:pt x="188" y="2375"/>
                    <a:pt x="0" y="2156"/>
                    <a:pt x="32" y="2031"/>
                  </a:cubicBezTo>
                  <a:cubicBezTo>
                    <a:pt x="32" y="1875"/>
                    <a:pt x="157" y="1844"/>
                    <a:pt x="157" y="1781"/>
                  </a:cubicBezTo>
                  <a:cubicBezTo>
                    <a:pt x="188" y="1687"/>
                    <a:pt x="32" y="1594"/>
                    <a:pt x="32" y="1469"/>
                  </a:cubicBezTo>
                  <a:cubicBezTo>
                    <a:pt x="32" y="1375"/>
                    <a:pt x="188" y="1250"/>
                    <a:pt x="188" y="1156"/>
                  </a:cubicBezTo>
                  <a:cubicBezTo>
                    <a:pt x="188" y="1062"/>
                    <a:pt x="32" y="1000"/>
                    <a:pt x="32" y="844"/>
                  </a:cubicBezTo>
                  <a:cubicBezTo>
                    <a:pt x="0" y="656"/>
                    <a:pt x="63" y="0"/>
                    <a:pt x="6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8A4A60DC-4607-45C8-93EF-DE0348AC7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4343" y="5529906"/>
              <a:ext cx="431978" cy="59436"/>
            </a:xfrm>
            <a:custGeom>
              <a:avLst/>
              <a:gdLst>
                <a:gd name="T0" fmla="*/ 0 w 1813"/>
                <a:gd name="T1" fmla="*/ 0 h 251"/>
                <a:gd name="T2" fmla="*/ 0 w 1813"/>
                <a:gd name="T3" fmla="*/ 0 h 251"/>
                <a:gd name="T4" fmla="*/ 1812 w 1813"/>
                <a:gd name="T5" fmla="*/ 0 h 251"/>
                <a:gd name="T6" fmla="*/ 1531 w 1813"/>
                <a:gd name="T7" fmla="*/ 250 h 251"/>
                <a:gd name="T8" fmla="*/ 344 w 1813"/>
                <a:gd name="T9" fmla="*/ 250 h 251"/>
                <a:gd name="T10" fmla="*/ 0 w 1813"/>
                <a:gd name="T1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3" h="251">
                  <a:moveTo>
                    <a:pt x="0" y="0"/>
                  </a:moveTo>
                  <a:lnTo>
                    <a:pt x="0" y="0"/>
                  </a:lnTo>
                  <a:cubicBezTo>
                    <a:pt x="1812" y="0"/>
                    <a:pt x="1812" y="0"/>
                    <a:pt x="1812" y="0"/>
                  </a:cubicBezTo>
                  <a:cubicBezTo>
                    <a:pt x="1812" y="0"/>
                    <a:pt x="1624" y="250"/>
                    <a:pt x="1531" y="250"/>
                  </a:cubicBezTo>
                  <a:cubicBezTo>
                    <a:pt x="1406" y="250"/>
                    <a:pt x="407" y="250"/>
                    <a:pt x="344" y="250"/>
                  </a:cubicBezTo>
                  <a:cubicBezTo>
                    <a:pt x="250" y="250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TextBox 8">
            <a:extLst>
              <a:ext uri="{FF2B5EF4-FFF2-40B4-BE49-F238E27FC236}">
                <a16:creationId xmlns:a16="http://schemas.microsoft.com/office/drawing/2014/main" id="{4EEF8A89-2F4E-40AF-AFEA-F4FDE918396C}"/>
              </a:ext>
            </a:extLst>
          </p:cNvPr>
          <p:cNvSpPr txBox="1"/>
          <p:nvPr/>
        </p:nvSpPr>
        <p:spPr>
          <a:xfrm>
            <a:off x="2972165" y="184650"/>
            <a:ext cx="602821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Linguistic Structural Differences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314D90C-44F2-4091-9CA1-934C0E719E8D}"/>
              </a:ext>
            </a:extLst>
          </p:cNvPr>
          <p:cNvSpPr txBox="1"/>
          <p:nvPr/>
        </p:nvSpPr>
        <p:spPr>
          <a:xfrm>
            <a:off x="88448" y="1025273"/>
            <a:ext cx="62308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Character-Based vs. Word-Based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1EA2F9-95C2-4AE3-9FEF-A2157AF7EB59}"/>
              </a:ext>
            </a:extLst>
          </p:cNvPr>
          <p:cNvSpPr txBox="1"/>
          <p:nvPr/>
        </p:nvSpPr>
        <p:spPr>
          <a:xfrm>
            <a:off x="363545" y="1764838"/>
            <a:ext cx="4890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Chinese uses characters as the smallest semantic units.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7C9F11A-AA62-448C-A504-E99B2E2EB403}"/>
              </a:ext>
            </a:extLst>
          </p:cNvPr>
          <p:cNvSpPr txBox="1"/>
          <p:nvPr/>
        </p:nvSpPr>
        <p:spPr>
          <a:xfrm>
            <a:off x="492525" y="3081985"/>
            <a:ext cx="4647756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[The dog is on the mat.]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(6 English words)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狗在墊子上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(5 Chinese characters)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3118239-4953-40E3-B016-5D813332777E}"/>
              </a:ext>
            </a:extLst>
          </p:cNvPr>
          <p:cNvSpPr txBox="1"/>
          <p:nvPr/>
        </p:nvSpPr>
        <p:spPr>
          <a:xfrm>
            <a:off x="7288594" y="1025272"/>
            <a:ext cx="45527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Word Order and Syntax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0834573-1236-4D3F-B31B-5CE7CF6940CA}"/>
              </a:ext>
            </a:extLst>
          </p:cNvPr>
          <p:cNvSpPr txBox="1"/>
          <p:nvPr/>
        </p:nvSpPr>
        <p:spPr>
          <a:xfrm>
            <a:off x="7435777" y="1764836"/>
            <a:ext cx="44458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follows a strict Subject-Verb-Object (SVO)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allows flexible structures.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012D4BD-71C8-45B6-ADDC-B074D636F64C}"/>
              </a:ext>
            </a:extLst>
          </p:cNvPr>
          <p:cNvSpPr txBox="1"/>
          <p:nvPr/>
        </p:nvSpPr>
        <p:spPr>
          <a:xfrm>
            <a:off x="7844270" y="3513049"/>
            <a:ext cx="39971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 like this book]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Chinese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[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我喜歡這本書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Emphasis: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這本書，我喜歡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AD3B4F2-13C2-4F91-9727-53FD693AFECC}"/>
              </a:ext>
            </a:extLst>
          </p:cNvPr>
          <p:cNvSpPr txBox="1"/>
          <p:nvPr/>
        </p:nvSpPr>
        <p:spPr>
          <a:xfrm>
            <a:off x="2807022" y="5939799"/>
            <a:ext cx="75414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will cause inaccuracies in transla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</a:p>
        </p:txBody>
      </p:sp>
    </p:spTree>
    <p:extLst>
      <p:ext uri="{BB962C8B-B14F-4D97-AF65-F5344CB8AC3E}">
        <p14:creationId xmlns:p14="http://schemas.microsoft.com/office/powerpoint/2010/main" val="385446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E0A18500-904B-4548-ABFB-A92816966468}"/>
              </a:ext>
            </a:extLst>
          </p:cNvPr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3E0BCD1-2765-49F3-BB4E-CCA154D40E1B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96E2311-4F47-4850-86C0-DDDABF244E79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8">
            <a:extLst>
              <a:ext uri="{FF2B5EF4-FFF2-40B4-BE49-F238E27FC236}">
                <a16:creationId xmlns:a16="http://schemas.microsoft.com/office/drawing/2014/main" id="{83C52843-37B8-49ED-AD00-A3365B0E58C1}"/>
              </a:ext>
            </a:extLst>
          </p:cNvPr>
          <p:cNvSpPr txBox="1"/>
          <p:nvPr/>
        </p:nvSpPr>
        <p:spPr>
          <a:xfrm>
            <a:off x="3115196" y="145404"/>
            <a:ext cx="5711304" cy="67710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Word Cloud Analysis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7895B2-1598-44CF-9BC8-7CE80C729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23" y="1228301"/>
            <a:ext cx="6034283" cy="32547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62E46FA-B66D-4377-838E-0FCFBA8D3A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"/>
          <a:stretch/>
        </p:blipFill>
        <p:spPr>
          <a:xfrm>
            <a:off x="6411865" y="1254760"/>
            <a:ext cx="5450712" cy="3228330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995CA39A-401D-4443-A6E4-B22B1383B055}"/>
              </a:ext>
            </a:extLst>
          </p:cNvPr>
          <p:cNvSpPr txBox="1"/>
          <p:nvPr/>
        </p:nvSpPr>
        <p:spPr>
          <a:xfrm>
            <a:off x="537500" y="471529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 words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"the," "and," "to ,"of")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F254E9F-F56F-4D6F-8AA7-5F7A705C0C8A}"/>
              </a:ext>
            </a:extLst>
          </p:cNvPr>
          <p:cNvSpPr txBox="1"/>
          <p:nvPr/>
        </p:nvSpPr>
        <p:spPr>
          <a:xfrm>
            <a:off x="6633500" y="4648208"/>
            <a:ext cx="5021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High-frequency tokens </a:t>
            </a: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(“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,”“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,”“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,“)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CCC4392-A9FB-45BD-BE9B-289316E6333E}"/>
              </a:ext>
            </a:extLst>
          </p:cNvPr>
          <p:cNvSpPr txBox="1"/>
          <p:nvPr/>
        </p:nvSpPr>
        <p:spPr>
          <a:xfrm>
            <a:off x="3979200" y="5901611"/>
            <a:ext cx="40492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onform to </a:t>
            </a:r>
            <a:r>
              <a:rPr lang="en-US" altLang="zh-TW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Zipf's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Law</a:t>
            </a:r>
            <a:endParaRPr lang="zh-TW" altLang="en-US" sz="3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34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14B226DA-62BA-47D5-B873-F1E1B6BA7F01}"/>
              </a:ext>
            </a:extLst>
          </p:cNvPr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F33F97A-B235-4EFD-8D29-6D67AE502D5B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8EBB847-9720-480E-8EDA-4E12FB9FB668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8">
            <a:extLst>
              <a:ext uri="{FF2B5EF4-FFF2-40B4-BE49-F238E27FC236}">
                <a16:creationId xmlns:a16="http://schemas.microsoft.com/office/drawing/2014/main" id="{4609B10B-3462-47DA-AC55-0A708494398A}"/>
              </a:ext>
            </a:extLst>
          </p:cNvPr>
          <p:cNvSpPr txBox="1"/>
          <p:nvPr/>
        </p:nvSpPr>
        <p:spPr>
          <a:xfrm>
            <a:off x="3542791" y="184241"/>
            <a:ext cx="5212033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Sentence Type Analysis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C9337E6-1352-46CE-8FEA-48C38D1F6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1178071"/>
            <a:ext cx="6326237" cy="5040899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059A70E2-464D-4AB8-9193-EEB7AEEB3A18}"/>
              </a:ext>
            </a:extLst>
          </p:cNvPr>
          <p:cNvSpPr txBox="1"/>
          <p:nvPr/>
        </p:nvSpPr>
        <p:spPr>
          <a:xfrm>
            <a:off x="577115" y="1207764"/>
            <a:ext cx="46187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Sentences: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Have “because,” “although”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Sentences: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Have "and" or "but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AA2FE6F-AE90-4660-8973-6A204DB3B739}"/>
              </a:ext>
            </a:extLst>
          </p:cNvPr>
          <p:cNvSpPr txBox="1"/>
          <p:nvPr/>
        </p:nvSpPr>
        <p:spPr>
          <a:xfrm>
            <a:off x="353963" y="342900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for Machine Translation</a:t>
            </a:r>
            <a:b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Character-Based vs. Word-Based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Order and Syntax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Zipf's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Sentences Type</a:t>
            </a:r>
          </a:p>
        </p:txBody>
      </p:sp>
    </p:spTree>
    <p:extLst>
      <p:ext uri="{BB962C8B-B14F-4D97-AF65-F5344CB8AC3E}">
        <p14:creationId xmlns:p14="http://schemas.microsoft.com/office/powerpoint/2010/main" val="203834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1ED5B-85C7-4E74-92A1-C011CFE87322}"/>
              </a:ext>
            </a:extLst>
          </p:cNvPr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C18B2-F6FF-45F6-8887-12AB1309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/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C8D657-0FC9-43E5-8140-D6EC0B61F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/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4B99236-94A0-4073-ABB0-A2A64E70CD43}"/>
              </a:ext>
            </a:extLst>
          </p:cNvPr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PART.03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312C607-EA1F-4870-92FE-127E45BAA3A3}"/>
              </a:ext>
            </a:extLst>
          </p:cNvPr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r>
              <a:rPr kumimoji="1" lang="zh-TW" alt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TW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BF7A01-03C3-47C9-8B5E-19CE8A0C06AA}"/>
              </a:ext>
            </a:extLst>
          </p:cNvPr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 </a:t>
            </a:r>
            <a:r>
              <a:rPr kumimoji="1"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51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26D2094D-F268-45C8-B477-6AF5AA77951D}"/>
              </a:ext>
            </a:extLst>
          </p:cNvPr>
          <p:cNvGrpSpPr/>
          <p:nvPr/>
        </p:nvGrpSpPr>
        <p:grpSpPr>
          <a:xfrm rot="16200000" flipV="1">
            <a:off x="1628417" y="3143250"/>
            <a:ext cx="6858000" cy="571500"/>
            <a:chOff x="1028775" y="591989"/>
            <a:chExt cx="11086097" cy="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A49C47B-60BF-4E38-95DA-E5AB061E7748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4957F13-3E59-431F-AD2C-0E4163B362B3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01042B8C-D6D5-4E67-B00A-12BC6A4D9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48"/>
          <a:stretch/>
        </p:blipFill>
        <p:spPr>
          <a:xfrm>
            <a:off x="5816607" y="-1"/>
            <a:ext cx="5176668" cy="6820014"/>
          </a:xfrm>
          <a:prstGeom prst="rect">
            <a:avLst/>
          </a:prstGeom>
        </p:spPr>
      </p:pic>
      <p:sp>
        <p:nvSpPr>
          <p:cNvPr id="52" name="TextBox 8">
            <a:extLst>
              <a:ext uri="{FF2B5EF4-FFF2-40B4-BE49-F238E27FC236}">
                <a16:creationId xmlns:a16="http://schemas.microsoft.com/office/drawing/2014/main" id="{E4E67FF6-690B-479B-813F-8994B7E38B5B}"/>
              </a:ext>
            </a:extLst>
          </p:cNvPr>
          <p:cNvSpPr txBox="1"/>
          <p:nvPr/>
        </p:nvSpPr>
        <p:spPr>
          <a:xfrm>
            <a:off x="860005" y="3152001"/>
            <a:ext cx="3743030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 </a:t>
            </a:r>
            <a:r>
              <a:rPr kumimoji="1"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889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1ED5B-85C7-4E74-92A1-C011CFE87322}"/>
              </a:ext>
            </a:extLst>
          </p:cNvPr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C18B2-F6FF-45F6-8887-12AB1309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/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C8D657-0FC9-43E5-8140-D6EC0B61F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/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4B99236-94A0-4073-ABB0-A2A64E70CD43}"/>
              </a:ext>
            </a:extLst>
          </p:cNvPr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PART.04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312C607-EA1F-4870-92FE-127E45BAA3A3}"/>
              </a:ext>
            </a:extLst>
          </p:cNvPr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NER - </a:t>
            </a:r>
            <a:r>
              <a:rPr lang="en-US" altLang="zh-CN" sz="72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SpaCy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BF7A01-03C3-47C9-8B5E-19CE8A0C06AA}"/>
              </a:ext>
            </a:extLst>
          </p:cNvPr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Named Entity Recognition using 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800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1ED5B-85C7-4E74-92A1-C011CFE87322}"/>
              </a:ext>
            </a:extLst>
          </p:cNvPr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C18B2-F6FF-45F6-8887-12AB1309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/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C8D657-0FC9-43E5-8140-D6EC0B61F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/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4B99236-94A0-4073-ABB0-A2A64E70CD43}"/>
              </a:ext>
            </a:extLst>
          </p:cNvPr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PART.05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312C607-EA1F-4870-92FE-127E45BAA3A3}"/>
              </a:ext>
            </a:extLst>
          </p:cNvPr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r>
              <a:rPr kumimoji="1" lang="zh-TW" alt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TW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BF7A01-03C3-47C9-8B5E-19CE8A0C06AA}"/>
              </a:ext>
            </a:extLst>
          </p:cNvPr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 </a:t>
            </a:r>
            <a:r>
              <a:rPr kumimoji="1"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531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1ED5B-85C7-4E74-92A1-C011CFE87322}"/>
              </a:ext>
            </a:extLst>
          </p:cNvPr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C18B2-F6FF-45F6-8887-12AB1309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/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C8D657-0FC9-43E5-8140-D6EC0B61F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/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4B99236-94A0-4073-ABB0-A2A64E70CD43}"/>
              </a:ext>
            </a:extLst>
          </p:cNvPr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PART.06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312C607-EA1F-4870-92FE-127E45BAA3A3}"/>
              </a:ext>
            </a:extLst>
          </p:cNvPr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r>
              <a:rPr kumimoji="1" lang="zh-TW" alt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TW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BF7A01-03C3-47C9-8B5E-19CE8A0C06AA}"/>
              </a:ext>
            </a:extLst>
          </p:cNvPr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 </a:t>
            </a:r>
            <a:r>
              <a:rPr kumimoji="1"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29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1ED5B-85C7-4E74-92A1-C011CFE87322}"/>
              </a:ext>
            </a:extLst>
          </p:cNvPr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C18B2-F6FF-45F6-8887-12AB1309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/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C8D657-0FC9-43E5-8140-D6EC0B61F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/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4B99236-94A0-4073-ABB0-A2A64E70CD43}"/>
              </a:ext>
            </a:extLst>
          </p:cNvPr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PART.07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312C607-EA1F-4870-92FE-127E45BAA3A3}"/>
              </a:ext>
            </a:extLst>
          </p:cNvPr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r>
              <a:rPr kumimoji="1" lang="zh-TW" alt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TW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BF7A01-03C3-47C9-8B5E-19CE8A0C06AA}"/>
              </a:ext>
            </a:extLst>
          </p:cNvPr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 </a:t>
            </a:r>
            <a:r>
              <a:rPr kumimoji="1"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20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1ED5B-85C7-4E74-92A1-C011CFE87322}"/>
              </a:ext>
            </a:extLst>
          </p:cNvPr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C18B2-F6FF-45F6-8887-12AB1309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/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C8D657-0FC9-43E5-8140-D6EC0B61F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/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4B99236-94A0-4073-ABB0-A2A64E70CD43}"/>
              </a:ext>
            </a:extLst>
          </p:cNvPr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PART.08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312C607-EA1F-4870-92FE-127E45BAA3A3}"/>
              </a:ext>
            </a:extLst>
          </p:cNvPr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r>
              <a:rPr kumimoji="1" lang="zh-TW" alt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TW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BF7A01-03C3-47C9-8B5E-19CE8A0C06AA}"/>
              </a:ext>
            </a:extLst>
          </p:cNvPr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 </a:t>
            </a:r>
            <a:r>
              <a:rPr kumimoji="1"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78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7">
            <a:extLst>
              <a:ext uri="{FF2B5EF4-FFF2-40B4-BE49-F238E27FC236}">
                <a16:creationId xmlns:a16="http://schemas.microsoft.com/office/drawing/2014/main" id="{42826235-8D60-4A8E-9307-3040ECF8E98E}"/>
              </a:ext>
            </a:extLst>
          </p:cNvPr>
          <p:cNvSpPr txBox="1"/>
          <p:nvPr/>
        </p:nvSpPr>
        <p:spPr>
          <a:xfrm>
            <a:off x="6221405" y="1579605"/>
            <a:ext cx="7282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6 – EA-MT </a:t>
            </a:r>
          </a:p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Evaluation </a:t>
            </a:r>
            <a:r>
              <a:rPr lang="en-US" altLang="zh-CN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81ED5B-85C7-4E74-92A1-C011CFE87322}"/>
              </a:ext>
            </a:extLst>
          </p:cNvPr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C18B2-F6FF-45F6-8887-12AB1309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/>
        </p:blipFill>
        <p:spPr>
          <a:xfrm>
            <a:off x="9500545" y="0"/>
            <a:ext cx="2656253" cy="41233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C8D657-0FC9-43E5-8140-D6EC0B61F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/>
        </p:blipFill>
        <p:spPr>
          <a:xfrm>
            <a:off x="-64738" y="1838748"/>
            <a:ext cx="4534121" cy="50192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3CCC6E4-64A3-4607-9F7D-645C5FCDD3FC}"/>
              </a:ext>
            </a:extLst>
          </p:cNvPr>
          <p:cNvSpPr txBox="1"/>
          <p:nvPr/>
        </p:nvSpPr>
        <p:spPr>
          <a:xfrm>
            <a:off x="1064563" y="563942"/>
            <a:ext cx="3715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Contents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482DBD-2AF1-4507-A380-3A6C5D34F25E}"/>
              </a:ext>
            </a:extLst>
          </p:cNvPr>
          <p:cNvSpPr txBox="1"/>
          <p:nvPr/>
        </p:nvSpPr>
        <p:spPr>
          <a:xfrm>
            <a:off x="1282685" y="1823089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 – Introduction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D12867-74C0-4101-BC18-5A0D24FD56EB}"/>
              </a:ext>
            </a:extLst>
          </p:cNvPr>
          <p:cNvSpPr txBox="1"/>
          <p:nvPr/>
        </p:nvSpPr>
        <p:spPr>
          <a:xfrm>
            <a:off x="1282685" y="2647830"/>
            <a:ext cx="512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 – IWSLT </a:t>
            </a:r>
            <a:r>
              <a:rPr lang="en-US" altLang="zh-CN" sz="2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En-Zh</a:t>
            </a:r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Dataset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D80341-B1BA-475A-8E50-D424E8D5A07B}"/>
              </a:ext>
            </a:extLst>
          </p:cNvPr>
          <p:cNvSpPr txBox="1"/>
          <p:nvPr/>
        </p:nvSpPr>
        <p:spPr>
          <a:xfrm>
            <a:off x="1282685" y="3356610"/>
            <a:ext cx="556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 –</a:t>
            </a:r>
            <a:r>
              <a:rPr lang="zh-TW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r>
              <a:rPr lang="zh-TW" altLang="en-US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r>
              <a:rPr lang="zh-TW" altLang="en-US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2800" spc="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AE92F4-9FD9-4D78-A588-0C85F1451E0C}"/>
              </a:ext>
            </a:extLst>
          </p:cNvPr>
          <p:cNvSpPr txBox="1"/>
          <p:nvPr/>
        </p:nvSpPr>
        <p:spPr>
          <a:xfrm>
            <a:off x="1282686" y="4065390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 –</a:t>
            </a:r>
            <a:r>
              <a:rPr lang="zh-TW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NER - </a:t>
            </a:r>
            <a:r>
              <a:rPr lang="en-US" altLang="zh-CN" sz="2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SpaCy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文本框 17">
            <a:extLst>
              <a:ext uri="{FF2B5EF4-FFF2-40B4-BE49-F238E27FC236}">
                <a16:creationId xmlns:a16="http://schemas.microsoft.com/office/drawing/2014/main" id="{1F848089-6BBA-4CBD-A1D9-E9B05BDBA6A3}"/>
              </a:ext>
            </a:extLst>
          </p:cNvPr>
          <p:cNvSpPr txBox="1"/>
          <p:nvPr/>
        </p:nvSpPr>
        <p:spPr>
          <a:xfrm>
            <a:off x="1282685" y="4901296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5 –</a:t>
            </a: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mBART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文本框 17">
            <a:extLst>
              <a:ext uri="{FF2B5EF4-FFF2-40B4-BE49-F238E27FC236}">
                <a16:creationId xmlns:a16="http://schemas.microsoft.com/office/drawing/2014/main" id="{5597DFBB-F9DB-4DB1-90F5-F87663EE9748}"/>
              </a:ext>
            </a:extLst>
          </p:cNvPr>
          <p:cNvSpPr txBox="1"/>
          <p:nvPr/>
        </p:nvSpPr>
        <p:spPr>
          <a:xfrm>
            <a:off x="6221405" y="2687404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7 – METEOR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" name="文本框 17">
            <a:extLst>
              <a:ext uri="{FF2B5EF4-FFF2-40B4-BE49-F238E27FC236}">
                <a16:creationId xmlns:a16="http://schemas.microsoft.com/office/drawing/2014/main" id="{373DF4F7-8151-48F9-896A-36F36B3C85F2}"/>
              </a:ext>
            </a:extLst>
          </p:cNvPr>
          <p:cNvSpPr txBox="1"/>
          <p:nvPr/>
        </p:nvSpPr>
        <p:spPr>
          <a:xfrm>
            <a:off x="6221405" y="3364316"/>
            <a:ext cx="7695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8 –</a:t>
            </a: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HIT-CIR </a:t>
            </a:r>
            <a:r>
              <a:rPr lang="en-US" altLang="zh-CN" sz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CN" sz="12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Tongyici</a:t>
            </a:r>
            <a:r>
              <a:rPr lang="en-US" altLang="zh-CN" sz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2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Cilin</a:t>
            </a:r>
            <a:r>
              <a:rPr lang="zh-TW" altLang="en-US" sz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同義詞詞林</a:t>
            </a:r>
            <a:r>
              <a:rPr lang="en-US" altLang="zh-CN" sz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</a:p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</a:t>
            </a:r>
            <a:r>
              <a:rPr lang="en-US" altLang="zh-CN" sz="2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WordSimilarity</a:t>
            </a:r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Dataset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框 17">
            <a:extLst>
              <a:ext uri="{FF2B5EF4-FFF2-40B4-BE49-F238E27FC236}">
                <a16:creationId xmlns:a16="http://schemas.microsoft.com/office/drawing/2014/main" id="{88EE681D-6AFD-4062-9CBF-64B98B352CAC}"/>
              </a:ext>
            </a:extLst>
          </p:cNvPr>
          <p:cNvSpPr txBox="1"/>
          <p:nvPr/>
        </p:nvSpPr>
        <p:spPr>
          <a:xfrm>
            <a:off x="6221405" y="4472115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9 –</a:t>
            </a: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OpenHowNet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66216B8F-84B6-4DC5-8D50-FAF3C3A46A0F}"/>
              </a:ext>
            </a:extLst>
          </p:cNvPr>
          <p:cNvSpPr txBox="1"/>
          <p:nvPr/>
        </p:nvSpPr>
        <p:spPr>
          <a:xfrm>
            <a:off x="6221405" y="5149026"/>
            <a:ext cx="4768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 – Evaluation Results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975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1" grpId="0"/>
      <p:bldP spid="12" grpId="0"/>
      <p:bldP spid="17" grpId="0"/>
      <p:bldP spid="18" grpId="0"/>
      <p:bldP spid="13" grpId="0"/>
      <p:bldP spid="15" grpId="0"/>
      <p:bldP spid="16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1ED5B-85C7-4E74-92A1-C011CFE87322}"/>
              </a:ext>
            </a:extLst>
          </p:cNvPr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C18B2-F6FF-45F6-8887-12AB1309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/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C8D657-0FC9-43E5-8140-D6EC0B61F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/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4B99236-94A0-4073-ABB0-A2A64E70CD43}"/>
              </a:ext>
            </a:extLst>
          </p:cNvPr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PART.09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312C607-EA1F-4870-92FE-127E45BAA3A3}"/>
              </a:ext>
            </a:extLst>
          </p:cNvPr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r>
              <a:rPr kumimoji="1" lang="zh-TW" alt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TW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BF7A01-03C3-47C9-8B5E-19CE8A0C06AA}"/>
              </a:ext>
            </a:extLst>
          </p:cNvPr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 </a:t>
            </a:r>
            <a:r>
              <a:rPr kumimoji="1"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47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1ED5B-85C7-4E74-92A1-C011CFE87322}"/>
              </a:ext>
            </a:extLst>
          </p:cNvPr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C18B2-F6FF-45F6-8887-12AB1309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/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C8D657-0FC9-43E5-8140-D6EC0B61F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/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4B99236-94A0-4073-ABB0-A2A64E70CD43}"/>
              </a:ext>
            </a:extLst>
          </p:cNvPr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PART.10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312C607-EA1F-4870-92FE-127E45BAA3A3}"/>
              </a:ext>
            </a:extLst>
          </p:cNvPr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r>
              <a:rPr kumimoji="1" lang="zh-TW" alt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TW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BF7A01-03C3-47C9-8B5E-19CE8A0C06AA}"/>
              </a:ext>
            </a:extLst>
          </p:cNvPr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 </a:t>
            </a:r>
            <a:r>
              <a:rPr kumimoji="1"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262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91C8FCD7-3842-4EB3-A36B-9C1F8FA2A5BB}"/>
              </a:ext>
            </a:extLst>
          </p:cNvPr>
          <p:cNvGrpSpPr/>
          <p:nvPr/>
        </p:nvGrpSpPr>
        <p:grpSpPr>
          <a:xfrm>
            <a:off x="6782864" y="1837650"/>
            <a:ext cx="4176761" cy="4361206"/>
            <a:chOff x="4063354" y="1787807"/>
            <a:chExt cx="3796678" cy="3964344"/>
          </a:xfrm>
          <a:solidFill>
            <a:schemeClr val="tx2">
              <a:lumMod val="50000"/>
            </a:schemeClr>
          </a:solidFill>
        </p:grpSpPr>
        <p:sp>
          <p:nvSpPr>
            <p:cNvPr id="11" name="TextBox 34">
              <a:extLst>
                <a:ext uri="{FF2B5EF4-FFF2-40B4-BE49-F238E27FC236}">
                  <a16:creationId xmlns:a16="http://schemas.microsoft.com/office/drawing/2014/main" id="{B3EB7225-32C9-40BA-B641-609DA48AE0C7}"/>
                </a:ext>
              </a:extLst>
            </p:cNvPr>
            <p:cNvSpPr txBox="1"/>
            <p:nvPr/>
          </p:nvSpPr>
          <p:spPr>
            <a:xfrm>
              <a:off x="6724901" y="3453623"/>
              <a:ext cx="950293" cy="2797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651">
                <a:defRPr/>
              </a:pPr>
              <a:r>
                <a:rPr lang="zh-CN" altLang="en-US" sz="2000" kern="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  <p:sp>
          <p:nvSpPr>
            <p:cNvPr id="12" name="矩形 2">
              <a:extLst>
                <a:ext uri="{FF2B5EF4-FFF2-40B4-BE49-F238E27FC236}">
                  <a16:creationId xmlns:a16="http://schemas.microsoft.com/office/drawing/2014/main" id="{85253223-42A4-4AD9-93AA-707F79D61A43}"/>
                </a:ext>
              </a:extLst>
            </p:cNvPr>
            <p:cNvSpPr/>
            <p:nvPr/>
          </p:nvSpPr>
          <p:spPr>
            <a:xfrm rot="2700000">
              <a:off x="5748200" y="2677058"/>
              <a:ext cx="2112072" cy="2111593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651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2">
              <a:extLst>
                <a:ext uri="{FF2B5EF4-FFF2-40B4-BE49-F238E27FC236}">
                  <a16:creationId xmlns:a16="http://schemas.microsoft.com/office/drawing/2014/main" id="{7CF515DD-C95B-4915-BAF5-CA45752B8412}"/>
                </a:ext>
              </a:extLst>
            </p:cNvPr>
            <p:cNvSpPr/>
            <p:nvPr/>
          </p:nvSpPr>
          <p:spPr>
            <a:xfrm rot="2700000">
              <a:off x="4063115" y="2677058"/>
              <a:ext cx="2112072" cy="2111593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651">
                <a:defRPr/>
              </a:pPr>
              <a:endParaRPr lang="zh-CN" altLang="en-US" sz="2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37">
              <a:extLst>
                <a:ext uri="{FF2B5EF4-FFF2-40B4-BE49-F238E27FC236}">
                  <a16:creationId xmlns:a16="http://schemas.microsoft.com/office/drawing/2014/main" id="{B803C1DA-A8B2-44B1-9947-0B27CF15DD26}"/>
                </a:ext>
              </a:extLst>
            </p:cNvPr>
            <p:cNvSpPr txBox="1"/>
            <p:nvPr/>
          </p:nvSpPr>
          <p:spPr>
            <a:xfrm>
              <a:off x="4431940" y="3433557"/>
              <a:ext cx="950293" cy="2797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651">
                <a:defRPr/>
              </a:pPr>
              <a:r>
                <a:rPr lang="zh-CN" altLang="en-US" sz="2000" kern="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E7F8228-340E-4DD9-8223-10B4A38939BF}"/>
                </a:ext>
              </a:extLst>
            </p:cNvPr>
            <p:cNvSpPr/>
            <p:nvPr/>
          </p:nvSpPr>
          <p:spPr>
            <a:xfrm rot="2700000">
              <a:off x="5681996" y="1787870"/>
              <a:ext cx="559394" cy="559267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651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B6DA56C-F7D5-4FAE-A58E-D33BE1E0180B}"/>
                </a:ext>
              </a:extLst>
            </p:cNvPr>
            <p:cNvSpPr/>
            <p:nvPr/>
          </p:nvSpPr>
          <p:spPr>
            <a:xfrm rot="2700000">
              <a:off x="5681996" y="5192820"/>
              <a:ext cx="559394" cy="559267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651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DF90F52-BD6A-442C-96EA-A42CC92802D1}"/>
              </a:ext>
            </a:extLst>
          </p:cNvPr>
          <p:cNvSpPr/>
          <p:nvPr/>
        </p:nvSpPr>
        <p:spPr>
          <a:xfrm>
            <a:off x="1097455" y="1984482"/>
            <a:ext cx="4851146" cy="40928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7">
            <a:extLst>
              <a:ext uri="{FF2B5EF4-FFF2-40B4-BE49-F238E27FC236}">
                <a16:creationId xmlns:a16="http://schemas.microsoft.com/office/drawing/2014/main" id="{5332B8A7-08B2-4BCB-844E-221BC2DED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56" y="4009942"/>
            <a:ext cx="4278072" cy="228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endParaRPr lang="zh-CN" altLang="en-US" sz="1200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9" name="矩形 8">
            <a:extLst>
              <a:ext uri="{FF2B5EF4-FFF2-40B4-BE49-F238E27FC236}">
                <a16:creationId xmlns:a16="http://schemas.microsoft.com/office/drawing/2014/main" id="{7CC2ABBB-D0BA-4AE4-A317-C760FC270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755" y="2636167"/>
            <a:ext cx="2957042" cy="79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21C9232A-149F-4042-A1A8-8997E8BBD951}"/>
              </a:ext>
            </a:extLst>
          </p:cNvPr>
          <p:cNvSpPr txBox="1"/>
          <p:nvPr/>
        </p:nvSpPr>
        <p:spPr>
          <a:xfrm>
            <a:off x="4080396" y="339016"/>
            <a:ext cx="3743030" cy="369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点击输入您的标题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958B724-1450-4735-A067-1DE5EF7B1E9C}"/>
              </a:ext>
            </a:extLst>
          </p:cNvPr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64CDB0E-43DE-48F8-AE0D-16D8E1CADA99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4498224-4B16-4065-82B3-DDBD4C6153B4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32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4507555" y="1979401"/>
            <a:ext cx="3569380" cy="3569845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4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959523" y="2431425"/>
            <a:ext cx="2665447" cy="266579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4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388312" y="2860270"/>
            <a:ext cx="1807867" cy="180810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4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Oval 4"/>
          <p:cNvSpPr/>
          <p:nvPr/>
        </p:nvSpPr>
        <p:spPr>
          <a:xfrm>
            <a:off x="5922623" y="3394651"/>
            <a:ext cx="739249" cy="73934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algn="ctr" defTabSz="10668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rot="10800000" flipV="1">
            <a:off x="6473383" y="1979399"/>
            <a:ext cx="152088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350235" y="2797794"/>
            <a:ext cx="13948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7359735" y="3761870"/>
            <a:ext cx="1678321" cy="98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 flipH="1">
            <a:off x="4609929" y="5555829"/>
            <a:ext cx="152088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903055" y="4763811"/>
            <a:ext cx="13948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566138" y="3763528"/>
            <a:ext cx="1678321" cy="98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>
            <a:spLocks noChangeAspect="1"/>
          </p:cNvSpPr>
          <p:nvPr/>
        </p:nvSpPr>
        <p:spPr>
          <a:xfrm flipH="1">
            <a:off x="6021457" y="1713647"/>
            <a:ext cx="531435" cy="5315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 flipH="1">
            <a:off x="6884084" y="2532042"/>
            <a:ext cx="531435" cy="5315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AU" sz="24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 flipH="1">
            <a:off x="6884084" y="3497776"/>
            <a:ext cx="531435" cy="53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AU" sz="2400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 flipH="1">
            <a:off x="5196678" y="3497776"/>
            <a:ext cx="531435" cy="53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AU" sz="2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 flipH="1">
            <a:off x="6021457" y="5290077"/>
            <a:ext cx="531435" cy="5315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40000"/>
              </a:lnSpc>
            </a:pPr>
            <a:r>
              <a:rPr lang="en-AU" sz="24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 flipH="1">
            <a:off x="5171246" y="4498059"/>
            <a:ext cx="531435" cy="5315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AU" sz="24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870B2F-C029-41D7-A280-F81DB558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862" y="3681614"/>
            <a:ext cx="2155635" cy="662862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866284">
              <a:lnSpc>
                <a:spcPct val="14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E532C31-1FAA-4FF0-ACDB-2BC7A245A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560" y="3372056"/>
            <a:ext cx="2247813" cy="442801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240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小标题</a:t>
            </a:r>
            <a:endParaRPr lang="zh-CN" altLang="en-US" b="1" kern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076205D-AD29-4353-A961-0CDBC2770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99" y="4707223"/>
            <a:ext cx="2155635" cy="662862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866284">
              <a:lnSpc>
                <a:spcPct val="14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1E9151-D169-444F-BDDB-908F4C148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97" y="4397665"/>
            <a:ext cx="2247813" cy="442801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240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小标题</a:t>
            </a:r>
            <a:endParaRPr lang="zh-CN" altLang="en-US" b="1" kern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7E9EB50-BF21-444B-8F31-7B71C30F1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586" y="5671995"/>
            <a:ext cx="2155635" cy="662862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866284">
              <a:lnSpc>
                <a:spcPct val="14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FEC00E-9E75-45E2-BAB5-40530496D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284" y="5362437"/>
            <a:ext cx="2247813" cy="442801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240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小标题</a:t>
            </a:r>
            <a:endParaRPr lang="zh-CN" altLang="en-US" b="1" kern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34A5F0-F17C-4836-8B72-6CDBBED82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238" y="1616526"/>
            <a:ext cx="2155635" cy="662862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866284">
              <a:lnSpc>
                <a:spcPct val="14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7CDAB3D-E383-464E-92A1-E8FEFAB2E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936" y="1306968"/>
            <a:ext cx="2247813" cy="442801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240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小标题</a:t>
            </a:r>
            <a:endParaRPr lang="zh-CN" altLang="en-US" b="1" kern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2AB1298-819F-4C03-95B9-9E85363D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780" y="2669731"/>
            <a:ext cx="2155635" cy="662862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866284">
              <a:lnSpc>
                <a:spcPct val="14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28BC62C-0400-4B77-8D18-645E9B359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2478" y="2360173"/>
            <a:ext cx="2247813" cy="442801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240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小标题</a:t>
            </a:r>
            <a:endParaRPr lang="zh-CN" altLang="en-US" b="1" kern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6DAF26C-43A6-4269-A052-2B10EA414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603" y="3740851"/>
            <a:ext cx="2155635" cy="662862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866284">
              <a:lnSpc>
                <a:spcPct val="14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E1512BC-2248-48C2-90E8-4B8F7C930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301" y="3431293"/>
            <a:ext cx="2247813" cy="442801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240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小标题</a:t>
            </a:r>
            <a:endParaRPr lang="zh-CN" altLang="en-US" b="1" kern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7B6A7E3C-527F-4769-8F0A-3F6E430CB17D}"/>
              </a:ext>
            </a:extLst>
          </p:cNvPr>
          <p:cNvSpPr txBox="1"/>
          <p:nvPr/>
        </p:nvSpPr>
        <p:spPr>
          <a:xfrm>
            <a:off x="4079777" y="288334"/>
            <a:ext cx="3744178" cy="4687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点击输入您的标题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7824F00-E787-4BB5-82BA-61E2F6C7B009}"/>
              </a:ext>
            </a:extLst>
          </p:cNvPr>
          <p:cNvGrpSpPr/>
          <p:nvPr/>
        </p:nvGrpSpPr>
        <p:grpSpPr>
          <a:xfrm>
            <a:off x="840658" y="561638"/>
            <a:ext cx="10510685" cy="0"/>
            <a:chOff x="1028775" y="591989"/>
            <a:chExt cx="11086097" cy="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2370E1F-F4E0-49F5-9322-CAECDF13D243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563B3C0-6ADB-486F-A73C-440F400B674E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92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50662" y="1930862"/>
            <a:ext cx="3901506" cy="3177830"/>
            <a:chOff x="10047" y="3376"/>
            <a:chExt cx="6146" cy="5006"/>
          </a:xfrm>
          <a:solidFill>
            <a:srgbClr val="C00000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0541" y="3376"/>
              <a:ext cx="5005" cy="5006"/>
              <a:chOff x="6693740" y="2143760"/>
              <a:chExt cx="3178140" cy="3178698"/>
            </a:xfrm>
            <a:grpFill/>
          </p:grpSpPr>
          <p:sp>
            <p:nvSpPr>
              <p:cNvPr id="17" name="Freeform 7"/>
              <p:cNvSpPr/>
              <p:nvPr/>
            </p:nvSpPr>
            <p:spPr bwMode="auto">
              <a:xfrm rot="18900000">
                <a:off x="7789663" y="2143760"/>
                <a:ext cx="1514767" cy="1514767"/>
              </a:xfrm>
              <a:custGeom>
                <a:avLst/>
                <a:gdLst>
                  <a:gd name="T0" fmla="*/ 720 w 720"/>
                  <a:gd name="T1" fmla="*/ 275 h 720"/>
                  <a:gd name="T2" fmla="*/ 643 w 720"/>
                  <a:gd name="T3" fmla="*/ 352 h 720"/>
                  <a:gd name="T4" fmla="*/ 643 w 720"/>
                  <a:gd name="T5" fmla="*/ 352 h 720"/>
                  <a:gd name="T6" fmla="*/ 603 w 720"/>
                  <a:gd name="T7" fmla="*/ 336 h 720"/>
                  <a:gd name="T8" fmla="*/ 569 w 720"/>
                  <a:gd name="T9" fmla="*/ 313 h 720"/>
                  <a:gd name="T10" fmla="*/ 543 w 720"/>
                  <a:gd name="T11" fmla="*/ 356 h 720"/>
                  <a:gd name="T12" fmla="*/ 542 w 720"/>
                  <a:gd name="T13" fmla="*/ 365 h 720"/>
                  <a:gd name="T14" fmla="*/ 542 w 720"/>
                  <a:gd name="T15" fmla="*/ 542 h 720"/>
                  <a:gd name="T16" fmla="*/ 542 w 720"/>
                  <a:gd name="T17" fmla="*/ 542 h 720"/>
                  <a:gd name="T18" fmla="*/ 356 w 720"/>
                  <a:gd name="T19" fmla="*/ 542 h 720"/>
                  <a:gd name="T20" fmla="*/ 345 w 720"/>
                  <a:gd name="T21" fmla="*/ 543 h 720"/>
                  <a:gd name="T22" fmla="*/ 296 w 720"/>
                  <a:gd name="T23" fmla="*/ 572 h 720"/>
                  <a:gd name="T24" fmla="*/ 314 w 720"/>
                  <a:gd name="T25" fmla="*/ 610 h 720"/>
                  <a:gd name="T26" fmla="*/ 320 w 720"/>
                  <a:gd name="T27" fmla="*/ 617 h 720"/>
                  <a:gd name="T28" fmla="*/ 335 w 720"/>
                  <a:gd name="T29" fmla="*/ 652 h 720"/>
                  <a:gd name="T30" fmla="*/ 266 w 720"/>
                  <a:gd name="T31" fmla="*/ 720 h 720"/>
                  <a:gd name="T32" fmla="*/ 198 w 720"/>
                  <a:gd name="T33" fmla="*/ 652 h 720"/>
                  <a:gd name="T34" fmla="*/ 198 w 720"/>
                  <a:gd name="T35" fmla="*/ 652 h 720"/>
                  <a:gd name="T36" fmla="*/ 212 w 720"/>
                  <a:gd name="T37" fmla="*/ 617 h 720"/>
                  <a:gd name="T38" fmla="*/ 219 w 720"/>
                  <a:gd name="T39" fmla="*/ 610 h 720"/>
                  <a:gd name="T40" fmla="*/ 237 w 720"/>
                  <a:gd name="T41" fmla="*/ 572 h 720"/>
                  <a:gd name="T42" fmla="*/ 187 w 720"/>
                  <a:gd name="T43" fmla="*/ 543 h 720"/>
                  <a:gd name="T44" fmla="*/ 177 w 720"/>
                  <a:gd name="T45" fmla="*/ 542 h 720"/>
                  <a:gd name="T46" fmla="*/ 0 w 720"/>
                  <a:gd name="T47" fmla="*/ 542 h 720"/>
                  <a:gd name="T48" fmla="*/ 0 w 720"/>
                  <a:gd name="T49" fmla="*/ 365 h 720"/>
                  <a:gd name="T50" fmla="*/ 1 w 720"/>
                  <a:gd name="T51" fmla="*/ 358 h 720"/>
                  <a:gd name="T52" fmla="*/ 19 w 720"/>
                  <a:gd name="T53" fmla="*/ 321 h 720"/>
                  <a:gd name="T54" fmla="*/ 40 w 720"/>
                  <a:gd name="T55" fmla="*/ 335 h 720"/>
                  <a:gd name="T56" fmla="*/ 47 w 720"/>
                  <a:gd name="T57" fmla="*/ 342 h 720"/>
                  <a:gd name="T58" fmla="*/ 92 w 720"/>
                  <a:gd name="T59" fmla="*/ 360 h 720"/>
                  <a:gd name="T60" fmla="*/ 93 w 720"/>
                  <a:gd name="T61" fmla="*/ 360 h 720"/>
                  <a:gd name="T62" fmla="*/ 178 w 720"/>
                  <a:gd name="T63" fmla="*/ 275 h 720"/>
                  <a:gd name="T64" fmla="*/ 93 w 720"/>
                  <a:gd name="T65" fmla="*/ 190 h 720"/>
                  <a:gd name="T66" fmla="*/ 92 w 720"/>
                  <a:gd name="T67" fmla="*/ 190 h 720"/>
                  <a:gd name="T68" fmla="*/ 47 w 720"/>
                  <a:gd name="T69" fmla="*/ 209 h 720"/>
                  <a:gd name="T70" fmla="*/ 40 w 720"/>
                  <a:gd name="T71" fmla="*/ 215 h 720"/>
                  <a:gd name="T72" fmla="*/ 19 w 720"/>
                  <a:gd name="T73" fmla="*/ 230 h 720"/>
                  <a:gd name="T74" fmla="*/ 1 w 720"/>
                  <a:gd name="T75" fmla="*/ 193 h 720"/>
                  <a:gd name="T76" fmla="*/ 0 w 720"/>
                  <a:gd name="T77" fmla="*/ 186 h 720"/>
                  <a:gd name="T78" fmla="*/ 0 w 720"/>
                  <a:gd name="T79" fmla="*/ 0 h 720"/>
                  <a:gd name="T80" fmla="*/ 177 w 720"/>
                  <a:gd name="T81" fmla="*/ 0 h 720"/>
                  <a:gd name="T82" fmla="*/ 186 w 720"/>
                  <a:gd name="T83" fmla="*/ 1 h 720"/>
                  <a:gd name="T84" fmla="*/ 206 w 720"/>
                  <a:gd name="T85" fmla="*/ 61 h 720"/>
                  <a:gd name="T86" fmla="*/ 190 w 720"/>
                  <a:gd name="T87" fmla="*/ 102 h 720"/>
                  <a:gd name="T88" fmla="*/ 266 w 720"/>
                  <a:gd name="T89" fmla="*/ 179 h 720"/>
                  <a:gd name="T90" fmla="*/ 343 w 720"/>
                  <a:gd name="T91" fmla="*/ 102 h 720"/>
                  <a:gd name="T92" fmla="*/ 327 w 720"/>
                  <a:gd name="T93" fmla="*/ 61 h 720"/>
                  <a:gd name="T94" fmla="*/ 347 w 720"/>
                  <a:gd name="T95" fmla="*/ 1 h 720"/>
                  <a:gd name="T96" fmla="*/ 356 w 720"/>
                  <a:gd name="T97" fmla="*/ 0 h 720"/>
                  <a:gd name="T98" fmla="*/ 542 w 720"/>
                  <a:gd name="T99" fmla="*/ 0 h 720"/>
                  <a:gd name="T100" fmla="*/ 542 w 720"/>
                  <a:gd name="T101" fmla="*/ 186 h 720"/>
                  <a:gd name="T102" fmla="*/ 543 w 720"/>
                  <a:gd name="T103" fmla="*/ 194 h 720"/>
                  <a:gd name="T104" fmla="*/ 569 w 720"/>
                  <a:gd name="T105" fmla="*/ 238 h 720"/>
                  <a:gd name="T106" fmla="*/ 603 w 720"/>
                  <a:gd name="T107" fmla="*/ 215 h 720"/>
                  <a:gd name="T108" fmla="*/ 642 w 720"/>
                  <a:gd name="T109" fmla="*/ 199 h 720"/>
                  <a:gd name="T110" fmla="*/ 643 w 720"/>
                  <a:gd name="T111" fmla="*/ 199 h 720"/>
                  <a:gd name="T112" fmla="*/ 720 w 720"/>
                  <a:gd name="T113" fmla="*/ 275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20" h="720">
                    <a:moveTo>
                      <a:pt x="720" y="275"/>
                    </a:moveTo>
                    <a:cubicBezTo>
                      <a:pt x="720" y="318"/>
                      <a:pt x="686" y="352"/>
                      <a:pt x="643" y="352"/>
                    </a:cubicBezTo>
                    <a:cubicBezTo>
                      <a:pt x="643" y="352"/>
                      <a:pt x="643" y="352"/>
                      <a:pt x="643" y="352"/>
                    </a:cubicBezTo>
                    <a:cubicBezTo>
                      <a:pt x="639" y="352"/>
                      <a:pt x="621" y="351"/>
                      <a:pt x="603" y="336"/>
                    </a:cubicBezTo>
                    <a:cubicBezTo>
                      <a:pt x="592" y="327"/>
                      <a:pt x="580" y="313"/>
                      <a:pt x="569" y="313"/>
                    </a:cubicBezTo>
                    <a:cubicBezTo>
                      <a:pt x="559" y="313"/>
                      <a:pt x="550" y="323"/>
                      <a:pt x="543" y="356"/>
                    </a:cubicBezTo>
                    <a:cubicBezTo>
                      <a:pt x="542" y="359"/>
                      <a:pt x="542" y="362"/>
                      <a:pt x="542" y="365"/>
                    </a:cubicBezTo>
                    <a:cubicBezTo>
                      <a:pt x="542" y="542"/>
                      <a:pt x="542" y="542"/>
                      <a:pt x="542" y="542"/>
                    </a:cubicBezTo>
                    <a:cubicBezTo>
                      <a:pt x="542" y="542"/>
                      <a:pt x="542" y="542"/>
                      <a:pt x="542" y="542"/>
                    </a:cubicBezTo>
                    <a:cubicBezTo>
                      <a:pt x="356" y="542"/>
                      <a:pt x="356" y="542"/>
                      <a:pt x="356" y="542"/>
                    </a:cubicBezTo>
                    <a:cubicBezTo>
                      <a:pt x="352" y="542"/>
                      <a:pt x="349" y="543"/>
                      <a:pt x="345" y="543"/>
                    </a:cubicBezTo>
                    <a:cubicBezTo>
                      <a:pt x="315" y="550"/>
                      <a:pt x="300" y="559"/>
                      <a:pt x="296" y="572"/>
                    </a:cubicBezTo>
                    <a:cubicBezTo>
                      <a:pt x="292" y="586"/>
                      <a:pt x="304" y="599"/>
                      <a:pt x="314" y="610"/>
                    </a:cubicBezTo>
                    <a:cubicBezTo>
                      <a:pt x="316" y="613"/>
                      <a:pt x="318" y="615"/>
                      <a:pt x="320" y="617"/>
                    </a:cubicBezTo>
                    <a:cubicBezTo>
                      <a:pt x="335" y="634"/>
                      <a:pt x="335" y="651"/>
                      <a:pt x="335" y="652"/>
                    </a:cubicBezTo>
                    <a:cubicBezTo>
                      <a:pt x="335" y="690"/>
                      <a:pt x="304" y="720"/>
                      <a:pt x="266" y="720"/>
                    </a:cubicBezTo>
                    <a:cubicBezTo>
                      <a:pt x="229" y="720"/>
                      <a:pt x="198" y="690"/>
                      <a:pt x="198" y="652"/>
                    </a:cubicBezTo>
                    <a:cubicBezTo>
                      <a:pt x="198" y="652"/>
                      <a:pt x="198" y="652"/>
                      <a:pt x="198" y="652"/>
                    </a:cubicBezTo>
                    <a:cubicBezTo>
                      <a:pt x="198" y="651"/>
                      <a:pt x="197" y="634"/>
                      <a:pt x="212" y="617"/>
                    </a:cubicBezTo>
                    <a:cubicBezTo>
                      <a:pt x="214" y="615"/>
                      <a:pt x="216" y="613"/>
                      <a:pt x="219" y="610"/>
                    </a:cubicBezTo>
                    <a:cubicBezTo>
                      <a:pt x="229" y="599"/>
                      <a:pt x="241" y="586"/>
                      <a:pt x="237" y="572"/>
                    </a:cubicBezTo>
                    <a:cubicBezTo>
                      <a:pt x="233" y="559"/>
                      <a:pt x="217" y="550"/>
                      <a:pt x="187" y="543"/>
                    </a:cubicBezTo>
                    <a:cubicBezTo>
                      <a:pt x="184" y="543"/>
                      <a:pt x="180" y="542"/>
                      <a:pt x="177" y="542"/>
                    </a:cubicBezTo>
                    <a:cubicBezTo>
                      <a:pt x="0" y="542"/>
                      <a:pt x="0" y="542"/>
                      <a:pt x="0" y="542"/>
                    </a:cubicBezTo>
                    <a:cubicBezTo>
                      <a:pt x="0" y="365"/>
                      <a:pt x="0" y="365"/>
                      <a:pt x="0" y="365"/>
                    </a:cubicBezTo>
                    <a:cubicBezTo>
                      <a:pt x="0" y="363"/>
                      <a:pt x="0" y="360"/>
                      <a:pt x="1" y="358"/>
                    </a:cubicBezTo>
                    <a:cubicBezTo>
                      <a:pt x="8" y="324"/>
                      <a:pt x="17" y="321"/>
                      <a:pt x="19" y="321"/>
                    </a:cubicBezTo>
                    <a:cubicBezTo>
                      <a:pt x="24" y="321"/>
                      <a:pt x="33" y="329"/>
                      <a:pt x="40" y="335"/>
                    </a:cubicBezTo>
                    <a:cubicBezTo>
                      <a:pt x="42" y="338"/>
                      <a:pt x="45" y="340"/>
                      <a:pt x="47" y="342"/>
                    </a:cubicBezTo>
                    <a:cubicBezTo>
                      <a:pt x="67" y="359"/>
                      <a:pt x="87" y="360"/>
                      <a:pt x="92" y="360"/>
                    </a:cubicBezTo>
                    <a:cubicBezTo>
                      <a:pt x="93" y="360"/>
                      <a:pt x="93" y="360"/>
                      <a:pt x="93" y="360"/>
                    </a:cubicBezTo>
                    <a:cubicBezTo>
                      <a:pt x="140" y="360"/>
                      <a:pt x="178" y="322"/>
                      <a:pt x="178" y="275"/>
                    </a:cubicBezTo>
                    <a:cubicBezTo>
                      <a:pt x="178" y="229"/>
                      <a:pt x="140" y="190"/>
                      <a:pt x="93" y="190"/>
                    </a:cubicBezTo>
                    <a:cubicBezTo>
                      <a:pt x="92" y="190"/>
                      <a:pt x="92" y="190"/>
                      <a:pt x="92" y="190"/>
                    </a:cubicBezTo>
                    <a:cubicBezTo>
                      <a:pt x="87" y="190"/>
                      <a:pt x="67" y="192"/>
                      <a:pt x="47" y="209"/>
                    </a:cubicBezTo>
                    <a:cubicBezTo>
                      <a:pt x="45" y="211"/>
                      <a:pt x="42" y="213"/>
                      <a:pt x="40" y="215"/>
                    </a:cubicBezTo>
                    <a:cubicBezTo>
                      <a:pt x="33" y="222"/>
                      <a:pt x="24" y="230"/>
                      <a:pt x="19" y="230"/>
                    </a:cubicBezTo>
                    <a:cubicBezTo>
                      <a:pt x="17" y="230"/>
                      <a:pt x="8" y="227"/>
                      <a:pt x="1" y="193"/>
                    </a:cubicBezTo>
                    <a:cubicBezTo>
                      <a:pt x="0" y="190"/>
                      <a:pt x="0" y="188"/>
                      <a:pt x="0" y="18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80" y="0"/>
                      <a:pt x="183" y="1"/>
                      <a:pt x="186" y="1"/>
                    </a:cubicBezTo>
                    <a:cubicBezTo>
                      <a:pt x="257" y="18"/>
                      <a:pt x="223" y="42"/>
                      <a:pt x="206" y="61"/>
                    </a:cubicBezTo>
                    <a:cubicBezTo>
                      <a:pt x="189" y="82"/>
                      <a:pt x="190" y="102"/>
                      <a:pt x="190" y="102"/>
                    </a:cubicBezTo>
                    <a:cubicBezTo>
                      <a:pt x="190" y="144"/>
                      <a:pt x="224" y="179"/>
                      <a:pt x="266" y="179"/>
                    </a:cubicBezTo>
                    <a:cubicBezTo>
                      <a:pt x="309" y="179"/>
                      <a:pt x="343" y="144"/>
                      <a:pt x="343" y="102"/>
                    </a:cubicBezTo>
                    <a:cubicBezTo>
                      <a:pt x="343" y="102"/>
                      <a:pt x="344" y="82"/>
                      <a:pt x="327" y="61"/>
                    </a:cubicBezTo>
                    <a:cubicBezTo>
                      <a:pt x="310" y="42"/>
                      <a:pt x="276" y="18"/>
                      <a:pt x="347" y="1"/>
                    </a:cubicBezTo>
                    <a:cubicBezTo>
                      <a:pt x="350" y="1"/>
                      <a:pt x="353" y="0"/>
                      <a:pt x="356" y="0"/>
                    </a:cubicBezTo>
                    <a:cubicBezTo>
                      <a:pt x="542" y="0"/>
                      <a:pt x="542" y="0"/>
                      <a:pt x="542" y="0"/>
                    </a:cubicBezTo>
                    <a:cubicBezTo>
                      <a:pt x="542" y="186"/>
                      <a:pt x="542" y="186"/>
                      <a:pt x="542" y="186"/>
                    </a:cubicBezTo>
                    <a:cubicBezTo>
                      <a:pt x="542" y="189"/>
                      <a:pt x="542" y="192"/>
                      <a:pt x="543" y="194"/>
                    </a:cubicBezTo>
                    <a:cubicBezTo>
                      <a:pt x="550" y="228"/>
                      <a:pt x="559" y="238"/>
                      <a:pt x="569" y="238"/>
                    </a:cubicBezTo>
                    <a:cubicBezTo>
                      <a:pt x="580" y="238"/>
                      <a:pt x="592" y="224"/>
                      <a:pt x="603" y="215"/>
                    </a:cubicBezTo>
                    <a:cubicBezTo>
                      <a:pt x="620" y="200"/>
                      <a:pt x="638" y="199"/>
                      <a:pt x="642" y="199"/>
                    </a:cubicBezTo>
                    <a:cubicBezTo>
                      <a:pt x="643" y="199"/>
                      <a:pt x="643" y="199"/>
                      <a:pt x="643" y="199"/>
                    </a:cubicBezTo>
                    <a:cubicBezTo>
                      <a:pt x="686" y="199"/>
                      <a:pt x="720" y="233"/>
                      <a:pt x="720" y="2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>
                  <a:lnSpc>
                    <a:spcPct val="140000"/>
                  </a:lnSpc>
                </a:pPr>
                <a:endParaRPr lang="ko-KR" altLang="en-US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8" name="Group 506"/>
              <p:cNvGrpSpPr/>
              <p:nvPr/>
            </p:nvGrpSpPr>
            <p:grpSpPr bwMode="auto">
              <a:xfrm>
                <a:off x="8390549" y="2813034"/>
                <a:ext cx="268294" cy="312622"/>
                <a:chOff x="0" y="0"/>
                <a:chExt cx="495" cy="574"/>
              </a:xfrm>
              <a:grpFill/>
            </p:grpSpPr>
            <p:sp>
              <p:nvSpPr>
                <p:cNvPr id="19" name="AutoShape 504"/>
                <p:cNvSpPr/>
                <p:nvPr/>
              </p:nvSpPr>
              <p:spPr bwMode="auto">
                <a:xfrm>
                  <a:off x="0" y="0"/>
                  <a:ext cx="495" cy="57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w 21600"/>
                    <a:gd name="T35" fmla="*/ 0 h 21600"/>
                    <a:gd name="T36" fmla="*/ 0 w 21600"/>
                    <a:gd name="T37" fmla="*/ 0 h 21600"/>
                    <a:gd name="T38" fmla="*/ 0 w 21600"/>
                    <a:gd name="T39" fmla="*/ 0 h 21600"/>
                    <a:gd name="T40" fmla="*/ 0 w 21600"/>
                    <a:gd name="T41" fmla="*/ 0 h 21600"/>
                    <a:gd name="T42" fmla="*/ 0 w 21600"/>
                    <a:gd name="T43" fmla="*/ 0 h 21600"/>
                    <a:gd name="T44" fmla="*/ 0 w 21600"/>
                    <a:gd name="T45" fmla="*/ 0 h 21600"/>
                    <a:gd name="T46" fmla="*/ 0 w 21600"/>
                    <a:gd name="T47" fmla="*/ 0 h 21600"/>
                    <a:gd name="T48" fmla="*/ 0 w 21600"/>
                    <a:gd name="T49" fmla="*/ 0 h 21600"/>
                    <a:gd name="T50" fmla="*/ 0 w 21600"/>
                    <a:gd name="T51" fmla="*/ 0 h 21600"/>
                    <a:gd name="T52" fmla="*/ 0 w 21600"/>
                    <a:gd name="T53" fmla="*/ 0 h 21600"/>
                    <a:gd name="T54" fmla="*/ 0 w 21600"/>
                    <a:gd name="T55" fmla="*/ 0 h 21600"/>
                    <a:gd name="T56" fmla="*/ 0 w 21600"/>
                    <a:gd name="T57" fmla="*/ 0 h 21600"/>
                    <a:gd name="T58" fmla="*/ 0 w 21600"/>
                    <a:gd name="T59" fmla="*/ 0 h 21600"/>
                    <a:gd name="T60" fmla="*/ 0 w 21600"/>
                    <a:gd name="T61" fmla="*/ 0 h 21600"/>
                    <a:gd name="T62" fmla="*/ 0 w 21600"/>
                    <a:gd name="T63" fmla="*/ 0 h 21600"/>
                    <a:gd name="T64" fmla="*/ 0 w 21600"/>
                    <a:gd name="T65" fmla="*/ 0 h 21600"/>
                    <a:gd name="T66" fmla="*/ 0 w 21600"/>
                    <a:gd name="T67" fmla="*/ 0 h 21600"/>
                    <a:gd name="T68" fmla="*/ 0 w 21600"/>
                    <a:gd name="T69" fmla="*/ 0 h 21600"/>
                    <a:gd name="T70" fmla="*/ 0 w 21600"/>
                    <a:gd name="T71" fmla="*/ 0 h 21600"/>
                    <a:gd name="T72" fmla="*/ 0 w 21600"/>
                    <a:gd name="T73" fmla="*/ 0 h 21600"/>
                    <a:gd name="T74" fmla="*/ 0 w 21600"/>
                    <a:gd name="T75" fmla="*/ 0 h 21600"/>
                    <a:gd name="T76" fmla="*/ 0 w 21600"/>
                    <a:gd name="T77" fmla="*/ 0 h 21600"/>
                    <a:gd name="T78" fmla="*/ 0 w 21600"/>
                    <a:gd name="T79" fmla="*/ 0 h 21600"/>
                    <a:gd name="T80" fmla="*/ 0 w 21600"/>
                    <a:gd name="T81" fmla="*/ 0 h 21600"/>
                    <a:gd name="T82" fmla="*/ 0 w 21600"/>
                    <a:gd name="T83" fmla="*/ 0 h 21600"/>
                    <a:gd name="T84" fmla="*/ 0 w 21600"/>
                    <a:gd name="T85" fmla="*/ 0 h 21600"/>
                    <a:gd name="T86" fmla="*/ 0 w 21600"/>
                    <a:gd name="T87" fmla="*/ 0 h 21600"/>
                    <a:gd name="T88" fmla="*/ 0 w 21600"/>
                    <a:gd name="T89" fmla="*/ 0 h 21600"/>
                    <a:gd name="T90" fmla="*/ 0 w 21600"/>
                    <a:gd name="T91" fmla="*/ 0 h 21600"/>
                    <a:gd name="T92" fmla="*/ 0 w 21600"/>
                    <a:gd name="T93" fmla="*/ 0 h 21600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21600" h="21600">
                      <a:moveTo>
                        <a:pt x="19055" y="2989"/>
                      </a:moveTo>
                      <a:lnTo>
                        <a:pt x="19055" y="1827"/>
                      </a:lnTo>
                      <a:cubicBezTo>
                        <a:pt x="19055" y="683"/>
                        <a:pt x="18218" y="0"/>
                        <a:pt x="16814" y="0"/>
                      </a:cubicBezTo>
                      <a:cubicBezTo>
                        <a:pt x="15411" y="0"/>
                        <a:pt x="14573" y="683"/>
                        <a:pt x="14573" y="1827"/>
                      </a:cubicBezTo>
                      <a:lnTo>
                        <a:pt x="14573" y="2989"/>
                      </a:lnTo>
                      <a:lnTo>
                        <a:pt x="13055" y="2989"/>
                      </a:lnTo>
                      <a:lnTo>
                        <a:pt x="13055" y="1827"/>
                      </a:lnTo>
                      <a:cubicBezTo>
                        <a:pt x="13055" y="683"/>
                        <a:pt x="12217" y="0"/>
                        <a:pt x="10814" y="0"/>
                      </a:cubicBezTo>
                      <a:cubicBezTo>
                        <a:pt x="9411" y="0"/>
                        <a:pt x="8573" y="683"/>
                        <a:pt x="8573" y="1827"/>
                      </a:cubicBezTo>
                      <a:lnTo>
                        <a:pt x="8573" y="2989"/>
                      </a:lnTo>
                      <a:lnTo>
                        <a:pt x="7055" y="2989"/>
                      </a:lnTo>
                      <a:lnTo>
                        <a:pt x="7055" y="1827"/>
                      </a:lnTo>
                      <a:cubicBezTo>
                        <a:pt x="7055" y="683"/>
                        <a:pt x="6217" y="0"/>
                        <a:pt x="4814" y="0"/>
                      </a:cubicBezTo>
                      <a:cubicBezTo>
                        <a:pt x="3410" y="0"/>
                        <a:pt x="2573" y="683"/>
                        <a:pt x="2573" y="1827"/>
                      </a:cubicBezTo>
                      <a:lnTo>
                        <a:pt x="2573" y="2989"/>
                      </a:lnTo>
                      <a:lnTo>
                        <a:pt x="0" y="2989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989"/>
                      </a:lnTo>
                      <a:lnTo>
                        <a:pt x="19055" y="2989"/>
                      </a:lnTo>
                      <a:close/>
                      <a:moveTo>
                        <a:pt x="15773" y="1827"/>
                      </a:moveTo>
                      <a:cubicBezTo>
                        <a:pt x="15773" y="1263"/>
                        <a:pt x="16074" y="1034"/>
                        <a:pt x="16814" y="1034"/>
                      </a:cubicBezTo>
                      <a:cubicBezTo>
                        <a:pt x="17555" y="1034"/>
                        <a:pt x="17855" y="1263"/>
                        <a:pt x="17855" y="1827"/>
                      </a:cubicBezTo>
                      <a:lnTo>
                        <a:pt x="17855" y="4935"/>
                      </a:lnTo>
                      <a:cubicBezTo>
                        <a:pt x="17855" y="5499"/>
                        <a:pt x="17555" y="5728"/>
                        <a:pt x="16814" y="5728"/>
                      </a:cubicBezTo>
                      <a:cubicBezTo>
                        <a:pt x="16074" y="5728"/>
                        <a:pt x="15773" y="5499"/>
                        <a:pt x="15773" y="4935"/>
                      </a:cubicBezTo>
                      <a:lnTo>
                        <a:pt x="15773" y="1827"/>
                      </a:lnTo>
                      <a:close/>
                      <a:moveTo>
                        <a:pt x="9774" y="1827"/>
                      </a:moveTo>
                      <a:cubicBezTo>
                        <a:pt x="9774" y="1263"/>
                        <a:pt x="10074" y="1034"/>
                        <a:pt x="10814" y="1034"/>
                      </a:cubicBezTo>
                      <a:cubicBezTo>
                        <a:pt x="11555" y="1034"/>
                        <a:pt x="11855" y="1263"/>
                        <a:pt x="11855" y="1827"/>
                      </a:cubicBezTo>
                      <a:lnTo>
                        <a:pt x="11855" y="4935"/>
                      </a:lnTo>
                      <a:cubicBezTo>
                        <a:pt x="11855" y="5499"/>
                        <a:pt x="11555" y="5728"/>
                        <a:pt x="10814" y="5728"/>
                      </a:cubicBezTo>
                      <a:cubicBezTo>
                        <a:pt x="10074" y="5728"/>
                        <a:pt x="9774" y="5499"/>
                        <a:pt x="9774" y="4935"/>
                      </a:cubicBezTo>
                      <a:lnTo>
                        <a:pt x="9774" y="1827"/>
                      </a:lnTo>
                      <a:close/>
                      <a:moveTo>
                        <a:pt x="3774" y="1827"/>
                      </a:moveTo>
                      <a:cubicBezTo>
                        <a:pt x="3774" y="1263"/>
                        <a:pt x="4074" y="1034"/>
                        <a:pt x="4814" y="1034"/>
                      </a:cubicBezTo>
                      <a:cubicBezTo>
                        <a:pt x="5555" y="1034"/>
                        <a:pt x="5855" y="1263"/>
                        <a:pt x="5855" y="1827"/>
                      </a:cubicBezTo>
                      <a:lnTo>
                        <a:pt x="5855" y="4935"/>
                      </a:lnTo>
                      <a:cubicBezTo>
                        <a:pt x="5855" y="5499"/>
                        <a:pt x="5555" y="5728"/>
                        <a:pt x="4814" y="5728"/>
                      </a:cubicBezTo>
                      <a:cubicBezTo>
                        <a:pt x="4074" y="5728"/>
                        <a:pt x="3774" y="5499"/>
                        <a:pt x="3774" y="4935"/>
                      </a:cubicBezTo>
                      <a:lnTo>
                        <a:pt x="3774" y="1827"/>
                      </a:lnTo>
                      <a:close/>
                      <a:moveTo>
                        <a:pt x="19801" y="20049"/>
                      </a:moveTo>
                      <a:lnTo>
                        <a:pt x="1801" y="20049"/>
                      </a:lnTo>
                      <a:lnTo>
                        <a:pt x="1801" y="7125"/>
                      </a:lnTo>
                      <a:lnTo>
                        <a:pt x="19801" y="7125"/>
                      </a:lnTo>
                      <a:lnTo>
                        <a:pt x="19801" y="20049"/>
                      </a:lnTo>
                      <a:close/>
                      <a:moveTo>
                        <a:pt x="19801" y="2004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140000"/>
                    </a:lnSpc>
                  </a:pPr>
                  <a:endParaRPr lang="en-US" sz="239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AutoShape 505"/>
                <p:cNvSpPr/>
                <p:nvPr/>
              </p:nvSpPr>
              <p:spPr bwMode="auto">
                <a:xfrm>
                  <a:off x="96" y="248"/>
                  <a:ext cx="308" cy="226"/>
                </a:xfrm>
                <a:custGeom>
                  <a:avLst/>
                  <a:gdLst>
                    <a:gd name="T0" fmla="*/ 0 w 21432"/>
                    <a:gd name="T1" fmla="*/ 0 h 21485"/>
                    <a:gd name="T2" fmla="*/ 0 w 21432"/>
                    <a:gd name="T3" fmla="*/ 0 h 21485"/>
                    <a:gd name="T4" fmla="*/ 0 w 21432"/>
                    <a:gd name="T5" fmla="*/ 0 h 21485"/>
                    <a:gd name="T6" fmla="*/ 0 w 21432"/>
                    <a:gd name="T7" fmla="*/ 0 h 21485"/>
                    <a:gd name="T8" fmla="*/ 0 w 21432"/>
                    <a:gd name="T9" fmla="*/ 0 h 21485"/>
                    <a:gd name="T10" fmla="*/ 0 w 21432"/>
                    <a:gd name="T11" fmla="*/ 0 h 21485"/>
                    <a:gd name="T12" fmla="*/ 0 w 21432"/>
                    <a:gd name="T13" fmla="*/ 0 h 21485"/>
                    <a:gd name="T14" fmla="*/ 0 w 21432"/>
                    <a:gd name="T15" fmla="*/ 0 h 21485"/>
                    <a:gd name="T16" fmla="*/ 0 w 21432"/>
                    <a:gd name="T17" fmla="*/ 0 h 21485"/>
                    <a:gd name="T18" fmla="*/ 0 w 21432"/>
                    <a:gd name="T19" fmla="*/ 0 h 21485"/>
                    <a:gd name="T20" fmla="*/ 0 w 21432"/>
                    <a:gd name="T21" fmla="*/ 0 h 21485"/>
                    <a:gd name="T22" fmla="*/ 0 w 21432"/>
                    <a:gd name="T23" fmla="*/ 0 h 21485"/>
                    <a:gd name="T24" fmla="*/ 0 w 21432"/>
                    <a:gd name="T25" fmla="*/ 0 h 21485"/>
                    <a:gd name="T26" fmla="*/ 0 w 21432"/>
                    <a:gd name="T27" fmla="*/ 0 h 21485"/>
                    <a:gd name="T28" fmla="*/ 0 w 21432"/>
                    <a:gd name="T29" fmla="*/ 0 h 21485"/>
                    <a:gd name="T30" fmla="*/ 0 w 21432"/>
                    <a:gd name="T31" fmla="*/ 0 h 214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1432" h="21485">
                      <a:moveTo>
                        <a:pt x="5697" y="20658"/>
                      </a:moveTo>
                      <a:cubicBezTo>
                        <a:pt x="6029" y="21113"/>
                        <a:pt x="6687" y="21485"/>
                        <a:pt x="7159" y="21485"/>
                      </a:cubicBezTo>
                      <a:lnTo>
                        <a:pt x="8158" y="21485"/>
                      </a:lnTo>
                      <a:cubicBezTo>
                        <a:pt x="8628" y="21485"/>
                        <a:pt x="9287" y="21114"/>
                        <a:pt x="9620" y="20658"/>
                      </a:cubicBezTo>
                      <a:lnTo>
                        <a:pt x="21184" y="4870"/>
                      </a:lnTo>
                      <a:cubicBezTo>
                        <a:pt x="21517" y="4416"/>
                        <a:pt x="21516" y="3674"/>
                        <a:pt x="21181" y="3221"/>
                      </a:cubicBezTo>
                      <a:lnTo>
                        <a:pt x="19049" y="338"/>
                      </a:lnTo>
                      <a:cubicBezTo>
                        <a:pt x="18714" y="-115"/>
                        <a:pt x="18168" y="-113"/>
                        <a:pt x="17836" y="342"/>
                      </a:cubicBezTo>
                      <a:lnTo>
                        <a:pt x="8299" y="13362"/>
                      </a:lnTo>
                      <a:cubicBezTo>
                        <a:pt x="7966" y="13816"/>
                        <a:pt x="7421" y="13817"/>
                        <a:pt x="7087" y="13362"/>
                      </a:cubicBezTo>
                      <a:lnTo>
                        <a:pt x="3607" y="8633"/>
                      </a:lnTo>
                      <a:cubicBezTo>
                        <a:pt x="3273" y="8179"/>
                        <a:pt x="2728" y="8179"/>
                        <a:pt x="2394" y="8635"/>
                      </a:cubicBezTo>
                      <a:lnTo>
                        <a:pt x="251" y="11554"/>
                      </a:lnTo>
                      <a:cubicBezTo>
                        <a:pt x="-82" y="12008"/>
                        <a:pt x="-83" y="12751"/>
                        <a:pt x="249" y="13206"/>
                      </a:cubicBezTo>
                      <a:lnTo>
                        <a:pt x="5697" y="20658"/>
                      </a:lnTo>
                      <a:close/>
                      <a:moveTo>
                        <a:pt x="5697" y="20658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140000"/>
                    </a:lnSpc>
                  </a:pPr>
                  <a:endParaRPr lang="en-US" sz="239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2" name="Freeform 6"/>
              <p:cNvSpPr/>
              <p:nvPr/>
            </p:nvSpPr>
            <p:spPr bwMode="auto">
              <a:xfrm rot="18900000">
                <a:off x="8354413" y="3240636"/>
                <a:ext cx="1517467" cy="1514767"/>
              </a:xfrm>
              <a:custGeom>
                <a:avLst/>
                <a:gdLst>
                  <a:gd name="T0" fmla="*/ 720 w 721"/>
                  <a:gd name="T1" fmla="*/ 356 h 720"/>
                  <a:gd name="T2" fmla="*/ 721 w 721"/>
                  <a:gd name="T3" fmla="*/ 542 h 720"/>
                  <a:gd name="T4" fmla="*/ 535 w 721"/>
                  <a:gd name="T5" fmla="*/ 542 h 720"/>
                  <a:gd name="T6" fmla="*/ 526 w 721"/>
                  <a:gd name="T7" fmla="*/ 543 h 720"/>
                  <a:gd name="T8" fmla="*/ 506 w 721"/>
                  <a:gd name="T9" fmla="*/ 603 h 720"/>
                  <a:gd name="T10" fmla="*/ 522 w 721"/>
                  <a:gd name="T11" fmla="*/ 643 h 720"/>
                  <a:gd name="T12" fmla="*/ 445 w 721"/>
                  <a:gd name="T13" fmla="*/ 720 h 720"/>
                  <a:gd name="T14" fmla="*/ 369 w 721"/>
                  <a:gd name="T15" fmla="*/ 643 h 720"/>
                  <a:gd name="T16" fmla="*/ 385 w 721"/>
                  <a:gd name="T17" fmla="*/ 603 h 720"/>
                  <a:gd name="T18" fmla="*/ 365 w 721"/>
                  <a:gd name="T19" fmla="*/ 543 h 720"/>
                  <a:gd name="T20" fmla="*/ 356 w 721"/>
                  <a:gd name="T21" fmla="*/ 542 h 720"/>
                  <a:gd name="T22" fmla="*/ 179 w 721"/>
                  <a:gd name="T23" fmla="*/ 542 h 720"/>
                  <a:gd name="T24" fmla="*/ 179 w 721"/>
                  <a:gd name="T25" fmla="*/ 356 h 720"/>
                  <a:gd name="T26" fmla="*/ 177 w 721"/>
                  <a:gd name="T27" fmla="*/ 346 h 720"/>
                  <a:gd name="T28" fmla="*/ 143 w 721"/>
                  <a:gd name="T29" fmla="*/ 296 h 720"/>
                  <a:gd name="T30" fmla="*/ 110 w 721"/>
                  <a:gd name="T31" fmla="*/ 314 h 720"/>
                  <a:gd name="T32" fmla="*/ 104 w 721"/>
                  <a:gd name="T33" fmla="*/ 321 h 720"/>
                  <a:gd name="T34" fmla="*/ 69 w 721"/>
                  <a:gd name="T35" fmla="*/ 335 h 720"/>
                  <a:gd name="T36" fmla="*/ 68 w 721"/>
                  <a:gd name="T37" fmla="*/ 335 h 720"/>
                  <a:gd name="T38" fmla="*/ 0 w 721"/>
                  <a:gd name="T39" fmla="*/ 267 h 720"/>
                  <a:gd name="T40" fmla="*/ 68 w 721"/>
                  <a:gd name="T41" fmla="*/ 198 h 720"/>
                  <a:gd name="T42" fmla="*/ 69 w 721"/>
                  <a:gd name="T43" fmla="*/ 198 h 720"/>
                  <a:gd name="T44" fmla="*/ 82 w 721"/>
                  <a:gd name="T45" fmla="*/ 200 h 720"/>
                  <a:gd name="T46" fmla="*/ 104 w 721"/>
                  <a:gd name="T47" fmla="*/ 213 h 720"/>
                  <a:gd name="T48" fmla="*/ 110 w 721"/>
                  <a:gd name="T49" fmla="*/ 219 h 720"/>
                  <a:gd name="T50" fmla="*/ 143 w 721"/>
                  <a:gd name="T51" fmla="*/ 238 h 720"/>
                  <a:gd name="T52" fmla="*/ 177 w 721"/>
                  <a:gd name="T53" fmla="*/ 188 h 720"/>
                  <a:gd name="T54" fmla="*/ 179 w 721"/>
                  <a:gd name="T55" fmla="*/ 177 h 720"/>
                  <a:gd name="T56" fmla="*/ 179 w 721"/>
                  <a:gd name="T57" fmla="*/ 0 h 720"/>
                  <a:gd name="T58" fmla="*/ 179 w 721"/>
                  <a:gd name="T59" fmla="*/ 0 h 720"/>
                  <a:gd name="T60" fmla="*/ 179 w 721"/>
                  <a:gd name="T61" fmla="*/ 0 h 720"/>
                  <a:gd name="T62" fmla="*/ 356 w 721"/>
                  <a:gd name="T63" fmla="*/ 0 h 720"/>
                  <a:gd name="T64" fmla="*/ 363 w 721"/>
                  <a:gd name="T65" fmla="*/ 1 h 720"/>
                  <a:gd name="T66" fmla="*/ 400 w 721"/>
                  <a:gd name="T67" fmla="*/ 18 h 720"/>
                  <a:gd name="T68" fmla="*/ 386 w 721"/>
                  <a:gd name="T69" fmla="*/ 40 h 720"/>
                  <a:gd name="T70" fmla="*/ 379 w 721"/>
                  <a:gd name="T71" fmla="*/ 47 h 720"/>
                  <a:gd name="T72" fmla="*/ 360 w 721"/>
                  <a:gd name="T73" fmla="*/ 93 h 720"/>
                  <a:gd name="T74" fmla="*/ 445 w 721"/>
                  <a:gd name="T75" fmla="*/ 178 h 720"/>
                  <a:gd name="T76" fmla="*/ 530 w 721"/>
                  <a:gd name="T77" fmla="*/ 93 h 720"/>
                  <a:gd name="T78" fmla="*/ 512 w 721"/>
                  <a:gd name="T79" fmla="*/ 47 h 720"/>
                  <a:gd name="T80" fmla="*/ 505 w 721"/>
                  <a:gd name="T81" fmla="*/ 40 h 720"/>
                  <a:gd name="T82" fmla="*/ 491 w 721"/>
                  <a:gd name="T83" fmla="*/ 18 h 720"/>
                  <a:gd name="T84" fmla="*/ 528 w 721"/>
                  <a:gd name="T85" fmla="*/ 1 h 720"/>
                  <a:gd name="T86" fmla="*/ 535 w 721"/>
                  <a:gd name="T87" fmla="*/ 0 h 720"/>
                  <a:gd name="T88" fmla="*/ 721 w 721"/>
                  <a:gd name="T89" fmla="*/ 0 h 720"/>
                  <a:gd name="T90" fmla="*/ 720 w 721"/>
                  <a:gd name="T91" fmla="*/ 177 h 720"/>
                  <a:gd name="T92" fmla="*/ 719 w 721"/>
                  <a:gd name="T93" fmla="*/ 186 h 720"/>
                  <a:gd name="T94" fmla="*/ 693 w 721"/>
                  <a:gd name="T95" fmla="*/ 229 h 720"/>
                  <a:gd name="T96" fmla="*/ 659 w 721"/>
                  <a:gd name="T97" fmla="*/ 206 h 720"/>
                  <a:gd name="T98" fmla="*/ 620 w 721"/>
                  <a:gd name="T99" fmla="*/ 190 h 720"/>
                  <a:gd name="T100" fmla="*/ 619 w 721"/>
                  <a:gd name="T101" fmla="*/ 190 h 720"/>
                  <a:gd name="T102" fmla="*/ 542 w 721"/>
                  <a:gd name="T103" fmla="*/ 267 h 720"/>
                  <a:gd name="T104" fmla="*/ 619 w 721"/>
                  <a:gd name="T105" fmla="*/ 343 h 720"/>
                  <a:gd name="T106" fmla="*/ 620 w 721"/>
                  <a:gd name="T107" fmla="*/ 343 h 720"/>
                  <a:gd name="T108" fmla="*/ 659 w 721"/>
                  <a:gd name="T109" fmla="*/ 327 h 720"/>
                  <a:gd name="T110" fmla="*/ 693 w 721"/>
                  <a:gd name="T111" fmla="*/ 304 h 720"/>
                  <a:gd name="T112" fmla="*/ 719 w 721"/>
                  <a:gd name="T113" fmla="*/ 348 h 720"/>
                  <a:gd name="T114" fmla="*/ 720 w 721"/>
                  <a:gd name="T115" fmla="*/ 356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1" h="720">
                    <a:moveTo>
                      <a:pt x="720" y="356"/>
                    </a:moveTo>
                    <a:cubicBezTo>
                      <a:pt x="721" y="542"/>
                      <a:pt x="721" y="542"/>
                      <a:pt x="721" y="542"/>
                    </a:cubicBezTo>
                    <a:cubicBezTo>
                      <a:pt x="535" y="542"/>
                      <a:pt x="535" y="542"/>
                      <a:pt x="535" y="542"/>
                    </a:cubicBezTo>
                    <a:cubicBezTo>
                      <a:pt x="532" y="542"/>
                      <a:pt x="529" y="542"/>
                      <a:pt x="526" y="543"/>
                    </a:cubicBezTo>
                    <a:cubicBezTo>
                      <a:pt x="455" y="559"/>
                      <a:pt x="489" y="583"/>
                      <a:pt x="506" y="603"/>
                    </a:cubicBezTo>
                    <a:cubicBezTo>
                      <a:pt x="523" y="623"/>
                      <a:pt x="522" y="643"/>
                      <a:pt x="522" y="643"/>
                    </a:cubicBezTo>
                    <a:cubicBezTo>
                      <a:pt x="522" y="686"/>
                      <a:pt x="488" y="720"/>
                      <a:pt x="445" y="720"/>
                    </a:cubicBezTo>
                    <a:cubicBezTo>
                      <a:pt x="403" y="720"/>
                      <a:pt x="369" y="686"/>
                      <a:pt x="369" y="643"/>
                    </a:cubicBezTo>
                    <a:cubicBezTo>
                      <a:pt x="369" y="643"/>
                      <a:pt x="368" y="623"/>
                      <a:pt x="385" y="603"/>
                    </a:cubicBezTo>
                    <a:cubicBezTo>
                      <a:pt x="402" y="583"/>
                      <a:pt x="436" y="559"/>
                      <a:pt x="365" y="543"/>
                    </a:cubicBezTo>
                    <a:cubicBezTo>
                      <a:pt x="362" y="542"/>
                      <a:pt x="359" y="542"/>
                      <a:pt x="356" y="542"/>
                    </a:cubicBezTo>
                    <a:cubicBezTo>
                      <a:pt x="179" y="542"/>
                      <a:pt x="179" y="542"/>
                      <a:pt x="179" y="542"/>
                    </a:cubicBezTo>
                    <a:cubicBezTo>
                      <a:pt x="179" y="356"/>
                      <a:pt x="179" y="356"/>
                      <a:pt x="179" y="356"/>
                    </a:cubicBezTo>
                    <a:cubicBezTo>
                      <a:pt x="179" y="353"/>
                      <a:pt x="178" y="349"/>
                      <a:pt x="177" y="346"/>
                    </a:cubicBezTo>
                    <a:cubicBezTo>
                      <a:pt x="172" y="322"/>
                      <a:pt x="163" y="296"/>
                      <a:pt x="143" y="296"/>
                    </a:cubicBezTo>
                    <a:cubicBezTo>
                      <a:pt x="131" y="296"/>
                      <a:pt x="120" y="305"/>
                      <a:pt x="110" y="314"/>
                    </a:cubicBezTo>
                    <a:cubicBezTo>
                      <a:pt x="108" y="317"/>
                      <a:pt x="106" y="319"/>
                      <a:pt x="104" y="321"/>
                    </a:cubicBezTo>
                    <a:cubicBezTo>
                      <a:pt x="88" y="334"/>
                      <a:pt x="72" y="335"/>
                      <a:pt x="69" y="335"/>
                    </a:cubicBezTo>
                    <a:cubicBezTo>
                      <a:pt x="68" y="335"/>
                      <a:pt x="68" y="335"/>
                      <a:pt x="68" y="335"/>
                    </a:cubicBezTo>
                    <a:cubicBezTo>
                      <a:pt x="31" y="335"/>
                      <a:pt x="0" y="304"/>
                      <a:pt x="0" y="267"/>
                    </a:cubicBezTo>
                    <a:cubicBezTo>
                      <a:pt x="0" y="229"/>
                      <a:pt x="31" y="198"/>
                      <a:pt x="68" y="198"/>
                    </a:cubicBezTo>
                    <a:cubicBezTo>
                      <a:pt x="69" y="198"/>
                      <a:pt x="69" y="198"/>
                      <a:pt x="69" y="198"/>
                    </a:cubicBezTo>
                    <a:cubicBezTo>
                      <a:pt x="71" y="198"/>
                      <a:pt x="75" y="199"/>
                      <a:pt x="82" y="200"/>
                    </a:cubicBezTo>
                    <a:cubicBezTo>
                      <a:pt x="88" y="202"/>
                      <a:pt x="96" y="206"/>
                      <a:pt x="104" y="213"/>
                    </a:cubicBezTo>
                    <a:cubicBezTo>
                      <a:pt x="106" y="215"/>
                      <a:pt x="108" y="217"/>
                      <a:pt x="110" y="219"/>
                    </a:cubicBezTo>
                    <a:cubicBezTo>
                      <a:pt x="120" y="228"/>
                      <a:pt x="131" y="238"/>
                      <a:pt x="143" y="238"/>
                    </a:cubicBezTo>
                    <a:cubicBezTo>
                      <a:pt x="163" y="238"/>
                      <a:pt x="172" y="211"/>
                      <a:pt x="177" y="188"/>
                    </a:cubicBezTo>
                    <a:cubicBezTo>
                      <a:pt x="178" y="184"/>
                      <a:pt x="179" y="181"/>
                      <a:pt x="179" y="177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358" y="0"/>
                      <a:pt x="360" y="0"/>
                      <a:pt x="363" y="1"/>
                    </a:cubicBezTo>
                    <a:cubicBezTo>
                      <a:pt x="394" y="8"/>
                      <a:pt x="399" y="16"/>
                      <a:pt x="400" y="18"/>
                    </a:cubicBezTo>
                    <a:cubicBezTo>
                      <a:pt x="401" y="23"/>
                      <a:pt x="392" y="33"/>
                      <a:pt x="386" y="40"/>
                    </a:cubicBezTo>
                    <a:cubicBezTo>
                      <a:pt x="383" y="42"/>
                      <a:pt x="381" y="45"/>
                      <a:pt x="379" y="47"/>
                    </a:cubicBezTo>
                    <a:cubicBezTo>
                      <a:pt x="360" y="69"/>
                      <a:pt x="360" y="90"/>
                      <a:pt x="360" y="93"/>
                    </a:cubicBezTo>
                    <a:cubicBezTo>
                      <a:pt x="360" y="140"/>
                      <a:pt x="399" y="178"/>
                      <a:pt x="445" y="178"/>
                    </a:cubicBezTo>
                    <a:cubicBezTo>
                      <a:pt x="492" y="178"/>
                      <a:pt x="530" y="140"/>
                      <a:pt x="530" y="93"/>
                    </a:cubicBezTo>
                    <a:cubicBezTo>
                      <a:pt x="530" y="90"/>
                      <a:pt x="531" y="68"/>
                      <a:pt x="512" y="47"/>
                    </a:cubicBezTo>
                    <a:cubicBezTo>
                      <a:pt x="510" y="45"/>
                      <a:pt x="508" y="42"/>
                      <a:pt x="505" y="40"/>
                    </a:cubicBezTo>
                    <a:cubicBezTo>
                      <a:pt x="499" y="33"/>
                      <a:pt x="490" y="23"/>
                      <a:pt x="491" y="18"/>
                    </a:cubicBezTo>
                    <a:cubicBezTo>
                      <a:pt x="492" y="16"/>
                      <a:pt x="497" y="8"/>
                      <a:pt x="528" y="1"/>
                    </a:cubicBezTo>
                    <a:cubicBezTo>
                      <a:pt x="530" y="0"/>
                      <a:pt x="533" y="0"/>
                      <a:pt x="535" y="0"/>
                    </a:cubicBezTo>
                    <a:cubicBezTo>
                      <a:pt x="721" y="0"/>
                      <a:pt x="721" y="0"/>
                      <a:pt x="721" y="0"/>
                    </a:cubicBezTo>
                    <a:cubicBezTo>
                      <a:pt x="720" y="177"/>
                      <a:pt x="720" y="177"/>
                      <a:pt x="720" y="177"/>
                    </a:cubicBezTo>
                    <a:cubicBezTo>
                      <a:pt x="720" y="180"/>
                      <a:pt x="720" y="183"/>
                      <a:pt x="719" y="186"/>
                    </a:cubicBezTo>
                    <a:cubicBezTo>
                      <a:pt x="712" y="219"/>
                      <a:pt x="703" y="229"/>
                      <a:pt x="693" y="229"/>
                    </a:cubicBezTo>
                    <a:cubicBezTo>
                      <a:pt x="682" y="229"/>
                      <a:pt x="670" y="215"/>
                      <a:pt x="659" y="206"/>
                    </a:cubicBezTo>
                    <a:cubicBezTo>
                      <a:pt x="642" y="191"/>
                      <a:pt x="624" y="190"/>
                      <a:pt x="620" y="190"/>
                    </a:cubicBezTo>
                    <a:cubicBezTo>
                      <a:pt x="619" y="190"/>
                      <a:pt x="619" y="190"/>
                      <a:pt x="619" y="190"/>
                    </a:cubicBezTo>
                    <a:cubicBezTo>
                      <a:pt x="576" y="190"/>
                      <a:pt x="542" y="224"/>
                      <a:pt x="542" y="267"/>
                    </a:cubicBezTo>
                    <a:cubicBezTo>
                      <a:pt x="542" y="309"/>
                      <a:pt x="576" y="343"/>
                      <a:pt x="619" y="343"/>
                    </a:cubicBezTo>
                    <a:cubicBezTo>
                      <a:pt x="619" y="343"/>
                      <a:pt x="619" y="343"/>
                      <a:pt x="620" y="343"/>
                    </a:cubicBezTo>
                    <a:cubicBezTo>
                      <a:pt x="623" y="343"/>
                      <a:pt x="641" y="342"/>
                      <a:pt x="659" y="327"/>
                    </a:cubicBezTo>
                    <a:cubicBezTo>
                      <a:pt x="670" y="318"/>
                      <a:pt x="682" y="304"/>
                      <a:pt x="693" y="304"/>
                    </a:cubicBezTo>
                    <a:cubicBezTo>
                      <a:pt x="703" y="304"/>
                      <a:pt x="712" y="314"/>
                      <a:pt x="719" y="348"/>
                    </a:cubicBezTo>
                    <a:cubicBezTo>
                      <a:pt x="720" y="350"/>
                      <a:pt x="720" y="353"/>
                      <a:pt x="720" y="3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>
                  <a:lnSpc>
                    <a:spcPct val="140000"/>
                  </a:lnSpc>
                </a:pPr>
                <a:endParaRPr lang="ko-KR" altLang="en-US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3" name="Group 675"/>
              <p:cNvGrpSpPr/>
              <p:nvPr/>
            </p:nvGrpSpPr>
            <p:grpSpPr bwMode="auto">
              <a:xfrm>
                <a:off x="8988240" y="3818508"/>
                <a:ext cx="200172" cy="346450"/>
                <a:chOff x="0" y="0"/>
                <a:chExt cx="332" cy="579"/>
              </a:xfrm>
              <a:grpFill/>
            </p:grpSpPr>
            <p:sp>
              <p:nvSpPr>
                <p:cNvPr id="24" name="AutoShape 673"/>
                <p:cNvSpPr/>
                <p:nvPr/>
              </p:nvSpPr>
              <p:spPr bwMode="auto">
                <a:xfrm>
                  <a:off x="72" y="440"/>
                  <a:ext cx="146" cy="139"/>
                </a:xfrm>
                <a:custGeom>
                  <a:avLst/>
                  <a:gdLst>
                    <a:gd name="T0" fmla="*/ 0 w 21558"/>
                    <a:gd name="T1" fmla="*/ 0 h 21579"/>
                    <a:gd name="T2" fmla="*/ 0 w 21558"/>
                    <a:gd name="T3" fmla="*/ 0 h 21579"/>
                    <a:gd name="T4" fmla="*/ 0 w 21558"/>
                    <a:gd name="T5" fmla="*/ 0 h 21579"/>
                    <a:gd name="T6" fmla="*/ 0 w 21558"/>
                    <a:gd name="T7" fmla="*/ 0 h 21579"/>
                    <a:gd name="T8" fmla="*/ 0 w 21558"/>
                    <a:gd name="T9" fmla="*/ 0 h 21579"/>
                    <a:gd name="T10" fmla="*/ 0 w 21558"/>
                    <a:gd name="T11" fmla="*/ 0 h 21579"/>
                    <a:gd name="T12" fmla="*/ 0 w 21558"/>
                    <a:gd name="T13" fmla="*/ 0 h 21579"/>
                    <a:gd name="T14" fmla="*/ 0 w 21558"/>
                    <a:gd name="T15" fmla="*/ 0 h 21579"/>
                    <a:gd name="T16" fmla="*/ 0 w 21558"/>
                    <a:gd name="T17" fmla="*/ 0 h 21579"/>
                    <a:gd name="T18" fmla="*/ 0 w 21558"/>
                    <a:gd name="T19" fmla="*/ 0 h 21579"/>
                    <a:gd name="T20" fmla="*/ 0 w 21558"/>
                    <a:gd name="T21" fmla="*/ 0 h 21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1558" h="21579">
                      <a:moveTo>
                        <a:pt x="10672" y="0"/>
                      </a:moveTo>
                      <a:cubicBezTo>
                        <a:pt x="7687" y="-11"/>
                        <a:pt x="5001" y="939"/>
                        <a:pt x="3015" y="2897"/>
                      </a:cubicBezTo>
                      <a:cubicBezTo>
                        <a:pt x="988" y="4854"/>
                        <a:pt x="-20" y="7648"/>
                        <a:pt x="0" y="10734"/>
                      </a:cubicBezTo>
                      <a:cubicBezTo>
                        <a:pt x="-21" y="13826"/>
                        <a:pt x="988" y="16619"/>
                        <a:pt x="3001" y="18615"/>
                      </a:cubicBezTo>
                      <a:cubicBezTo>
                        <a:pt x="4966" y="20603"/>
                        <a:pt x="7635" y="21579"/>
                        <a:pt x="10598" y="21579"/>
                      </a:cubicBezTo>
                      <a:cubicBezTo>
                        <a:pt x="10623" y="21579"/>
                        <a:pt x="10645" y="21579"/>
                        <a:pt x="10671" y="21577"/>
                      </a:cubicBezTo>
                      <a:cubicBezTo>
                        <a:pt x="13785" y="21589"/>
                        <a:pt x="16552" y="20640"/>
                        <a:pt x="18558" y="18609"/>
                      </a:cubicBezTo>
                      <a:cubicBezTo>
                        <a:pt x="20570" y="16619"/>
                        <a:pt x="21579" y="13826"/>
                        <a:pt x="21558" y="10734"/>
                      </a:cubicBezTo>
                      <a:cubicBezTo>
                        <a:pt x="21579" y="7647"/>
                        <a:pt x="20570" y="4854"/>
                        <a:pt x="18543" y="2897"/>
                      </a:cubicBezTo>
                      <a:cubicBezTo>
                        <a:pt x="16529" y="918"/>
                        <a:pt x="13778" y="-11"/>
                        <a:pt x="10672" y="0"/>
                      </a:cubicBezTo>
                      <a:close/>
                      <a:moveTo>
                        <a:pt x="10672" y="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140000"/>
                    </a:lnSpc>
                  </a:pPr>
                  <a:endParaRPr lang="en-US" sz="239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AutoShape 674"/>
                <p:cNvSpPr/>
                <p:nvPr/>
              </p:nvSpPr>
              <p:spPr bwMode="auto">
                <a:xfrm>
                  <a:off x="0" y="0"/>
                  <a:ext cx="332" cy="403"/>
                </a:xfrm>
                <a:custGeom>
                  <a:avLst/>
                  <a:gdLst>
                    <a:gd name="T0" fmla="*/ 0 w 21588"/>
                    <a:gd name="T1" fmla="*/ 0 h 21598"/>
                    <a:gd name="T2" fmla="*/ 0 w 21588"/>
                    <a:gd name="T3" fmla="*/ 0 h 21598"/>
                    <a:gd name="T4" fmla="*/ 0 w 21588"/>
                    <a:gd name="T5" fmla="*/ 0 h 21598"/>
                    <a:gd name="T6" fmla="*/ 0 w 21588"/>
                    <a:gd name="T7" fmla="*/ 0 h 21598"/>
                    <a:gd name="T8" fmla="*/ 0 w 21588"/>
                    <a:gd name="T9" fmla="*/ 0 h 21598"/>
                    <a:gd name="T10" fmla="*/ 0 w 21588"/>
                    <a:gd name="T11" fmla="*/ 0 h 21598"/>
                    <a:gd name="T12" fmla="*/ 0 w 21588"/>
                    <a:gd name="T13" fmla="*/ 0 h 21598"/>
                    <a:gd name="T14" fmla="*/ 0 w 21588"/>
                    <a:gd name="T15" fmla="*/ 0 h 21598"/>
                    <a:gd name="T16" fmla="*/ 0 w 21588"/>
                    <a:gd name="T17" fmla="*/ 0 h 21598"/>
                    <a:gd name="T18" fmla="*/ 0 w 21588"/>
                    <a:gd name="T19" fmla="*/ 0 h 21598"/>
                    <a:gd name="T20" fmla="*/ 0 w 21588"/>
                    <a:gd name="T21" fmla="*/ 0 h 21598"/>
                    <a:gd name="T22" fmla="*/ 0 w 21588"/>
                    <a:gd name="T23" fmla="*/ 0 h 21598"/>
                    <a:gd name="T24" fmla="*/ 0 w 21588"/>
                    <a:gd name="T25" fmla="*/ 0 h 21598"/>
                    <a:gd name="T26" fmla="*/ 0 w 21588"/>
                    <a:gd name="T27" fmla="*/ 0 h 21598"/>
                    <a:gd name="T28" fmla="*/ 0 w 21588"/>
                    <a:gd name="T29" fmla="*/ 0 h 21598"/>
                    <a:gd name="T30" fmla="*/ 0 w 21588"/>
                    <a:gd name="T31" fmla="*/ 0 h 21598"/>
                    <a:gd name="T32" fmla="*/ 0 w 21588"/>
                    <a:gd name="T33" fmla="*/ 0 h 21598"/>
                    <a:gd name="T34" fmla="*/ 0 w 21588"/>
                    <a:gd name="T35" fmla="*/ 0 h 21598"/>
                    <a:gd name="T36" fmla="*/ 0 w 21588"/>
                    <a:gd name="T37" fmla="*/ 0 h 21598"/>
                    <a:gd name="T38" fmla="*/ 0 w 21588"/>
                    <a:gd name="T39" fmla="*/ 0 h 21598"/>
                    <a:gd name="T40" fmla="*/ 0 w 21588"/>
                    <a:gd name="T41" fmla="*/ 0 h 21598"/>
                    <a:gd name="T42" fmla="*/ 0 w 21588"/>
                    <a:gd name="T43" fmla="*/ 0 h 21598"/>
                    <a:gd name="T44" fmla="*/ 0 w 21588"/>
                    <a:gd name="T45" fmla="*/ 0 h 21598"/>
                    <a:gd name="T46" fmla="*/ 0 w 21588"/>
                    <a:gd name="T47" fmla="*/ 0 h 21598"/>
                    <a:gd name="T48" fmla="*/ 0 w 21588"/>
                    <a:gd name="T49" fmla="*/ 0 h 21598"/>
                    <a:gd name="T50" fmla="*/ 0 w 21588"/>
                    <a:gd name="T51" fmla="*/ 0 h 21598"/>
                    <a:gd name="T52" fmla="*/ 0 w 21588"/>
                    <a:gd name="T53" fmla="*/ 0 h 21598"/>
                    <a:gd name="T54" fmla="*/ 0 w 21588"/>
                    <a:gd name="T55" fmla="*/ 0 h 21598"/>
                    <a:gd name="T56" fmla="*/ 0 w 21588"/>
                    <a:gd name="T57" fmla="*/ 0 h 21598"/>
                    <a:gd name="T58" fmla="*/ 0 w 21588"/>
                    <a:gd name="T59" fmla="*/ 0 h 21598"/>
                    <a:gd name="T60" fmla="*/ 0 w 21588"/>
                    <a:gd name="T61" fmla="*/ 0 h 21598"/>
                    <a:gd name="T62" fmla="*/ 0 w 21588"/>
                    <a:gd name="T63" fmla="*/ 0 h 2159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1588" h="21598">
                      <a:moveTo>
                        <a:pt x="18735" y="1984"/>
                      </a:moveTo>
                      <a:cubicBezTo>
                        <a:pt x="16837" y="637"/>
                        <a:pt x="14244" y="-2"/>
                        <a:pt x="11088" y="0"/>
                      </a:cubicBezTo>
                      <a:cubicBezTo>
                        <a:pt x="8763" y="0"/>
                        <a:pt x="6747" y="232"/>
                        <a:pt x="5037" y="716"/>
                      </a:cubicBezTo>
                      <a:cubicBezTo>
                        <a:pt x="3380" y="1186"/>
                        <a:pt x="1899" y="1786"/>
                        <a:pt x="606" y="2518"/>
                      </a:cubicBezTo>
                      <a:lnTo>
                        <a:pt x="0" y="2860"/>
                      </a:lnTo>
                      <a:lnTo>
                        <a:pt x="3190" y="7921"/>
                      </a:lnTo>
                      <a:lnTo>
                        <a:pt x="3960" y="7481"/>
                      </a:lnTo>
                      <a:cubicBezTo>
                        <a:pt x="4344" y="7262"/>
                        <a:pt x="4790" y="7044"/>
                        <a:pt x="5297" y="6828"/>
                      </a:cubicBezTo>
                      <a:cubicBezTo>
                        <a:pt x="5796" y="6615"/>
                        <a:pt x="6319" y="6428"/>
                        <a:pt x="6868" y="6263"/>
                      </a:cubicBezTo>
                      <a:cubicBezTo>
                        <a:pt x="7410" y="6104"/>
                        <a:pt x="7951" y="5978"/>
                        <a:pt x="8490" y="5890"/>
                      </a:cubicBezTo>
                      <a:cubicBezTo>
                        <a:pt x="9020" y="5805"/>
                        <a:pt x="9518" y="5766"/>
                        <a:pt x="9973" y="5766"/>
                      </a:cubicBezTo>
                      <a:cubicBezTo>
                        <a:pt x="11485" y="5760"/>
                        <a:pt x="12366" y="6045"/>
                        <a:pt x="12729" y="6385"/>
                      </a:cubicBezTo>
                      <a:cubicBezTo>
                        <a:pt x="13194" y="6804"/>
                        <a:pt x="13449" y="7349"/>
                        <a:pt x="13455" y="8160"/>
                      </a:cubicBezTo>
                      <a:cubicBezTo>
                        <a:pt x="13451" y="8771"/>
                        <a:pt x="13281" y="9244"/>
                        <a:pt x="12963" y="9641"/>
                      </a:cubicBezTo>
                      <a:cubicBezTo>
                        <a:pt x="12584" y="10110"/>
                        <a:pt x="12107" y="10570"/>
                        <a:pt x="11516" y="11017"/>
                      </a:cubicBezTo>
                      <a:cubicBezTo>
                        <a:pt x="10896" y="11491"/>
                        <a:pt x="10225" y="11985"/>
                        <a:pt x="9504" y="12502"/>
                      </a:cubicBezTo>
                      <a:cubicBezTo>
                        <a:pt x="8719" y="13064"/>
                        <a:pt x="8024" y="13727"/>
                        <a:pt x="7421" y="14481"/>
                      </a:cubicBezTo>
                      <a:cubicBezTo>
                        <a:pt x="6799" y="15259"/>
                        <a:pt x="6323" y="16166"/>
                        <a:pt x="5983" y="17198"/>
                      </a:cubicBezTo>
                      <a:cubicBezTo>
                        <a:pt x="5743" y="17916"/>
                        <a:pt x="5631" y="18717"/>
                        <a:pt x="5631" y="19598"/>
                      </a:cubicBezTo>
                      <a:cubicBezTo>
                        <a:pt x="5631" y="20038"/>
                        <a:pt x="5661" y="20498"/>
                        <a:pt x="5715" y="20980"/>
                      </a:cubicBezTo>
                      <a:lnTo>
                        <a:pt x="5787" y="21598"/>
                      </a:lnTo>
                      <a:lnTo>
                        <a:pt x="6539" y="21598"/>
                      </a:lnTo>
                      <a:lnTo>
                        <a:pt x="12734" y="21598"/>
                      </a:lnTo>
                      <a:lnTo>
                        <a:pt x="12734" y="20915"/>
                      </a:lnTo>
                      <a:cubicBezTo>
                        <a:pt x="12734" y="19869"/>
                        <a:pt x="12947" y="19058"/>
                        <a:pt x="13319" y="18472"/>
                      </a:cubicBezTo>
                      <a:cubicBezTo>
                        <a:pt x="13735" y="17807"/>
                        <a:pt x="14237" y="17231"/>
                        <a:pt x="14824" y="16730"/>
                      </a:cubicBezTo>
                      <a:cubicBezTo>
                        <a:pt x="15436" y="16213"/>
                        <a:pt x="16115" y="15723"/>
                        <a:pt x="16856" y="15263"/>
                      </a:cubicBezTo>
                      <a:cubicBezTo>
                        <a:pt x="17679" y="14754"/>
                        <a:pt x="18434" y="14165"/>
                        <a:pt x="19117" y="13500"/>
                      </a:cubicBezTo>
                      <a:cubicBezTo>
                        <a:pt x="19827" y="12811"/>
                        <a:pt x="20413" y="11985"/>
                        <a:pt x="20876" y="11034"/>
                      </a:cubicBezTo>
                      <a:cubicBezTo>
                        <a:pt x="21363" y="10029"/>
                        <a:pt x="21588" y="8820"/>
                        <a:pt x="21588" y="7401"/>
                      </a:cubicBezTo>
                      <a:cubicBezTo>
                        <a:pt x="21600" y="5195"/>
                        <a:pt x="20632" y="3318"/>
                        <a:pt x="18735" y="1984"/>
                      </a:cubicBezTo>
                      <a:close/>
                      <a:moveTo>
                        <a:pt x="18735" y="1984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140000"/>
                    </a:lnSpc>
                  </a:pPr>
                  <a:endParaRPr lang="en-US" sz="239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7" name="Freeform 5"/>
              <p:cNvSpPr/>
              <p:nvPr/>
            </p:nvSpPr>
            <p:spPr bwMode="auto">
              <a:xfrm rot="18900000">
                <a:off x="7259840" y="3807691"/>
                <a:ext cx="1514767" cy="1514767"/>
              </a:xfrm>
              <a:custGeom>
                <a:avLst/>
                <a:gdLst>
                  <a:gd name="T0" fmla="*/ 720 w 720"/>
                  <a:gd name="T1" fmla="*/ 534 h 720"/>
                  <a:gd name="T2" fmla="*/ 720 w 720"/>
                  <a:gd name="T3" fmla="*/ 720 h 720"/>
                  <a:gd name="T4" fmla="*/ 720 w 720"/>
                  <a:gd name="T5" fmla="*/ 720 h 720"/>
                  <a:gd name="T6" fmla="*/ 543 w 720"/>
                  <a:gd name="T7" fmla="*/ 720 h 720"/>
                  <a:gd name="T8" fmla="*/ 534 w 720"/>
                  <a:gd name="T9" fmla="*/ 719 h 720"/>
                  <a:gd name="T10" fmla="*/ 513 w 720"/>
                  <a:gd name="T11" fmla="*/ 659 h 720"/>
                  <a:gd name="T12" fmla="*/ 530 w 720"/>
                  <a:gd name="T13" fmla="*/ 618 h 720"/>
                  <a:gd name="T14" fmla="*/ 453 w 720"/>
                  <a:gd name="T15" fmla="*/ 541 h 720"/>
                  <a:gd name="T16" fmla="*/ 376 w 720"/>
                  <a:gd name="T17" fmla="*/ 618 h 720"/>
                  <a:gd name="T18" fmla="*/ 393 w 720"/>
                  <a:gd name="T19" fmla="*/ 659 h 720"/>
                  <a:gd name="T20" fmla="*/ 372 w 720"/>
                  <a:gd name="T21" fmla="*/ 719 h 720"/>
                  <a:gd name="T22" fmla="*/ 363 w 720"/>
                  <a:gd name="T23" fmla="*/ 720 h 720"/>
                  <a:gd name="T24" fmla="*/ 178 w 720"/>
                  <a:gd name="T25" fmla="*/ 720 h 720"/>
                  <a:gd name="T26" fmla="*/ 178 w 720"/>
                  <a:gd name="T27" fmla="*/ 534 h 720"/>
                  <a:gd name="T28" fmla="*/ 177 w 720"/>
                  <a:gd name="T29" fmla="*/ 526 h 720"/>
                  <a:gd name="T30" fmla="*/ 150 w 720"/>
                  <a:gd name="T31" fmla="*/ 482 h 720"/>
                  <a:gd name="T32" fmla="*/ 117 w 720"/>
                  <a:gd name="T33" fmla="*/ 505 h 720"/>
                  <a:gd name="T34" fmla="*/ 77 w 720"/>
                  <a:gd name="T35" fmla="*/ 521 h 720"/>
                  <a:gd name="T36" fmla="*/ 76 w 720"/>
                  <a:gd name="T37" fmla="*/ 521 h 720"/>
                  <a:gd name="T38" fmla="*/ 0 w 720"/>
                  <a:gd name="T39" fmla="*/ 445 h 720"/>
                  <a:gd name="T40" fmla="*/ 76 w 720"/>
                  <a:gd name="T41" fmla="*/ 368 h 720"/>
                  <a:gd name="T42" fmla="*/ 77 w 720"/>
                  <a:gd name="T43" fmla="*/ 368 h 720"/>
                  <a:gd name="T44" fmla="*/ 117 w 720"/>
                  <a:gd name="T45" fmla="*/ 384 h 720"/>
                  <a:gd name="T46" fmla="*/ 150 w 720"/>
                  <a:gd name="T47" fmla="*/ 407 h 720"/>
                  <a:gd name="T48" fmla="*/ 177 w 720"/>
                  <a:gd name="T49" fmla="*/ 364 h 720"/>
                  <a:gd name="T50" fmla="*/ 178 w 720"/>
                  <a:gd name="T51" fmla="*/ 355 h 720"/>
                  <a:gd name="T52" fmla="*/ 178 w 720"/>
                  <a:gd name="T53" fmla="*/ 178 h 720"/>
                  <a:gd name="T54" fmla="*/ 363 w 720"/>
                  <a:gd name="T55" fmla="*/ 178 h 720"/>
                  <a:gd name="T56" fmla="*/ 374 w 720"/>
                  <a:gd name="T57" fmla="*/ 177 h 720"/>
                  <a:gd name="T58" fmla="*/ 423 w 720"/>
                  <a:gd name="T59" fmla="*/ 148 h 720"/>
                  <a:gd name="T60" fmla="*/ 405 w 720"/>
                  <a:gd name="T61" fmla="*/ 110 h 720"/>
                  <a:gd name="T62" fmla="*/ 399 w 720"/>
                  <a:gd name="T63" fmla="*/ 103 h 720"/>
                  <a:gd name="T64" fmla="*/ 385 w 720"/>
                  <a:gd name="T65" fmla="*/ 68 h 720"/>
                  <a:gd name="T66" fmla="*/ 453 w 720"/>
                  <a:gd name="T67" fmla="*/ 0 h 720"/>
                  <a:gd name="T68" fmla="*/ 521 w 720"/>
                  <a:gd name="T69" fmla="*/ 68 h 720"/>
                  <a:gd name="T70" fmla="*/ 521 w 720"/>
                  <a:gd name="T71" fmla="*/ 68 h 720"/>
                  <a:gd name="T72" fmla="*/ 507 w 720"/>
                  <a:gd name="T73" fmla="*/ 103 h 720"/>
                  <a:gd name="T74" fmla="*/ 501 w 720"/>
                  <a:gd name="T75" fmla="*/ 110 h 720"/>
                  <a:gd name="T76" fmla="*/ 483 w 720"/>
                  <a:gd name="T77" fmla="*/ 148 h 720"/>
                  <a:gd name="T78" fmla="*/ 532 w 720"/>
                  <a:gd name="T79" fmla="*/ 177 h 720"/>
                  <a:gd name="T80" fmla="*/ 543 w 720"/>
                  <a:gd name="T81" fmla="*/ 178 h 720"/>
                  <a:gd name="T82" fmla="*/ 720 w 720"/>
                  <a:gd name="T83" fmla="*/ 178 h 720"/>
                  <a:gd name="T84" fmla="*/ 720 w 720"/>
                  <a:gd name="T85" fmla="*/ 355 h 720"/>
                  <a:gd name="T86" fmla="*/ 719 w 720"/>
                  <a:gd name="T87" fmla="*/ 362 h 720"/>
                  <a:gd name="T88" fmla="*/ 701 w 720"/>
                  <a:gd name="T89" fmla="*/ 399 h 720"/>
                  <a:gd name="T90" fmla="*/ 680 w 720"/>
                  <a:gd name="T91" fmla="*/ 385 h 720"/>
                  <a:gd name="T92" fmla="*/ 672 w 720"/>
                  <a:gd name="T93" fmla="*/ 378 h 720"/>
                  <a:gd name="T94" fmla="*/ 627 w 720"/>
                  <a:gd name="T95" fmla="*/ 360 h 720"/>
                  <a:gd name="T96" fmla="*/ 626 w 720"/>
                  <a:gd name="T97" fmla="*/ 360 h 720"/>
                  <a:gd name="T98" fmla="*/ 541 w 720"/>
                  <a:gd name="T99" fmla="*/ 445 h 720"/>
                  <a:gd name="T100" fmla="*/ 626 w 720"/>
                  <a:gd name="T101" fmla="*/ 530 h 720"/>
                  <a:gd name="T102" fmla="*/ 627 w 720"/>
                  <a:gd name="T103" fmla="*/ 530 h 720"/>
                  <a:gd name="T104" fmla="*/ 673 w 720"/>
                  <a:gd name="T105" fmla="*/ 511 h 720"/>
                  <a:gd name="T106" fmla="*/ 680 w 720"/>
                  <a:gd name="T107" fmla="*/ 505 h 720"/>
                  <a:gd name="T108" fmla="*/ 701 w 720"/>
                  <a:gd name="T109" fmla="*/ 490 h 720"/>
                  <a:gd name="T110" fmla="*/ 719 w 720"/>
                  <a:gd name="T111" fmla="*/ 527 h 720"/>
                  <a:gd name="T112" fmla="*/ 720 w 720"/>
                  <a:gd name="T113" fmla="*/ 534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20" h="720">
                    <a:moveTo>
                      <a:pt x="720" y="534"/>
                    </a:moveTo>
                    <a:cubicBezTo>
                      <a:pt x="720" y="720"/>
                      <a:pt x="720" y="720"/>
                      <a:pt x="720" y="720"/>
                    </a:cubicBezTo>
                    <a:cubicBezTo>
                      <a:pt x="720" y="720"/>
                      <a:pt x="720" y="720"/>
                      <a:pt x="720" y="720"/>
                    </a:cubicBezTo>
                    <a:cubicBezTo>
                      <a:pt x="543" y="720"/>
                      <a:pt x="543" y="720"/>
                      <a:pt x="543" y="720"/>
                    </a:cubicBezTo>
                    <a:cubicBezTo>
                      <a:pt x="540" y="720"/>
                      <a:pt x="537" y="719"/>
                      <a:pt x="534" y="719"/>
                    </a:cubicBezTo>
                    <a:cubicBezTo>
                      <a:pt x="463" y="702"/>
                      <a:pt x="496" y="678"/>
                      <a:pt x="513" y="659"/>
                    </a:cubicBezTo>
                    <a:cubicBezTo>
                      <a:pt x="531" y="639"/>
                      <a:pt x="530" y="618"/>
                      <a:pt x="530" y="618"/>
                    </a:cubicBezTo>
                    <a:cubicBezTo>
                      <a:pt x="530" y="576"/>
                      <a:pt x="495" y="541"/>
                      <a:pt x="453" y="541"/>
                    </a:cubicBezTo>
                    <a:cubicBezTo>
                      <a:pt x="411" y="541"/>
                      <a:pt x="376" y="576"/>
                      <a:pt x="376" y="618"/>
                    </a:cubicBezTo>
                    <a:cubicBezTo>
                      <a:pt x="376" y="618"/>
                      <a:pt x="375" y="639"/>
                      <a:pt x="393" y="659"/>
                    </a:cubicBezTo>
                    <a:cubicBezTo>
                      <a:pt x="410" y="678"/>
                      <a:pt x="444" y="702"/>
                      <a:pt x="372" y="719"/>
                    </a:cubicBezTo>
                    <a:cubicBezTo>
                      <a:pt x="369" y="719"/>
                      <a:pt x="366" y="720"/>
                      <a:pt x="363" y="720"/>
                    </a:cubicBezTo>
                    <a:cubicBezTo>
                      <a:pt x="178" y="720"/>
                      <a:pt x="178" y="720"/>
                      <a:pt x="178" y="720"/>
                    </a:cubicBezTo>
                    <a:cubicBezTo>
                      <a:pt x="178" y="534"/>
                      <a:pt x="178" y="534"/>
                      <a:pt x="178" y="534"/>
                    </a:cubicBezTo>
                    <a:cubicBezTo>
                      <a:pt x="178" y="531"/>
                      <a:pt x="178" y="528"/>
                      <a:pt x="177" y="526"/>
                    </a:cubicBezTo>
                    <a:cubicBezTo>
                      <a:pt x="169" y="492"/>
                      <a:pt x="160" y="482"/>
                      <a:pt x="150" y="482"/>
                    </a:cubicBezTo>
                    <a:cubicBezTo>
                      <a:pt x="139" y="482"/>
                      <a:pt x="127" y="496"/>
                      <a:pt x="117" y="505"/>
                    </a:cubicBezTo>
                    <a:cubicBezTo>
                      <a:pt x="99" y="520"/>
                      <a:pt x="81" y="521"/>
                      <a:pt x="77" y="521"/>
                    </a:cubicBezTo>
                    <a:cubicBezTo>
                      <a:pt x="77" y="521"/>
                      <a:pt x="76" y="521"/>
                      <a:pt x="76" y="521"/>
                    </a:cubicBezTo>
                    <a:cubicBezTo>
                      <a:pt x="34" y="521"/>
                      <a:pt x="0" y="487"/>
                      <a:pt x="0" y="445"/>
                    </a:cubicBezTo>
                    <a:cubicBezTo>
                      <a:pt x="0" y="402"/>
                      <a:pt x="34" y="368"/>
                      <a:pt x="76" y="368"/>
                    </a:cubicBezTo>
                    <a:cubicBezTo>
                      <a:pt x="76" y="368"/>
                      <a:pt x="76" y="368"/>
                      <a:pt x="77" y="368"/>
                    </a:cubicBezTo>
                    <a:cubicBezTo>
                      <a:pt x="81" y="368"/>
                      <a:pt x="99" y="369"/>
                      <a:pt x="117" y="384"/>
                    </a:cubicBezTo>
                    <a:cubicBezTo>
                      <a:pt x="127" y="393"/>
                      <a:pt x="139" y="407"/>
                      <a:pt x="150" y="407"/>
                    </a:cubicBezTo>
                    <a:cubicBezTo>
                      <a:pt x="160" y="407"/>
                      <a:pt x="169" y="397"/>
                      <a:pt x="177" y="364"/>
                    </a:cubicBezTo>
                    <a:cubicBezTo>
                      <a:pt x="178" y="361"/>
                      <a:pt x="178" y="358"/>
                      <a:pt x="178" y="355"/>
                    </a:cubicBezTo>
                    <a:cubicBezTo>
                      <a:pt x="178" y="178"/>
                      <a:pt x="178" y="178"/>
                      <a:pt x="178" y="178"/>
                    </a:cubicBezTo>
                    <a:cubicBezTo>
                      <a:pt x="363" y="178"/>
                      <a:pt x="363" y="178"/>
                      <a:pt x="363" y="178"/>
                    </a:cubicBezTo>
                    <a:cubicBezTo>
                      <a:pt x="367" y="178"/>
                      <a:pt x="371" y="177"/>
                      <a:pt x="374" y="177"/>
                    </a:cubicBezTo>
                    <a:cubicBezTo>
                      <a:pt x="404" y="170"/>
                      <a:pt x="419" y="161"/>
                      <a:pt x="423" y="148"/>
                    </a:cubicBezTo>
                    <a:cubicBezTo>
                      <a:pt x="428" y="134"/>
                      <a:pt x="416" y="121"/>
                      <a:pt x="405" y="110"/>
                    </a:cubicBezTo>
                    <a:cubicBezTo>
                      <a:pt x="403" y="107"/>
                      <a:pt x="401" y="105"/>
                      <a:pt x="399" y="103"/>
                    </a:cubicBezTo>
                    <a:cubicBezTo>
                      <a:pt x="384" y="86"/>
                      <a:pt x="385" y="69"/>
                      <a:pt x="385" y="68"/>
                    </a:cubicBezTo>
                    <a:cubicBezTo>
                      <a:pt x="385" y="30"/>
                      <a:pt x="415" y="0"/>
                      <a:pt x="453" y="0"/>
                    </a:cubicBezTo>
                    <a:cubicBezTo>
                      <a:pt x="491" y="0"/>
                      <a:pt x="521" y="30"/>
                      <a:pt x="521" y="68"/>
                    </a:cubicBezTo>
                    <a:cubicBezTo>
                      <a:pt x="521" y="68"/>
                      <a:pt x="521" y="68"/>
                      <a:pt x="521" y="68"/>
                    </a:cubicBezTo>
                    <a:cubicBezTo>
                      <a:pt x="521" y="69"/>
                      <a:pt x="522" y="86"/>
                      <a:pt x="507" y="103"/>
                    </a:cubicBezTo>
                    <a:cubicBezTo>
                      <a:pt x="505" y="105"/>
                      <a:pt x="503" y="107"/>
                      <a:pt x="501" y="110"/>
                    </a:cubicBezTo>
                    <a:cubicBezTo>
                      <a:pt x="490" y="121"/>
                      <a:pt x="479" y="134"/>
                      <a:pt x="483" y="148"/>
                    </a:cubicBezTo>
                    <a:cubicBezTo>
                      <a:pt x="487" y="161"/>
                      <a:pt x="502" y="170"/>
                      <a:pt x="532" y="177"/>
                    </a:cubicBezTo>
                    <a:cubicBezTo>
                      <a:pt x="536" y="177"/>
                      <a:pt x="539" y="178"/>
                      <a:pt x="543" y="178"/>
                    </a:cubicBezTo>
                    <a:cubicBezTo>
                      <a:pt x="720" y="178"/>
                      <a:pt x="720" y="178"/>
                      <a:pt x="720" y="178"/>
                    </a:cubicBezTo>
                    <a:cubicBezTo>
                      <a:pt x="720" y="355"/>
                      <a:pt x="720" y="355"/>
                      <a:pt x="720" y="355"/>
                    </a:cubicBezTo>
                    <a:cubicBezTo>
                      <a:pt x="720" y="357"/>
                      <a:pt x="720" y="360"/>
                      <a:pt x="719" y="362"/>
                    </a:cubicBezTo>
                    <a:cubicBezTo>
                      <a:pt x="711" y="396"/>
                      <a:pt x="703" y="399"/>
                      <a:pt x="701" y="399"/>
                    </a:cubicBezTo>
                    <a:cubicBezTo>
                      <a:pt x="695" y="399"/>
                      <a:pt x="687" y="391"/>
                      <a:pt x="680" y="385"/>
                    </a:cubicBezTo>
                    <a:cubicBezTo>
                      <a:pt x="677" y="382"/>
                      <a:pt x="675" y="380"/>
                      <a:pt x="672" y="378"/>
                    </a:cubicBezTo>
                    <a:cubicBezTo>
                      <a:pt x="653" y="361"/>
                      <a:pt x="633" y="360"/>
                      <a:pt x="627" y="360"/>
                    </a:cubicBezTo>
                    <a:cubicBezTo>
                      <a:pt x="626" y="360"/>
                      <a:pt x="626" y="360"/>
                      <a:pt x="626" y="360"/>
                    </a:cubicBezTo>
                    <a:cubicBezTo>
                      <a:pt x="580" y="360"/>
                      <a:pt x="541" y="398"/>
                      <a:pt x="541" y="445"/>
                    </a:cubicBezTo>
                    <a:cubicBezTo>
                      <a:pt x="541" y="491"/>
                      <a:pt x="580" y="530"/>
                      <a:pt x="626" y="530"/>
                    </a:cubicBezTo>
                    <a:cubicBezTo>
                      <a:pt x="627" y="530"/>
                      <a:pt x="627" y="530"/>
                      <a:pt x="627" y="530"/>
                    </a:cubicBezTo>
                    <a:cubicBezTo>
                      <a:pt x="633" y="530"/>
                      <a:pt x="653" y="528"/>
                      <a:pt x="673" y="511"/>
                    </a:cubicBezTo>
                    <a:cubicBezTo>
                      <a:pt x="675" y="509"/>
                      <a:pt x="677" y="507"/>
                      <a:pt x="680" y="505"/>
                    </a:cubicBezTo>
                    <a:cubicBezTo>
                      <a:pt x="687" y="498"/>
                      <a:pt x="695" y="490"/>
                      <a:pt x="701" y="490"/>
                    </a:cubicBezTo>
                    <a:cubicBezTo>
                      <a:pt x="703" y="490"/>
                      <a:pt x="711" y="493"/>
                      <a:pt x="719" y="527"/>
                    </a:cubicBezTo>
                    <a:cubicBezTo>
                      <a:pt x="720" y="530"/>
                      <a:pt x="720" y="532"/>
                      <a:pt x="720" y="5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>
                  <a:lnSpc>
                    <a:spcPct val="140000"/>
                  </a:lnSpc>
                </a:pPr>
                <a:endParaRPr lang="ko-KR" altLang="en-US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8" name="Group 336"/>
              <p:cNvGrpSpPr/>
              <p:nvPr/>
            </p:nvGrpSpPr>
            <p:grpSpPr bwMode="auto">
              <a:xfrm>
                <a:off x="7832804" y="4381136"/>
                <a:ext cx="343885" cy="343885"/>
                <a:chOff x="0" y="0"/>
                <a:chExt cx="573" cy="574"/>
              </a:xfrm>
              <a:grpFill/>
            </p:grpSpPr>
            <p:sp>
              <p:nvSpPr>
                <p:cNvPr id="4" name="AutoShape 334"/>
                <p:cNvSpPr/>
                <p:nvPr/>
              </p:nvSpPr>
              <p:spPr bwMode="auto">
                <a:xfrm>
                  <a:off x="0" y="104"/>
                  <a:ext cx="470" cy="47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w 21600"/>
                    <a:gd name="T35" fmla="*/ 0 h 21600"/>
                    <a:gd name="T36" fmla="*/ 0 w 21600"/>
                    <a:gd name="T37" fmla="*/ 0 h 21600"/>
                    <a:gd name="T38" fmla="*/ 0 w 21600"/>
                    <a:gd name="T39" fmla="*/ 0 h 2160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21600" h="21600">
                      <a:moveTo>
                        <a:pt x="16781" y="0"/>
                      </a:moveTo>
                      <a:lnTo>
                        <a:pt x="2322" y="14460"/>
                      </a:lnTo>
                      <a:lnTo>
                        <a:pt x="2320" y="14460"/>
                      </a:lnTo>
                      <a:lnTo>
                        <a:pt x="2320" y="14462"/>
                      </a:lnTo>
                      <a:lnTo>
                        <a:pt x="2319" y="14462"/>
                      </a:lnTo>
                      <a:lnTo>
                        <a:pt x="2320" y="14462"/>
                      </a:lnTo>
                      <a:lnTo>
                        <a:pt x="0" y="21600"/>
                      </a:lnTo>
                      <a:lnTo>
                        <a:pt x="7138" y="19281"/>
                      </a:lnTo>
                      <a:lnTo>
                        <a:pt x="7138" y="19282"/>
                      </a:lnTo>
                      <a:lnTo>
                        <a:pt x="7139" y="19281"/>
                      </a:lnTo>
                      <a:lnTo>
                        <a:pt x="7140" y="19281"/>
                      </a:lnTo>
                      <a:lnTo>
                        <a:pt x="7140" y="19280"/>
                      </a:lnTo>
                      <a:lnTo>
                        <a:pt x="21600" y="4819"/>
                      </a:lnTo>
                      <a:lnTo>
                        <a:pt x="16781" y="0"/>
                      </a:lnTo>
                      <a:close/>
                      <a:moveTo>
                        <a:pt x="5635" y="15236"/>
                      </a:moveTo>
                      <a:lnTo>
                        <a:pt x="4841" y="14442"/>
                      </a:lnTo>
                      <a:lnTo>
                        <a:pt x="16794" y="2489"/>
                      </a:lnTo>
                      <a:lnTo>
                        <a:pt x="17588" y="3282"/>
                      </a:lnTo>
                      <a:lnTo>
                        <a:pt x="5635" y="15236"/>
                      </a:lnTo>
                      <a:close/>
                      <a:moveTo>
                        <a:pt x="5635" y="15236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140000"/>
                    </a:lnSpc>
                  </a:pPr>
                  <a:endParaRPr lang="en-US" sz="239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AutoShape 335"/>
                <p:cNvSpPr/>
                <p:nvPr/>
              </p:nvSpPr>
              <p:spPr bwMode="auto">
                <a:xfrm>
                  <a:off x="400" y="0"/>
                  <a:ext cx="173" cy="17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600" h="21600">
                      <a:moveTo>
                        <a:pt x="0" y="8577"/>
                      </a:moveTo>
                      <a:lnTo>
                        <a:pt x="8574" y="0"/>
                      </a:lnTo>
                      <a:lnTo>
                        <a:pt x="21600" y="13023"/>
                      </a:lnTo>
                      <a:lnTo>
                        <a:pt x="13026" y="21600"/>
                      </a:lnTo>
                      <a:lnTo>
                        <a:pt x="0" y="8577"/>
                      </a:lnTo>
                      <a:close/>
                      <a:moveTo>
                        <a:pt x="0" y="8577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140000"/>
                    </a:lnSpc>
                  </a:pPr>
                  <a:endParaRPr lang="en-US" sz="239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" name="Freeform 8"/>
              <p:cNvSpPr/>
              <p:nvPr/>
            </p:nvSpPr>
            <p:spPr bwMode="auto">
              <a:xfrm rot="18900000">
                <a:off x="6693740" y="2710813"/>
                <a:ext cx="1514767" cy="1514767"/>
              </a:xfrm>
              <a:custGeom>
                <a:avLst/>
                <a:gdLst>
                  <a:gd name="T0" fmla="*/ 720 w 720"/>
                  <a:gd name="T1" fmla="*/ 453 h 720"/>
                  <a:gd name="T2" fmla="*/ 652 w 720"/>
                  <a:gd name="T3" fmla="*/ 522 h 720"/>
                  <a:gd name="T4" fmla="*/ 652 w 720"/>
                  <a:gd name="T5" fmla="*/ 522 h 720"/>
                  <a:gd name="T6" fmla="*/ 639 w 720"/>
                  <a:gd name="T7" fmla="*/ 520 h 720"/>
                  <a:gd name="T8" fmla="*/ 617 w 720"/>
                  <a:gd name="T9" fmla="*/ 507 h 720"/>
                  <a:gd name="T10" fmla="*/ 610 w 720"/>
                  <a:gd name="T11" fmla="*/ 501 h 720"/>
                  <a:gd name="T12" fmla="*/ 578 w 720"/>
                  <a:gd name="T13" fmla="*/ 482 h 720"/>
                  <a:gd name="T14" fmla="*/ 543 w 720"/>
                  <a:gd name="T15" fmla="*/ 532 h 720"/>
                  <a:gd name="T16" fmla="*/ 542 w 720"/>
                  <a:gd name="T17" fmla="*/ 543 h 720"/>
                  <a:gd name="T18" fmla="*/ 542 w 720"/>
                  <a:gd name="T19" fmla="*/ 720 h 720"/>
                  <a:gd name="T20" fmla="*/ 542 w 720"/>
                  <a:gd name="T21" fmla="*/ 720 h 720"/>
                  <a:gd name="T22" fmla="*/ 542 w 720"/>
                  <a:gd name="T23" fmla="*/ 720 h 720"/>
                  <a:gd name="T24" fmla="*/ 365 w 720"/>
                  <a:gd name="T25" fmla="*/ 720 h 720"/>
                  <a:gd name="T26" fmla="*/ 358 w 720"/>
                  <a:gd name="T27" fmla="*/ 719 h 720"/>
                  <a:gd name="T28" fmla="*/ 321 w 720"/>
                  <a:gd name="T29" fmla="*/ 702 h 720"/>
                  <a:gd name="T30" fmla="*/ 335 w 720"/>
                  <a:gd name="T31" fmla="*/ 680 h 720"/>
                  <a:gd name="T32" fmla="*/ 342 w 720"/>
                  <a:gd name="T33" fmla="*/ 673 h 720"/>
                  <a:gd name="T34" fmla="*/ 360 w 720"/>
                  <a:gd name="T35" fmla="*/ 627 h 720"/>
                  <a:gd name="T36" fmla="*/ 275 w 720"/>
                  <a:gd name="T37" fmla="*/ 542 h 720"/>
                  <a:gd name="T38" fmla="*/ 190 w 720"/>
                  <a:gd name="T39" fmla="*/ 627 h 720"/>
                  <a:gd name="T40" fmla="*/ 208 w 720"/>
                  <a:gd name="T41" fmla="*/ 673 h 720"/>
                  <a:gd name="T42" fmla="*/ 215 w 720"/>
                  <a:gd name="T43" fmla="*/ 680 h 720"/>
                  <a:gd name="T44" fmla="*/ 229 w 720"/>
                  <a:gd name="T45" fmla="*/ 702 h 720"/>
                  <a:gd name="T46" fmla="*/ 192 w 720"/>
                  <a:gd name="T47" fmla="*/ 719 h 720"/>
                  <a:gd name="T48" fmla="*/ 185 w 720"/>
                  <a:gd name="T49" fmla="*/ 720 h 720"/>
                  <a:gd name="T50" fmla="*/ 0 w 720"/>
                  <a:gd name="T51" fmla="*/ 720 h 720"/>
                  <a:gd name="T52" fmla="*/ 0 w 720"/>
                  <a:gd name="T53" fmla="*/ 543 h 720"/>
                  <a:gd name="T54" fmla="*/ 1 w 720"/>
                  <a:gd name="T55" fmla="*/ 534 h 720"/>
                  <a:gd name="T56" fmla="*/ 28 w 720"/>
                  <a:gd name="T57" fmla="*/ 491 h 720"/>
                  <a:gd name="T58" fmla="*/ 61 w 720"/>
                  <a:gd name="T59" fmla="*/ 514 h 720"/>
                  <a:gd name="T60" fmla="*/ 101 w 720"/>
                  <a:gd name="T61" fmla="*/ 530 h 720"/>
                  <a:gd name="T62" fmla="*/ 102 w 720"/>
                  <a:gd name="T63" fmla="*/ 530 h 720"/>
                  <a:gd name="T64" fmla="*/ 178 w 720"/>
                  <a:gd name="T65" fmla="*/ 453 h 720"/>
                  <a:gd name="T66" fmla="*/ 102 w 720"/>
                  <a:gd name="T67" fmla="*/ 377 h 720"/>
                  <a:gd name="T68" fmla="*/ 101 w 720"/>
                  <a:gd name="T69" fmla="*/ 377 h 720"/>
                  <a:gd name="T70" fmla="*/ 61 w 720"/>
                  <a:gd name="T71" fmla="*/ 393 h 720"/>
                  <a:gd name="T72" fmla="*/ 28 w 720"/>
                  <a:gd name="T73" fmla="*/ 416 h 720"/>
                  <a:gd name="T74" fmla="*/ 1 w 720"/>
                  <a:gd name="T75" fmla="*/ 373 h 720"/>
                  <a:gd name="T76" fmla="*/ 0 w 720"/>
                  <a:gd name="T77" fmla="*/ 364 h 720"/>
                  <a:gd name="T78" fmla="*/ 0 w 720"/>
                  <a:gd name="T79" fmla="*/ 178 h 720"/>
                  <a:gd name="T80" fmla="*/ 185 w 720"/>
                  <a:gd name="T81" fmla="*/ 178 h 720"/>
                  <a:gd name="T82" fmla="*/ 194 w 720"/>
                  <a:gd name="T83" fmla="*/ 177 h 720"/>
                  <a:gd name="T84" fmla="*/ 215 w 720"/>
                  <a:gd name="T85" fmla="*/ 117 h 720"/>
                  <a:gd name="T86" fmla="*/ 198 w 720"/>
                  <a:gd name="T87" fmla="*/ 77 h 720"/>
                  <a:gd name="T88" fmla="*/ 275 w 720"/>
                  <a:gd name="T89" fmla="*/ 0 h 720"/>
                  <a:gd name="T90" fmla="*/ 352 w 720"/>
                  <a:gd name="T91" fmla="*/ 77 h 720"/>
                  <a:gd name="T92" fmla="*/ 335 w 720"/>
                  <a:gd name="T93" fmla="*/ 117 h 720"/>
                  <a:gd name="T94" fmla="*/ 356 w 720"/>
                  <a:gd name="T95" fmla="*/ 177 h 720"/>
                  <a:gd name="T96" fmla="*/ 365 w 720"/>
                  <a:gd name="T97" fmla="*/ 178 h 720"/>
                  <a:gd name="T98" fmla="*/ 542 w 720"/>
                  <a:gd name="T99" fmla="*/ 178 h 720"/>
                  <a:gd name="T100" fmla="*/ 542 w 720"/>
                  <a:gd name="T101" fmla="*/ 364 h 720"/>
                  <a:gd name="T102" fmla="*/ 543 w 720"/>
                  <a:gd name="T103" fmla="*/ 374 h 720"/>
                  <a:gd name="T104" fmla="*/ 578 w 720"/>
                  <a:gd name="T105" fmla="*/ 424 h 720"/>
                  <a:gd name="T106" fmla="*/ 610 w 720"/>
                  <a:gd name="T107" fmla="*/ 406 h 720"/>
                  <a:gd name="T108" fmla="*/ 617 w 720"/>
                  <a:gd name="T109" fmla="*/ 399 h 720"/>
                  <a:gd name="T110" fmla="*/ 651 w 720"/>
                  <a:gd name="T111" fmla="*/ 385 h 720"/>
                  <a:gd name="T112" fmla="*/ 652 w 720"/>
                  <a:gd name="T113" fmla="*/ 385 h 720"/>
                  <a:gd name="T114" fmla="*/ 720 w 720"/>
                  <a:gd name="T115" fmla="*/ 45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0" h="720">
                    <a:moveTo>
                      <a:pt x="720" y="453"/>
                    </a:moveTo>
                    <a:cubicBezTo>
                      <a:pt x="720" y="491"/>
                      <a:pt x="690" y="522"/>
                      <a:pt x="652" y="522"/>
                    </a:cubicBezTo>
                    <a:cubicBezTo>
                      <a:pt x="652" y="522"/>
                      <a:pt x="652" y="522"/>
                      <a:pt x="652" y="522"/>
                    </a:cubicBezTo>
                    <a:cubicBezTo>
                      <a:pt x="650" y="522"/>
                      <a:pt x="645" y="522"/>
                      <a:pt x="639" y="520"/>
                    </a:cubicBezTo>
                    <a:cubicBezTo>
                      <a:pt x="633" y="518"/>
                      <a:pt x="625" y="514"/>
                      <a:pt x="617" y="507"/>
                    </a:cubicBezTo>
                    <a:cubicBezTo>
                      <a:pt x="615" y="505"/>
                      <a:pt x="612" y="503"/>
                      <a:pt x="610" y="501"/>
                    </a:cubicBezTo>
                    <a:cubicBezTo>
                      <a:pt x="600" y="492"/>
                      <a:pt x="590" y="482"/>
                      <a:pt x="578" y="482"/>
                    </a:cubicBezTo>
                    <a:cubicBezTo>
                      <a:pt x="557" y="482"/>
                      <a:pt x="549" y="509"/>
                      <a:pt x="543" y="532"/>
                    </a:cubicBezTo>
                    <a:cubicBezTo>
                      <a:pt x="542" y="536"/>
                      <a:pt x="542" y="539"/>
                      <a:pt x="542" y="543"/>
                    </a:cubicBezTo>
                    <a:cubicBezTo>
                      <a:pt x="542" y="720"/>
                      <a:pt x="542" y="720"/>
                      <a:pt x="542" y="720"/>
                    </a:cubicBezTo>
                    <a:cubicBezTo>
                      <a:pt x="542" y="720"/>
                      <a:pt x="542" y="720"/>
                      <a:pt x="542" y="720"/>
                    </a:cubicBezTo>
                    <a:cubicBezTo>
                      <a:pt x="542" y="720"/>
                      <a:pt x="542" y="720"/>
                      <a:pt x="542" y="720"/>
                    </a:cubicBezTo>
                    <a:cubicBezTo>
                      <a:pt x="365" y="720"/>
                      <a:pt x="365" y="720"/>
                      <a:pt x="365" y="720"/>
                    </a:cubicBezTo>
                    <a:cubicBezTo>
                      <a:pt x="362" y="720"/>
                      <a:pt x="360" y="720"/>
                      <a:pt x="358" y="719"/>
                    </a:cubicBezTo>
                    <a:cubicBezTo>
                      <a:pt x="326" y="712"/>
                      <a:pt x="322" y="704"/>
                      <a:pt x="321" y="702"/>
                    </a:cubicBezTo>
                    <a:cubicBezTo>
                      <a:pt x="319" y="697"/>
                      <a:pt x="328" y="687"/>
                      <a:pt x="335" y="680"/>
                    </a:cubicBezTo>
                    <a:cubicBezTo>
                      <a:pt x="337" y="678"/>
                      <a:pt x="340" y="675"/>
                      <a:pt x="342" y="673"/>
                    </a:cubicBezTo>
                    <a:cubicBezTo>
                      <a:pt x="360" y="652"/>
                      <a:pt x="360" y="630"/>
                      <a:pt x="360" y="627"/>
                    </a:cubicBezTo>
                    <a:cubicBezTo>
                      <a:pt x="360" y="580"/>
                      <a:pt x="322" y="542"/>
                      <a:pt x="275" y="542"/>
                    </a:cubicBezTo>
                    <a:cubicBezTo>
                      <a:pt x="228" y="542"/>
                      <a:pt x="190" y="580"/>
                      <a:pt x="190" y="627"/>
                    </a:cubicBezTo>
                    <a:cubicBezTo>
                      <a:pt x="190" y="630"/>
                      <a:pt x="190" y="652"/>
                      <a:pt x="208" y="673"/>
                    </a:cubicBezTo>
                    <a:cubicBezTo>
                      <a:pt x="210" y="675"/>
                      <a:pt x="213" y="678"/>
                      <a:pt x="215" y="680"/>
                    </a:cubicBezTo>
                    <a:cubicBezTo>
                      <a:pt x="222" y="687"/>
                      <a:pt x="231" y="697"/>
                      <a:pt x="229" y="702"/>
                    </a:cubicBezTo>
                    <a:cubicBezTo>
                      <a:pt x="229" y="704"/>
                      <a:pt x="224" y="712"/>
                      <a:pt x="192" y="719"/>
                    </a:cubicBezTo>
                    <a:cubicBezTo>
                      <a:pt x="190" y="720"/>
                      <a:pt x="188" y="720"/>
                      <a:pt x="185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543"/>
                      <a:pt x="0" y="543"/>
                      <a:pt x="0" y="543"/>
                    </a:cubicBezTo>
                    <a:cubicBezTo>
                      <a:pt x="0" y="540"/>
                      <a:pt x="0" y="537"/>
                      <a:pt x="1" y="534"/>
                    </a:cubicBezTo>
                    <a:cubicBezTo>
                      <a:pt x="9" y="501"/>
                      <a:pt x="18" y="491"/>
                      <a:pt x="28" y="491"/>
                    </a:cubicBezTo>
                    <a:cubicBezTo>
                      <a:pt x="39" y="491"/>
                      <a:pt x="51" y="505"/>
                      <a:pt x="61" y="514"/>
                    </a:cubicBezTo>
                    <a:cubicBezTo>
                      <a:pt x="79" y="529"/>
                      <a:pt x="97" y="530"/>
                      <a:pt x="101" y="530"/>
                    </a:cubicBezTo>
                    <a:cubicBezTo>
                      <a:pt x="101" y="530"/>
                      <a:pt x="102" y="530"/>
                      <a:pt x="102" y="530"/>
                    </a:cubicBezTo>
                    <a:cubicBezTo>
                      <a:pt x="144" y="530"/>
                      <a:pt x="178" y="496"/>
                      <a:pt x="178" y="453"/>
                    </a:cubicBezTo>
                    <a:cubicBezTo>
                      <a:pt x="178" y="411"/>
                      <a:pt x="144" y="377"/>
                      <a:pt x="102" y="377"/>
                    </a:cubicBezTo>
                    <a:cubicBezTo>
                      <a:pt x="102" y="377"/>
                      <a:pt x="101" y="377"/>
                      <a:pt x="101" y="377"/>
                    </a:cubicBezTo>
                    <a:cubicBezTo>
                      <a:pt x="97" y="377"/>
                      <a:pt x="79" y="378"/>
                      <a:pt x="61" y="393"/>
                    </a:cubicBezTo>
                    <a:cubicBezTo>
                      <a:pt x="51" y="402"/>
                      <a:pt x="39" y="416"/>
                      <a:pt x="28" y="416"/>
                    </a:cubicBezTo>
                    <a:cubicBezTo>
                      <a:pt x="18" y="416"/>
                      <a:pt x="9" y="406"/>
                      <a:pt x="1" y="373"/>
                    </a:cubicBezTo>
                    <a:cubicBezTo>
                      <a:pt x="0" y="370"/>
                      <a:pt x="0" y="367"/>
                      <a:pt x="0" y="36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88" y="178"/>
                      <a:pt x="191" y="178"/>
                      <a:pt x="194" y="177"/>
                    </a:cubicBezTo>
                    <a:cubicBezTo>
                      <a:pt x="266" y="161"/>
                      <a:pt x="232" y="137"/>
                      <a:pt x="215" y="117"/>
                    </a:cubicBezTo>
                    <a:cubicBezTo>
                      <a:pt x="197" y="97"/>
                      <a:pt x="198" y="77"/>
                      <a:pt x="198" y="77"/>
                    </a:cubicBezTo>
                    <a:cubicBezTo>
                      <a:pt x="198" y="34"/>
                      <a:pt x="233" y="0"/>
                      <a:pt x="275" y="0"/>
                    </a:cubicBezTo>
                    <a:cubicBezTo>
                      <a:pt x="317" y="0"/>
                      <a:pt x="352" y="34"/>
                      <a:pt x="352" y="77"/>
                    </a:cubicBezTo>
                    <a:cubicBezTo>
                      <a:pt x="352" y="77"/>
                      <a:pt x="353" y="97"/>
                      <a:pt x="335" y="117"/>
                    </a:cubicBezTo>
                    <a:cubicBezTo>
                      <a:pt x="318" y="137"/>
                      <a:pt x="285" y="161"/>
                      <a:pt x="356" y="177"/>
                    </a:cubicBezTo>
                    <a:cubicBezTo>
                      <a:pt x="359" y="178"/>
                      <a:pt x="362" y="178"/>
                      <a:pt x="365" y="178"/>
                    </a:cubicBezTo>
                    <a:cubicBezTo>
                      <a:pt x="542" y="178"/>
                      <a:pt x="542" y="178"/>
                      <a:pt x="542" y="178"/>
                    </a:cubicBezTo>
                    <a:cubicBezTo>
                      <a:pt x="542" y="364"/>
                      <a:pt x="542" y="364"/>
                      <a:pt x="542" y="364"/>
                    </a:cubicBezTo>
                    <a:cubicBezTo>
                      <a:pt x="542" y="367"/>
                      <a:pt x="542" y="371"/>
                      <a:pt x="543" y="374"/>
                    </a:cubicBezTo>
                    <a:cubicBezTo>
                      <a:pt x="549" y="398"/>
                      <a:pt x="557" y="424"/>
                      <a:pt x="578" y="424"/>
                    </a:cubicBezTo>
                    <a:cubicBezTo>
                      <a:pt x="590" y="424"/>
                      <a:pt x="600" y="415"/>
                      <a:pt x="610" y="406"/>
                    </a:cubicBezTo>
                    <a:cubicBezTo>
                      <a:pt x="612" y="403"/>
                      <a:pt x="615" y="401"/>
                      <a:pt x="617" y="399"/>
                    </a:cubicBezTo>
                    <a:cubicBezTo>
                      <a:pt x="633" y="386"/>
                      <a:pt x="648" y="385"/>
                      <a:pt x="651" y="385"/>
                    </a:cubicBezTo>
                    <a:cubicBezTo>
                      <a:pt x="652" y="385"/>
                      <a:pt x="652" y="385"/>
                      <a:pt x="652" y="385"/>
                    </a:cubicBezTo>
                    <a:cubicBezTo>
                      <a:pt x="690" y="385"/>
                      <a:pt x="720" y="416"/>
                      <a:pt x="720" y="4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>
                  <a:lnSpc>
                    <a:spcPct val="140000"/>
                  </a:lnSpc>
                </a:pPr>
                <a:endParaRPr lang="ko-KR" altLang="en-US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AutoShape 116"/>
              <p:cNvSpPr/>
              <p:nvPr/>
            </p:nvSpPr>
            <p:spPr bwMode="auto">
              <a:xfrm>
                <a:off x="7300436" y="3374086"/>
                <a:ext cx="310524" cy="343885"/>
              </a:xfrm>
              <a:custGeom>
                <a:avLst/>
                <a:gdLst>
                  <a:gd name="T0" fmla="*/ 135095090 w 21600"/>
                  <a:gd name="T1" fmla="*/ 111587469 h 21600"/>
                  <a:gd name="T2" fmla="*/ 67547585 w 21600"/>
                  <a:gd name="T3" fmla="*/ 203194979 h 21600"/>
                  <a:gd name="T4" fmla="*/ 0 w 21600"/>
                  <a:gd name="T5" fmla="*/ 111587469 h 21600"/>
                  <a:gd name="T6" fmla="*/ 67547585 w 21600"/>
                  <a:gd name="T7" fmla="*/ 19980836 h 21600"/>
                  <a:gd name="T8" fmla="*/ 79099259 w 21600"/>
                  <a:gd name="T9" fmla="*/ 21335313 h 21600"/>
                  <a:gd name="T10" fmla="*/ 79099259 w 21600"/>
                  <a:gd name="T11" fmla="*/ 0 h 21600"/>
                  <a:gd name="T12" fmla="*/ 104335692 w 21600"/>
                  <a:gd name="T13" fmla="*/ 34298390 h 21600"/>
                  <a:gd name="T14" fmla="*/ 79099259 w 21600"/>
                  <a:gd name="T15" fmla="*/ 68662637 h 21600"/>
                  <a:gd name="T16" fmla="*/ 79099259 w 21600"/>
                  <a:gd name="T17" fmla="*/ 47317732 h 21600"/>
                  <a:gd name="T18" fmla="*/ 67547585 w 21600"/>
                  <a:gd name="T19" fmla="*/ 45427384 h 21600"/>
                  <a:gd name="T20" fmla="*/ 18763263 w 21600"/>
                  <a:gd name="T21" fmla="*/ 111587469 h 21600"/>
                  <a:gd name="T22" fmla="*/ 67547585 w 21600"/>
                  <a:gd name="T23" fmla="*/ 177748431 h 21600"/>
                  <a:gd name="T24" fmla="*/ 116331828 w 21600"/>
                  <a:gd name="T25" fmla="*/ 111587469 h 21600"/>
                  <a:gd name="T26" fmla="*/ 135095090 w 21600"/>
                  <a:gd name="T27" fmla="*/ 111587469 h 21600"/>
                  <a:gd name="T28" fmla="*/ 135095090 w 21600"/>
                  <a:gd name="T29" fmla="*/ 111587469 h 216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1600" h="21600">
                    <a:moveTo>
                      <a:pt x="21600" y="11862"/>
                    </a:moveTo>
                    <a:cubicBezTo>
                      <a:pt x="21600" y="17240"/>
                      <a:pt x="16764" y="21600"/>
                      <a:pt x="10800" y="21600"/>
                    </a:cubicBezTo>
                    <a:cubicBezTo>
                      <a:pt x="4836" y="21600"/>
                      <a:pt x="0" y="17240"/>
                      <a:pt x="0" y="11862"/>
                    </a:cubicBezTo>
                    <a:cubicBezTo>
                      <a:pt x="0" y="6483"/>
                      <a:pt x="4836" y="2124"/>
                      <a:pt x="10800" y="2124"/>
                    </a:cubicBezTo>
                    <a:cubicBezTo>
                      <a:pt x="11430" y="2124"/>
                      <a:pt x="12046" y="2175"/>
                      <a:pt x="12647" y="2268"/>
                    </a:cubicBezTo>
                    <a:lnTo>
                      <a:pt x="12647" y="0"/>
                    </a:lnTo>
                    <a:lnTo>
                      <a:pt x="16682" y="3646"/>
                    </a:lnTo>
                    <a:lnTo>
                      <a:pt x="12647" y="7299"/>
                    </a:lnTo>
                    <a:lnTo>
                      <a:pt x="12647" y="5030"/>
                    </a:lnTo>
                    <a:cubicBezTo>
                      <a:pt x="12054" y="4900"/>
                      <a:pt x="11436" y="4829"/>
                      <a:pt x="10800" y="4829"/>
                    </a:cubicBezTo>
                    <a:cubicBezTo>
                      <a:pt x="6499" y="4829"/>
                      <a:pt x="3000" y="7984"/>
                      <a:pt x="3000" y="11862"/>
                    </a:cubicBezTo>
                    <a:cubicBezTo>
                      <a:pt x="3000" y="15740"/>
                      <a:pt x="6499" y="18895"/>
                      <a:pt x="10800" y="18895"/>
                    </a:cubicBezTo>
                    <a:cubicBezTo>
                      <a:pt x="15101" y="18895"/>
                      <a:pt x="18600" y="15740"/>
                      <a:pt x="18600" y="11862"/>
                    </a:cubicBezTo>
                    <a:lnTo>
                      <a:pt x="21600" y="11862"/>
                    </a:lnTo>
                    <a:close/>
                    <a:moveTo>
                      <a:pt x="21600" y="11862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40000"/>
                  </a:lnSpc>
                </a:pPr>
                <a:endParaRPr lang="en-US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34" name="4"/>
            <p:cNvCxnSpPr/>
            <p:nvPr/>
          </p:nvCxnSpPr>
          <p:spPr>
            <a:xfrm>
              <a:off x="10047" y="5007"/>
              <a:ext cx="891" cy="0"/>
            </a:xfrm>
            <a:prstGeom prst="line">
              <a:avLst/>
            </a:prstGeom>
            <a:grpFill/>
            <a:ln w="6350">
              <a:solidFill>
                <a:schemeClr val="accent2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"/>
            <p:cNvCxnSpPr/>
            <p:nvPr/>
          </p:nvCxnSpPr>
          <p:spPr>
            <a:xfrm>
              <a:off x="10145" y="8104"/>
              <a:ext cx="1628" cy="0"/>
            </a:xfrm>
            <a:prstGeom prst="line">
              <a:avLst/>
            </a:prstGeom>
            <a:grpFill/>
            <a:ln w="6350">
              <a:solidFill>
                <a:schemeClr val="accent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2"/>
            <p:cNvCxnSpPr/>
            <p:nvPr/>
          </p:nvCxnSpPr>
          <p:spPr>
            <a:xfrm flipH="1">
              <a:off x="14245" y="3683"/>
              <a:ext cx="1948" cy="0"/>
            </a:xfrm>
            <a:prstGeom prst="line">
              <a:avLst/>
            </a:prstGeom>
            <a:grpFill/>
            <a:ln w="6350">
              <a:solidFill>
                <a:schemeClr val="accent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"/>
            <p:cNvCxnSpPr/>
            <p:nvPr/>
          </p:nvCxnSpPr>
          <p:spPr>
            <a:xfrm flipH="1">
              <a:off x="15574" y="6785"/>
              <a:ext cx="619" cy="0"/>
            </a:xfrm>
            <a:prstGeom prst="line">
              <a:avLst/>
            </a:prstGeom>
            <a:grpFill/>
            <a:ln w="6350">
              <a:solidFill>
                <a:schemeClr val="accent2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8184507" y="1899759"/>
            <a:ext cx="2281228" cy="936337"/>
            <a:chOff x="11884" y="3191"/>
            <a:chExt cx="1638" cy="1475"/>
          </a:xfrm>
        </p:grpSpPr>
        <p:sp>
          <p:nvSpPr>
            <p:cNvPr id="7" name="文本框 6"/>
            <p:cNvSpPr txBox="1"/>
            <p:nvPr/>
          </p:nvSpPr>
          <p:spPr>
            <a:xfrm>
              <a:off x="11884" y="3744"/>
              <a:ext cx="1638" cy="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8" name="TextBox 76"/>
            <p:cNvSpPr txBox="1"/>
            <p:nvPr/>
          </p:nvSpPr>
          <p:spPr>
            <a:xfrm>
              <a:off x="11884" y="3191"/>
              <a:ext cx="1465" cy="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799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请小标题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184507" y="3872094"/>
            <a:ext cx="2281228" cy="936337"/>
            <a:chOff x="11884" y="3191"/>
            <a:chExt cx="1638" cy="1475"/>
          </a:xfrm>
        </p:grpSpPr>
        <p:sp>
          <p:nvSpPr>
            <p:cNvPr id="10" name="文本框 9"/>
            <p:cNvSpPr txBox="1"/>
            <p:nvPr/>
          </p:nvSpPr>
          <p:spPr>
            <a:xfrm>
              <a:off x="11884" y="3744"/>
              <a:ext cx="1638" cy="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11" name="TextBox 76"/>
            <p:cNvSpPr txBox="1"/>
            <p:nvPr/>
          </p:nvSpPr>
          <p:spPr>
            <a:xfrm>
              <a:off x="11884" y="3191"/>
              <a:ext cx="1465" cy="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799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312116" y="2486952"/>
            <a:ext cx="2282621" cy="936337"/>
            <a:chOff x="11884" y="3191"/>
            <a:chExt cx="1639" cy="1475"/>
          </a:xfrm>
        </p:grpSpPr>
        <p:sp>
          <p:nvSpPr>
            <p:cNvPr id="13" name="文本框 12"/>
            <p:cNvSpPr txBox="1"/>
            <p:nvPr/>
          </p:nvSpPr>
          <p:spPr>
            <a:xfrm>
              <a:off x="11884" y="3744"/>
              <a:ext cx="1638" cy="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14" name="TextBox 76"/>
            <p:cNvSpPr txBox="1"/>
            <p:nvPr/>
          </p:nvSpPr>
          <p:spPr>
            <a:xfrm>
              <a:off x="11884" y="3191"/>
              <a:ext cx="1639" cy="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40000"/>
                </a:lnSpc>
              </a:pPr>
              <a:r>
                <a:rPr lang="zh-CN" altLang="en-US" sz="1799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312116" y="4511342"/>
            <a:ext cx="2282621" cy="936337"/>
            <a:chOff x="11884" y="3191"/>
            <a:chExt cx="1639" cy="1475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1638" cy="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3191"/>
              <a:ext cx="1639" cy="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40000"/>
                </a:lnSpc>
              </a:pPr>
              <a:r>
                <a:rPr lang="zh-CN" altLang="en-US" sz="1799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sp>
        <p:nvSpPr>
          <p:cNvPr id="38" name="TextBox 8">
            <a:extLst>
              <a:ext uri="{FF2B5EF4-FFF2-40B4-BE49-F238E27FC236}">
                <a16:creationId xmlns:a16="http://schemas.microsoft.com/office/drawing/2014/main" id="{3B17F0F1-FF70-484F-835F-A2FCFB8C8692}"/>
              </a:ext>
            </a:extLst>
          </p:cNvPr>
          <p:cNvSpPr txBox="1"/>
          <p:nvPr/>
        </p:nvSpPr>
        <p:spPr>
          <a:xfrm>
            <a:off x="4079777" y="288334"/>
            <a:ext cx="3744178" cy="4687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点击输入您的标题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92AFF42-9257-427C-BF34-3EC647240C57}"/>
              </a:ext>
            </a:extLst>
          </p:cNvPr>
          <p:cNvGrpSpPr/>
          <p:nvPr/>
        </p:nvGrpSpPr>
        <p:grpSpPr>
          <a:xfrm>
            <a:off x="840658" y="561638"/>
            <a:ext cx="10510685" cy="0"/>
            <a:chOff x="1028775" y="591989"/>
            <a:chExt cx="11086097" cy="0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E5F2F9E-3BCE-4C22-A028-450DB5880944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3279024-2684-4F2A-B513-3043433DAE6C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41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E138E4A-FAFD-4117-ADFD-EA2F2DE68C4A}"/>
              </a:ext>
            </a:extLst>
          </p:cNvPr>
          <p:cNvGrpSpPr/>
          <p:nvPr/>
        </p:nvGrpSpPr>
        <p:grpSpPr>
          <a:xfrm>
            <a:off x="2195869" y="1632214"/>
            <a:ext cx="7754483" cy="4463751"/>
            <a:chOff x="1542046" y="1599754"/>
            <a:chExt cx="8730329" cy="5025481"/>
          </a:xfrm>
        </p:grpSpPr>
        <p:sp>
          <p:nvSpPr>
            <p:cNvPr id="7" name="Freeform 42">
              <a:extLst>
                <a:ext uri="{FF2B5EF4-FFF2-40B4-BE49-F238E27FC236}">
                  <a16:creationId xmlns:a16="http://schemas.microsoft.com/office/drawing/2014/main" id="{5C0EE92D-BED7-41BF-B6CD-7C6D4EF26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071" y="2052194"/>
              <a:ext cx="3244325" cy="739775"/>
            </a:xfrm>
            <a:custGeom>
              <a:avLst/>
              <a:gdLst>
                <a:gd name="T0" fmla="*/ 0 w 4673"/>
                <a:gd name="T1" fmla="*/ 739775 h 1547"/>
                <a:gd name="T2" fmla="*/ 0 w 4673"/>
                <a:gd name="T3" fmla="*/ 0 h 1547"/>
                <a:gd name="T4" fmla="*/ 3246437 w 4673"/>
                <a:gd name="T5" fmla="*/ 0 h 15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673" h="1547">
                  <a:moveTo>
                    <a:pt x="0" y="1547"/>
                  </a:moveTo>
                  <a:lnTo>
                    <a:pt x="0" y="0"/>
                  </a:lnTo>
                  <a:lnTo>
                    <a:pt x="4673" y="0"/>
                  </a:lnTo>
                </a:path>
              </a:pathLst>
            </a:custGeom>
            <a:noFill/>
            <a:ln w="9" cap="flat" cmpd="sng">
              <a:solidFill>
                <a:srgbClr val="7F7F7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372" tIns="45686" rIns="91372" bIns="45686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>
              <a:extLst>
                <a:ext uri="{FF2B5EF4-FFF2-40B4-BE49-F238E27FC236}">
                  <a16:creationId xmlns:a16="http://schemas.microsoft.com/office/drawing/2014/main" id="{1159549A-1D54-49FB-B050-E5A8E5FC5B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50576" y="2052194"/>
              <a:ext cx="3244326" cy="739775"/>
            </a:xfrm>
            <a:custGeom>
              <a:avLst/>
              <a:gdLst>
                <a:gd name="T0" fmla="*/ 0 w 4673"/>
                <a:gd name="T1" fmla="*/ 739775 h 1547"/>
                <a:gd name="T2" fmla="*/ 0 w 4673"/>
                <a:gd name="T3" fmla="*/ 0 h 1547"/>
                <a:gd name="T4" fmla="*/ 3246438 w 4673"/>
                <a:gd name="T5" fmla="*/ 0 h 15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673" h="1547">
                  <a:moveTo>
                    <a:pt x="0" y="1547"/>
                  </a:moveTo>
                  <a:lnTo>
                    <a:pt x="0" y="0"/>
                  </a:lnTo>
                  <a:lnTo>
                    <a:pt x="4673" y="0"/>
                  </a:lnTo>
                </a:path>
              </a:pathLst>
            </a:custGeom>
            <a:noFill/>
            <a:ln w="9" cap="flat" cmpd="sng">
              <a:solidFill>
                <a:srgbClr val="7F7F7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372" tIns="45686" rIns="91372" bIns="45686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42">
              <a:extLst>
                <a:ext uri="{FF2B5EF4-FFF2-40B4-BE49-F238E27FC236}">
                  <a16:creationId xmlns:a16="http://schemas.microsoft.com/office/drawing/2014/main" id="{21B59DE6-E106-4743-9B47-47C9A46A0FD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02071" y="5384357"/>
              <a:ext cx="3244325" cy="738187"/>
            </a:xfrm>
            <a:custGeom>
              <a:avLst/>
              <a:gdLst>
                <a:gd name="T0" fmla="*/ 0 w 4673"/>
                <a:gd name="T1" fmla="*/ 738187 h 1547"/>
                <a:gd name="T2" fmla="*/ 0 w 4673"/>
                <a:gd name="T3" fmla="*/ 0 h 1547"/>
                <a:gd name="T4" fmla="*/ 3246437 w 4673"/>
                <a:gd name="T5" fmla="*/ 0 h 15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673" h="1547">
                  <a:moveTo>
                    <a:pt x="0" y="1547"/>
                  </a:moveTo>
                  <a:lnTo>
                    <a:pt x="0" y="0"/>
                  </a:lnTo>
                  <a:lnTo>
                    <a:pt x="4673" y="0"/>
                  </a:lnTo>
                </a:path>
              </a:pathLst>
            </a:custGeom>
            <a:noFill/>
            <a:ln w="9" cap="flat" cmpd="sng">
              <a:solidFill>
                <a:srgbClr val="7F7F7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372" tIns="45686" rIns="91372" bIns="45686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5FCDA3E6-03DC-44BF-AE1C-C6D4D28B619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6450576" y="5384357"/>
              <a:ext cx="3244326" cy="738187"/>
            </a:xfrm>
            <a:custGeom>
              <a:avLst/>
              <a:gdLst>
                <a:gd name="T0" fmla="*/ 0 w 4673"/>
                <a:gd name="T1" fmla="*/ 738187 h 1547"/>
                <a:gd name="T2" fmla="*/ 0 w 4673"/>
                <a:gd name="T3" fmla="*/ 0 h 1547"/>
                <a:gd name="T4" fmla="*/ 3246438 w 4673"/>
                <a:gd name="T5" fmla="*/ 0 h 15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673" h="1547">
                  <a:moveTo>
                    <a:pt x="0" y="1547"/>
                  </a:moveTo>
                  <a:lnTo>
                    <a:pt x="0" y="0"/>
                  </a:lnTo>
                  <a:lnTo>
                    <a:pt x="4673" y="0"/>
                  </a:lnTo>
                </a:path>
              </a:pathLst>
            </a:custGeom>
            <a:noFill/>
            <a:ln w="9" cap="flat" cmpd="sng">
              <a:solidFill>
                <a:srgbClr val="7F7F7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372" tIns="45686" rIns="91372" bIns="45686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C82ECFC5-ABE7-4B99-B23B-C30F4B8C9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366" y="3702273"/>
              <a:ext cx="4005634" cy="5888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372" tIns="45686" rIns="91372" bIns="45686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799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小标题</a:t>
              </a:r>
            </a:p>
          </p:txBody>
        </p:sp>
        <p:grpSp>
          <p:nvGrpSpPr>
            <p:cNvPr id="16" name="组合 34">
              <a:extLst>
                <a:ext uri="{FF2B5EF4-FFF2-40B4-BE49-F238E27FC236}">
                  <a16:creationId xmlns:a16="http://schemas.microsoft.com/office/drawing/2014/main" id="{3D68AD44-0479-44B3-8120-A4C572533B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2046" y="2720529"/>
              <a:ext cx="1153362" cy="1155700"/>
              <a:chOff x="0" y="0"/>
              <a:chExt cx="1154113" cy="1155699"/>
            </a:xfrm>
            <a:solidFill>
              <a:schemeClr val="bg1">
                <a:lumMod val="65000"/>
              </a:schemeClr>
            </a:solidFill>
          </p:grpSpPr>
          <p:sp>
            <p:nvSpPr>
              <p:cNvPr id="34" name="Oval 30">
                <a:extLst>
                  <a:ext uri="{FF2B5EF4-FFF2-40B4-BE49-F238E27FC236}">
                    <a16:creationId xmlns:a16="http://schemas.microsoft.com/office/drawing/2014/main" id="{538D01E7-27A9-46AF-B848-94D913EC7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4113" cy="115569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itchFamily="34" charset="0"/>
                    <a:ea typeface="微软雅黑" pitchFamily="34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itchFamily="34" charset="0"/>
                    <a:ea typeface="仿宋_GB2312" pitchFamily="1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1FAC0A9E-D16C-421D-97C5-6EFB8D471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700" y="128587"/>
                <a:ext cx="638175" cy="868362"/>
              </a:xfrm>
              <a:custGeom>
                <a:avLst/>
                <a:gdLst>
                  <a:gd name="T0" fmla="*/ 128715 w 709"/>
                  <a:gd name="T1" fmla="*/ 322149 h 965"/>
                  <a:gd name="T2" fmla="*/ 196223 w 709"/>
                  <a:gd name="T3" fmla="*/ 480524 h 965"/>
                  <a:gd name="T4" fmla="*/ 251130 w 709"/>
                  <a:gd name="T5" fmla="*/ 607403 h 965"/>
                  <a:gd name="T6" fmla="*/ 374444 w 709"/>
                  <a:gd name="T7" fmla="*/ 611003 h 965"/>
                  <a:gd name="T8" fmla="*/ 401447 w 709"/>
                  <a:gd name="T9" fmla="*/ 560611 h 965"/>
                  <a:gd name="T10" fmla="*/ 469855 w 709"/>
                  <a:gd name="T11" fmla="*/ 432831 h 965"/>
                  <a:gd name="T12" fmla="*/ 319538 w 709"/>
                  <a:gd name="T13" fmla="*/ 132279 h 965"/>
                  <a:gd name="T14" fmla="*/ 264631 w 709"/>
                  <a:gd name="T15" fmla="*/ 650597 h 965"/>
                  <a:gd name="T16" fmla="*/ 201624 w 709"/>
                  <a:gd name="T17" fmla="*/ 578608 h 965"/>
                  <a:gd name="T18" fmla="*/ 135916 w 709"/>
                  <a:gd name="T19" fmla="*/ 455328 h 965"/>
                  <a:gd name="T20" fmla="*/ 319538 w 709"/>
                  <a:gd name="T21" fmla="*/ 91785 h 965"/>
                  <a:gd name="T22" fmla="*/ 503159 w 709"/>
                  <a:gd name="T23" fmla="*/ 455328 h 965"/>
                  <a:gd name="T24" fmla="*/ 436551 w 709"/>
                  <a:gd name="T25" fmla="*/ 578608 h 965"/>
                  <a:gd name="T26" fmla="*/ 374444 w 709"/>
                  <a:gd name="T27" fmla="*/ 650597 h 965"/>
                  <a:gd name="T28" fmla="*/ 228627 w 709"/>
                  <a:gd name="T29" fmla="*/ 778376 h 965"/>
                  <a:gd name="T30" fmla="*/ 383445 w 709"/>
                  <a:gd name="T31" fmla="*/ 807172 h 965"/>
                  <a:gd name="T32" fmla="*/ 383445 w 709"/>
                  <a:gd name="T33" fmla="*/ 748681 h 965"/>
                  <a:gd name="T34" fmla="*/ 246629 w 709"/>
                  <a:gd name="T35" fmla="*/ 796373 h 965"/>
                  <a:gd name="T36" fmla="*/ 395146 w 709"/>
                  <a:gd name="T37" fmla="*/ 796373 h 965"/>
                  <a:gd name="T38" fmla="*/ 413149 w 709"/>
                  <a:gd name="T39" fmla="*/ 778376 h 965"/>
                  <a:gd name="T40" fmla="*/ 228627 w 709"/>
                  <a:gd name="T41" fmla="*/ 685691 h 965"/>
                  <a:gd name="T42" fmla="*/ 413149 w 709"/>
                  <a:gd name="T43" fmla="*/ 778376 h 965"/>
                  <a:gd name="T44" fmla="*/ 411348 w 709"/>
                  <a:gd name="T45" fmla="*/ 362642 h 965"/>
                  <a:gd name="T46" fmla="*/ 349241 w 709"/>
                  <a:gd name="T47" fmla="*/ 424733 h 965"/>
                  <a:gd name="T48" fmla="*/ 288934 w 709"/>
                  <a:gd name="T49" fmla="*/ 424733 h 965"/>
                  <a:gd name="T50" fmla="*/ 226827 w 709"/>
                  <a:gd name="T51" fmla="*/ 362642 h 965"/>
                  <a:gd name="T52" fmla="*/ 226827 w 709"/>
                  <a:gd name="T53" fmla="*/ 302352 h 965"/>
                  <a:gd name="T54" fmla="*/ 288934 w 709"/>
                  <a:gd name="T55" fmla="*/ 239362 h 965"/>
                  <a:gd name="T56" fmla="*/ 349241 w 709"/>
                  <a:gd name="T57" fmla="*/ 239362 h 965"/>
                  <a:gd name="T58" fmla="*/ 411348 w 709"/>
                  <a:gd name="T59" fmla="*/ 302352 h 965"/>
                  <a:gd name="T60" fmla="*/ 612972 w 709"/>
                  <a:gd name="T61" fmla="*/ 293353 h 965"/>
                  <a:gd name="T62" fmla="*/ 580568 w 709"/>
                  <a:gd name="T63" fmla="*/ 322149 h 965"/>
                  <a:gd name="T64" fmla="*/ 612972 w 709"/>
                  <a:gd name="T65" fmla="*/ 341046 h 965"/>
                  <a:gd name="T66" fmla="*/ 612972 w 709"/>
                  <a:gd name="T67" fmla="*/ 293353 h 965"/>
                  <a:gd name="T68" fmla="*/ 542764 w 709"/>
                  <a:gd name="T69" fmla="*/ 127780 h 965"/>
                  <a:gd name="T70" fmla="*/ 509460 w 709"/>
                  <a:gd name="T71" fmla="*/ 94485 h 965"/>
                  <a:gd name="T72" fmla="*/ 518461 w 709"/>
                  <a:gd name="T73" fmla="*/ 152976 h 965"/>
                  <a:gd name="T74" fmla="*/ 342040 w 709"/>
                  <a:gd name="T75" fmla="*/ 61190 h 965"/>
                  <a:gd name="T76" fmla="*/ 318637 w 709"/>
                  <a:gd name="T77" fmla="*/ 0 h 965"/>
                  <a:gd name="T78" fmla="*/ 294335 w 709"/>
                  <a:gd name="T79" fmla="*/ 61190 h 965"/>
                  <a:gd name="T80" fmla="*/ 117014 w 709"/>
                  <a:gd name="T81" fmla="*/ 155675 h 965"/>
                  <a:gd name="T82" fmla="*/ 127815 w 709"/>
                  <a:gd name="T83" fmla="*/ 98084 h 965"/>
                  <a:gd name="T84" fmla="*/ 93611 w 709"/>
                  <a:gd name="T85" fmla="*/ 132279 h 965"/>
                  <a:gd name="T86" fmla="*/ 57607 w 709"/>
                  <a:gd name="T87" fmla="*/ 322149 h 965"/>
                  <a:gd name="T88" fmla="*/ 25203 w 709"/>
                  <a:gd name="T89" fmla="*/ 293353 h 965"/>
                  <a:gd name="T90" fmla="*/ 25203 w 709"/>
                  <a:gd name="T91" fmla="*/ 341046 h 965"/>
                  <a:gd name="T92" fmla="*/ 57607 w 709"/>
                  <a:gd name="T93" fmla="*/ 322149 h 96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709" h="965">
                    <a:moveTo>
                      <a:pt x="355" y="147"/>
                    </a:moveTo>
                    <a:cubicBezTo>
                      <a:pt x="238" y="147"/>
                      <a:pt x="143" y="241"/>
                      <a:pt x="143" y="358"/>
                    </a:cubicBezTo>
                    <a:cubicBezTo>
                      <a:pt x="143" y="414"/>
                      <a:pt x="187" y="481"/>
                      <a:pt x="188" y="481"/>
                    </a:cubicBezTo>
                    <a:cubicBezTo>
                      <a:pt x="197" y="496"/>
                      <a:pt x="210" y="519"/>
                      <a:pt x="218" y="534"/>
                    </a:cubicBezTo>
                    <a:lnTo>
                      <a:pt x="264" y="623"/>
                    </a:lnTo>
                    <a:cubicBezTo>
                      <a:pt x="272" y="639"/>
                      <a:pt x="279" y="662"/>
                      <a:pt x="279" y="675"/>
                    </a:cubicBezTo>
                    <a:cubicBezTo>
                      <a:pt x="279" y="675"/>
                      <a:pt x="284" y="679"/>
                      <a:pt x="294" y="679"/>
                    </a:cubicBezTo>
                    <a:lnTo>
                      <a:pt x="416" y="679"/>
                    </a:lnTo>
                    <a:cubicBezTo>
                      <a:pt x="425" y="679"/>
                      <a:pt x="430" y="675"/>
                      <a:pt x="431" y="674"/>
                    </a:cubicBezTo>
                    <a:cubicBezTo>
                      <a:pt x="430" y="662"/>
                      <a:pt x="437" y="639"/>
                      <a:pt x="446" y="623"/>
                    </a:cubicBezTo>
                    <a:lnTo>
                      <a:pt x="491" y="534"/>
                    </a:lnTo>
                    <a:cubicBezTo>
                      <a:pt x="499" y="519"/>
                      <a:pt x="513" y="495"/>
                      <a:pt x="522" y="481"/>
                    </a:cubicBezTo>
                    <a:cubicBezTo>
                      <a:pt x="537" y="458"/>
                      <a:pt x="566" y="402"/>
                      <a:pt x="566" y="358"/>
                    </a:cubicBezTo>
                    <a:cubicBezTo>
                      <a:pt x="566" y="241"/>
                      <a:pt x="471" y="147"/>
                      <a:pt x="355" y="147"/>
                    </a:cubicBezTo>
                    <a:close/>
                    <a:moveTo>
                      <a:pt x="416" y="723"/>
                    </a:moveTo>
                    <a:lnTo>
                      <a:pt x="294" y="723"/>
                    </a:lnTo>
                    <a:cubicBezTo>
                      <a:pt x="261" y="723"/>
                      <a:pt x="235" y="702"/>
                      <a:pt x="235" y="675"/>
                    </a:cubicBezTo>
                    <a:cubicBezTo>
                      <a:pt x="235" y="671"/>
                      <a:pt x="231" y="656"/>
                      <a:pt x="224" y="643"/>
                    </a:cubicBezTo>
                    <a:lnTo>
                      <a:pt x="179" y="554"/>
                    </a:lnTo>
                    <a:cubicBezTo>
                      <a:pt x="172" y="540"/>
                      <a:pt x="159" y="519"/>
                      <a:pt x="151" y="506"/>
                    </a:cubicBezTo>
                    <a:cubicBezTo>
                      <a:pt x="145" y="498"/>
                      <a:pt x="99" y="425"/>
                      <a:pt x="99" y="358"/>
                    </a:cubicBezTo>
                    <a:cubicBezTo>
                      <a:pt x="99" y="217"/>
                      <a:pt x="214" y="102"/>
                      <a:pt x="355" y="102"/>
                    </a:cubicBezTo>
                    <a:cubicBezTo>
                      <a:pt x="495" y="102"/>
                      <a:pt x="610" y="217"/>
                      <a:pt x="610" y="358"/>
                    </a:cubicBezTo>
                    <a:cubicBezTo>
                      <a:pt x="610" y="425"/>
                      <a:pt x="564" y="498"/>
                      <a:pt x="559" y="506"/>
                    </a:cubicBezTo>
                    <a:cubicBezTo>
                      <a:pt x="550" y="518"/>
                      <a:pt x="537" y="541"/>
                      <a:pt x="530" y="554"/>
                    </a:cubicBezTo>
                    <a:lnTo>
                      <a:pt x="485" y="643"/>
                    </a:lnTo>
                    <a:cubicBezTo>
                      <a:pt x="478" y="656"/>
                      <a:pt x="475" y="671"/>
                      <a:pt x="475" y="675"/>
                    </a:cubicBezTo>
                    <a:cubicBezTo>
                      <a:pt x="475" y="702"/>
                      <a:pt x="449" y="723"/>
                      <a:pt x="416" y="723"/>
                    </a:cubicBezTo>
                    <a:close/>
                    <a:moveTo>
                      <a:pt x="287" y="832"/>
                    </a:moveTo>
                    <a:cubicBezTo>
                      <a:pt x="269" y="832"/>
                      <a:pt x="254" y="846"/>
                      <a:pt x="254" y="865"/>
                    </a:cubicBezTo>
                    <a:cubicBezTo>
                      <a:pt x="254" y="883"/>
                      <a:pt x="269" y="897"/>
                      <a:pt x="287" y="897"/>
                    </a:cubicBezTo>
                    <a:lnTo>
                      <a:pt x="426" y="897"/>
                    </a:lnTo>
                    <a:cubicBezTo>
                      <a:pt x="444" y="897"/>
                      <a:pt x="459" y="883"/>
                      <a:pt x="459" y="865"/>
                    </a:cubicBezTo>
                    <a:cubicBezTo>
                      <a:pt x="459" y="846"/>
                      <a:pt x="444" y="832"/>
                      <a:pt x="426" y="832"/>
                    </a:cubicBezTo>
                    <a:lnTo>
                      <a:pt x="287" y="832"/>
                    </a:lnTo>
                    <a:close/>
                    <a:moveTo>
                      <a:pt x="274" y="885"/>
                    </a:moveTo>
                    <a:cubicBezTo>
                      <a:pt x="276" y="929"/>
                      <a:pt x="312" y="965"/>
                      <a:pt x="356" y="965"/>
                    </a:cubicBezTo>
                    <a:cubicBezTo>
                      <a:pt x="401" y="965"/>
                      <a:pt x="437" y="929"/>
                      <a:pt x="439" y="885"/>
                    </a:cubicBezTo>
                    <a:lnTo>
                      <a:pt x="274" y="885"/>
                    </a:lnTo>
                    <a:close/>
                    <a:moveTo>
                      <a:pt x="459" y="865"/>
                    </a:moveTo>
                    <a:lnTo>
                      <a:pt x="254" y="865"/>
                    </a:lnTo>
                    <a:lnTo>
                      <a:pt x="254" y="762"/>
                    </a:lnTo>
                    <a:lnTo>
                      <a:pt x="459" y="762"/>
                    </a:lnTo>
                    <a:lnTo>
                      <a:pt x="459" y="865"/>
                    </a:lnTo>
                    <a:close/>
                    <a:moveTo>
                      <a:pt x="491" y="369"/>
                    </a:moveTo>
                    <a:cubicBezTo>
                      <a:pt x="491" y="388"/>
                      <a:pt x="476" y="403"/>
                      <a:pt x="457" y="403"/>
                    </a:cubicBezTo>
                    <a:lnTo>
                      <a:pt x="388" y="403"/>
                    </a:lnTo>
                    <a:lnTo>
                      <a:pt x="388" y="472"/>
                    </a:lnTo>
                    <a:cubicBezTo>
                      <a:pt x="388" y="491"/>
                      <a:pt x="373" y="506"/>
                      <a:pt x="355" y="506"/>
                    </a:cubicBezTo>
                    <a:cubicBezTo>
                      <a:pt x="336" y="506"/>
                      <a:pt x="321" y="491"/>
                      <a:pt x="321" y="472"/>
                    </a:cubicBezTo>
                    <a:lnTo>
                      <a:pt x="321" y="403"/>
                    </a:lnTo>
                    <a:lnTo>
                      <a:pt x="252" y="403"/>
                    </a:lnTo>
                    <a:cubicBezTo>
                      <a:pt x="233" y="403"/>
                      <a:pt x="218" y="388"/>
                      <a:pt x="218" y="369"/>
                    </a:cubicBezTo>
                    <a:cubicBezTo>
                      <a:pt x="218" y="351"/>
                      <a:pt x="233" y="336"/>
                      <a:pt x="252" y="336"/>
                    </a:cubicBezTo>
                    <a:lnTo>
                      <a:pt x="321" y="336"/>
                    </a:lnTo>
                    <a:lnTo>
                      <a:pt x="321" y="266"/>
                    </a:lnTo>
                    <a:cubicBezTo>
                      <a:pt x="321" y="248"/>
                      <a:pt x="336" y="233"/>
                      <a:pt x="355" y="233"/>
                    </a:cubicBezTo>
                    <a:cubicBezTo>
                      <a:pt x="373" y="233"/>
                      <a:pt x="388" y="248"/>
                      <a:pt x="388" y="266"/>
                    </a:cubicBezTo>
                    <a:lnTo>
                      <a:pt x="388" y="336"/>
                    </a:lnTo>
                    <a:lnTo>
                      <a:pt x="457" y="336"/>
                    </a:lnTo>
                    <a:cubicBezTo>
                      <a:pt x="476" y="336"/>
                      <a:pt x="491" y="351"/>
                      <a:pt x="491" y="369"/>
                    </a:cubicBezTo>
                    <a:close/>
                    <a:moveTo>
                      <a:pt x="681" y="326"/>
                    </a:moveTo>
                    <a:lnTo>
                      <a:pt x="643" y="326"/>
                    </a:lnTo>
                    <a:cubicBezTo>
                      <a:pt x="644" y="336"/>
                      <a:pt x="645" y="347"/>
                      <a:pt x="645" y="358"/>
                    </a:cubicBezTo>
                    <a:cubicBezTo>
                      <a:pt x="645" y="365"/>
                      <a:pt x="644" y="372"/>
                      <a:pt x="643" y="379"/>
                    </a:cubicBezTo>
                    <a:lnTo>
                      <a:pt x="681" y="379"/>
                    </a:lnTo>
                    <a:cubicBezTo>
                      <a:pt x="696" y="379"/>
                      <a:pt x="709" y="367"/>
                      <a:pt x="709" y="352"/>
                    </a:cubicBezTo>
                    <a:cubicBezTo>
                      <a:pt x="709" y="338"/>
                      <a:pt x="696" y="326"/>
                      <a:pt x="681" y="326"/>
                    </a:cubicBezTo>
                    <a:close/>
                    <a:moveTo>
                      <a:pt x="576" y="170"/>
                    </a:moveTo>
                    <a:lnTo>
                      <a:pt x="603" y="142"/>
                    </a:lnTo>
                    <a:cubicBezTo>
                      <a:pt x="614" y="131"/>
                      <a:pt x="614" y="114"/>
                      <a:pt x="604" y="104"/>
                    </a:cubicBezTo>
                    <a:cubicBezTo>
                      <a:pt x="594" y="94"/>
                      <a:pt x="577" y="94"/>
                      <a:pt x="566" y="105"/>
                    </a:cubicBezTo>
                    <a:lnTo>
                      <a:pt x="538" y="132"/>
                    </a:lnTo>
                    <a:cubicBezTo>
                      <a:pt x="552" y="144"/>
                      <a:pt x="564" y="156"/>
                      <a:pt x="576" y="170"/>
                    </a:cubicBezTo>
                    <a:close/>
                    <a:moveTo>
                      <a:pt x="354" y="67"/>
                    </a:moveTo>
                    <a:cubicBezTo>
                      <a:pt x="363" y="67"/>
                      <a:pt x="372" y="68"/>
                      <a:pt x="380" y="68"/>
                    </a:cubicBezTo>
                    <a:lnTo>
                      <a:pt x="380" y="27"/>
                    </a:lnTo>
                    <a:cubicBezTo>
                      <a:pt x="380" y="12"/>
                      <a:pt x="368" y="0"/>
                      <a:pt x="354" y="0"/>
                    </a:cubicBezTo>
                    <a:cubicBezTo>
                      <a:pt x="339" y="0"/>
                      <a:pt x="327" y="12"/>
                      <a:pt x="327" y="27"/>
                    </a:cubicBezTo>
                    <a:lnTo>
                      <a:pt x="327" y="68"/>
                    </a:lnTo>
                    <a:cubicBezTo>
                      <a:pt x="336" y="68"/>
                      <a:pt x="345" y="67"/>
                      <a:pt x="354" y="67"/>
                    </a:cubicBezTo>
                    <a:close/>
                    <a:moveTo>
                      <a:pt x="130" y="173"/>
                    </a:moveTo>
                    <a:cubicBezTo>
                      <a:pt x="142" y="159"/>
                      <a:pt x="154" y="147"/>
                      <a:pt x="168" y="135"/>
                    </a:cubicBezTo>
                    <a:lnTo>
                      <a:pt x="142" y="109"/>
                    </a:lnTo>
                    <a:cubicBezTo>
                      <a:pt x="131" y="99"/>
                      <a:pt x="114" y="98"/>
                      <a:pt x="104" y="109"/>
                    </a:cubicBezTo>
                    <a:cubicBezTo>
                      <a:pt x="93" y="119"/>
                      <a:pt x="94" y="136"/>
                      <a:pt x="104" y="147"/>
                    </a:cubicBezTo>
                    <a:lnTo>
                      <a:pt x="130" y="173"/>
                    </a:lnTo>
                    <a:close/>
                    <a:moveTo>
                      <a:pt x="64" y="358"/>
                    </a:moveTo>
                    <a:cubicBezTo>
                      <a:pt x="64" y="347"/>
                      <a:pt x="64" y="336"/>
                      <a:pt x="66" y="326"/>
                    </a:cubicBezTo>
                    <a:lnTo>
                      <a:pt x="28" y="326"/>
                    </a:lnTo>
                    <a:cubicBezTo>
                      <a:pt x="13" y="326"/>
                      <a:pt x="0" y="338"/>
                      <a:pt x="0" y="352"/>
                    </a:cubicBezTo>
                    <a:cubicBezTo>
                      <a:pt x="0" y="367"/>
                      <a:pt x="13" y="379"/>
                      <a:pt x="28" y="379"/>
                    </a:cubicBezTo>
                    <a:lnTo>
                      <a:pt x="65" y="379"/>
                    </a:lnTo>
                    <a:cubicBezTo>
                      <a:pt x="64" y="372"/>
                      <a:pt x="64" y="365"/>
                      <a:pt x="64" y="35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37">
              <a:extLst>
                <a:ext uri="{FF2B5EF4-FFF2-40B4-BE49-F238E27FC236}">
                  <a16:creationId xmlns:a16="http://schemas.microsoft.com/office/drawing/2014/main" id="{3995E9F9-FEBC-4101-8D5C-88D976A54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7430" y="4295329"/>
              <a:ext cx="1153362" cy="1155700"/>
              <a:chOff x="0" y="0"/>
              <a:chExt cx="1154113" cy="1155698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4D33585-4058-4377-8F58-29F8F1213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4113" cy="115569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itchFamily="34" charset="0"/>
                    <a:ea typeface="微软雅黑" pitchFamily="34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itchFamily="34" charset="0"/>
                    <a:ea typeface="仿宋_GB2312" pitchFamily="1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E9AC6686-5F4A-416A-9D48-CFA5BA3B9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875" y="169862"/>
                <a:ext cx="563563" cy="766762"/>
              </a:xfrm>
              <a:custGeom>
                <a:avLst/>
                <a:gdLst>
                  <a:gd name="T0" fmla="*/ 73939 w 625"/>
                  <a:gd name="T1" fmla="*/ 124194 h 852"/>
                  <a:gd name="T2" fmla="*/ 62217 w 625"/>
                  <a:gd name="T3" fmla="*/ 766762 h 852"/>
                  <a:gd name="T4" fmla="*/ 563563 w 625"/>
                  <a:gd name="T5" fmla="*/ 188091 h 852"/>
                  <a:gd name="T6" fmla="*/ 520281 w 625"/>
                  <a:gd name="T7" fmla="*/ 201590 h 852"/>
                  <a:gd name="T8" fmla="*/ 64021 w 625"/>
                  <a:gd name="T9" fmla="*/ 722664 h 852"/>
                  <a:gd name="T10" fmla="*/ 243459 w 625"/>
                  <a:gd name="T11" fmla="*/ 81896 h 852"/>
                  <a:gd name="T12" fmla="*/ 320104 w 625"/>
                  <a:gd name="T13" fmla="*/ 81896 h 852"/>
                  <a:gd name="T14" fmla="*/ 280429 w 625"/>
                  <a:gd name="T15" fmla="*/ 122394 h 852"/>
                  <a:gd name="T16" fmla="*/ 196571 w 625"/>
                  <a:gd name="T17" fmla="*/ 83696 h 852"/>
                  <a:gd name="T18" fmla="*/ 103696 w 625"/>
                  <a:gd name="T19" fmla="*/ 194390 h 852"/>
                  <a:gd name="T20" fmla="*/ 459867 w 625"/>
                  <a:gd name="T21" fmla="*/ 194390 h 852"/>
                  <a:gd name="T22" fmla="*/ 366992 w 625"/>
                  <a:gd name="T23" fmla="*/ 83696 h 852"/>
                  <a:gd name="T24" fmla="*/ 196571 w 625"/>
                  <a:gd name="T25" fmla="*/ 83696 h 852"/>
                  <a:gd name="T26" fmla="*/ 199276 w 625"/>
                  <a:gd name="T27" fmla="*/ 582271 h 852"/>
                  <a:gd name="T28" fmla="*/ 136157 w 625"/>
                  <a:gd name="T29" fmla="*/ 600270 h 852"/>
                  <a:gd name="T30" fmla="*/ 122631 w 625"/>
                  <a:gd name="T31" fmla="*/ 613770 h 852"/>
                  <a:gd name="T32" fmla="*/ 199276 w 625"/>
                  <a:gd name="T33" fmla="*/ 619169 h 852"/>
                  <a:gd name="T34" fmla="*/ 119025 w 625"/>
                  <a:gd name="T35" fmla="*/ 658767 h 852"/>
                  <a:gd name="T36" fmla="*/ 218212 w 625"/>
                  <a:gd name="T37" fmla="*/ 610170 h 852"/>
                  <a:gd name="T38" fmla="*/ 218212 w 625"/>
                  <a:gd name="T39" fmla="*/ 578671 h 852"/>
                  <a:gd name="T40" fmla="*/ 99187 w 625"/>
                  <a:gd name="T41" fmla="*/ 584971 h 852"/>
                  <a:gd name="T42" fmla="*/ 192964 w 625"/>
                  <a:gd name="T43" fmla="*/ 683966 h 852"/>
                  <a:gd name="T44" fmla="*/ 192964 w 625"/>
                  <a:gd name="T45" fmla="*/ 301485 h 852"/>
                  <a:gd name="T46" fmla="*/ 136157 w 625"/>
                  <a:gd name="T47" fmla="*/ 318584 h 852"/>
                  <a:gd name="T48" fmla="*/ 155994 w 625"/>
                  <a:gd name="T49" fmla="*/ 368982 h 852"/>
                  <a:gd name="T50" fmla="*/ 119025 w 625"/>
                  <a:gd name="T51" fmla="*/ 382481 h 852"/>
                  <a:gd name="T52" fmla="*/ 192964 w 625"/>
                  <a:gd name="T53" fmla="*/ 281686 h 852"/>
                  <a:gd name="T54" fmla="*/ 99187 w 625"/>
                  <a:gd name="T55" fmla="*/ 380681 h 852"/>
                  <a:gd name="T56" fmla="*/ 217310 w 625"/>
                  <a:gd name="T57" fmla="*/ 323084 h 852"/>
                  <a:gd name="T58" fmla="*/ 216408 w 625"/>
                  <a:gd name="T59" fmla="*/ 296985 h 852"/>
                  <a:gd name="T60" fmla="*/ 199276 w 625"/>
                  <a:gd name="T61" fmla="*/ 452678 h 852"/>
                  <a:gd name="T62" fmla="*/ 122631 w 625"/>
                  <a:gd name="T63" fmla="*/ 471577 h 852"/>
                  <a:gd name="T64" fmla="*/ 199276 w 625"/>
                  <a:gd name="T65" fmla="*/ 522874 h 852"/>
                  <a:gd name="T66" fmla="*/ 218212 w 625"/>
                  <a:gd name="T67" fmla="*/ 438278 h 852"/>
                  <a:gd name="T68" fmla="*/ 99187 w 625"/>
                  <a:gd name="T69" fmla="*/ 442778 h 852"/>
                  <a:gd name="T70" fmla="*/ 199276 w 625"/>
                  <a:gd name="T71" fmla="*/ 541773 h 852"/>
                  <a:gd name="T72" fmla="*/ 260592 w 625"/>
                  <a:gd name="T73" fmla="*/ 418479 h 852"/>
                  <a:gd name="T74" fmla="*/ 294856 w 625"/>
                  <a:gd name="T75" fmla="*/ 650668 h 852"/>
                  <a:gd name="T76" fmla="*/ 452654 w 625"/>
                  <a:gd name="T77" fmla="*/ 602070 h 852"/>
                  <a:gd name="T78" fmla="*/ 288544 w 625"/>
                  <a:gd name="T79" fmla="*/ 644368 h 852"/>
                  <a:gd name="T80" fmla="*/ 452654 w 625"/>
                  <a:gd name="T81" fmla="*/ 456277 h 852"/>
                  <a:gd name="T82" fmla="*/ 288544 w 625"/>
                  <a:gd name="T83" fmla="*/ 368982 h 852"/>
                  <a:gd name="T84" fmla="*/ 288544 w 625"/>
                  <a:gd name="T85" fmla="*/ 316784 h 85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25" h="852">
                    <a:moveTo>
                      <a:pt x="48" y="224"/>
                    </a:moveTo>
                    <a:cubicBezTo>
                      <a:pt x="48" y="200"/>
                      <a:pt x="59" y="188"/>
                      <a:pt x="82" y="188"/>
                    </a:cubicBezTo>
                    <a:lnTo>
                      <a:pt x="82" y="138"/>
                    </a:lnTo>
                    <a:cubicBezTo>
                      <a:pt x="39" y="139"/>
                      <a:pt x="0" y="167"/>
                      <a:pt x="0" y="209"/>
                    </a:cubicBezTo>
                    <a:lnTo>
                      <a:pt x="0" y="783"/>
                    </a:lnTo>
                    <a:cubicBezTo>
                      <a:pt x="0" y="818"/>
                      <a:pt x="34" y="852"/>
                      <a:pt x="69" y="852"/>
                    </a:cubicBezTo>
                    <a:lnTo>
                      <a:pt x="556" y="852"/>
                    </a:lnTo>
                    <a:cubicBezTo>
                      <a:pt x="591" y="852"/>
                      <a:pt x="625" y="818"/>
                      <a:pt x="625" y="783"/>
                    </a:cubicBezTo>
                    <a:lnTo>
                      <a:pt x="625" y="209"/>
                    </a:lnTo>
                    <a:cubicBezTo>
                      <a:pt x="625" y="167"/>
                      <a:pt x="586" y="139"/>
                      <a:pt x="543" y="138"/>
                    </a:cubicBezTo>
                    <a:lnTo>
                      <a:pt x="543" y="188"/>
                    </a:lnTo>
                    <a:cubicBezTo>
                      <a:pt x="566" y="188"/>
                      <a:pt x="577" y="200"/>
                      <a:pt x="577" y="224"/>
                    </a:cubicBezTo>
                    <a:lnTo>
                      <a:pt x="577" y="768"/>
                    </a:lnTo>
                    <a:cubicBezTo>
                      <a:pt x="577" y="785"/>
                      <a:pt x="570" y="803"/>
                      <a:pt x="554" y="803"/>
                    </a:cubicBezTo>
                    <a:lnTo>
                      <a:pt x="71" y="803"/>
                    </a:lnTo>
                    <a:cubicBezTo>
                      <a:pt x="53" y="803"/>
                      <a:pt x="48" y="783"/>
                      <a:pt x="48" y="764"/>
                    </a:cubicBezTo>
                    <a:lnTo>
                      <a:pt x="48" y="224"/>
                    </a:lnTo>
                    <a:close/>
                    <a:moveTo>
                      <a:pt x="270" y="91"/>
                    </a:moveTo>
                    <a:cubicBezTo>
                      <a:pt x="270" y="71"/>
                      <a:pt x="289" y="52"/>
                      <a:pt x="309" y="52"/>
                    </a:cubicBezTo>
                    <a:lnTo>
                      <a:pt x="316" y="52"/>
                    </a:lnTo>
                    <a:cubicBezTo>
                      <a:pt x="336" y="52"/>
                      <a:pt x="355" y="71"/>
                      <a:pt x="355" y="91"/>
                    </a:cubicBezTo>
                    <a:lnTo>
                      <a:pt x="355" y="95"/>
                    </a:lnTo>
                    <a:cubicBezTo>
                      <a:pt x="355" y="117"/>
                      <a:pt x="336" y="136"/>
                      <a:pt x="314" y="136"/>
                    </a:cubicBezTo>
                    <a:lnTo>
                      <a:pt x="311" y="136"/>
                    </a:lnTo>
                    <a:cubicBezTo>
                      <a:pt x="289" y="136"/>
                      <a:pt x="270" y="117"/>
                      <a:pt x="270" y="95"/>
                    </a:cubicBezTo>
                    <a:lnTo>
                      <a:pt x="270" y="91"/>
                    </a:lnTo>
                    <a:close/>
                    <a:moveTo>
                      <a:pt x="218" y="93"/>
                    </a:moveTo>
                    <a:lnTo>
                      <a:pt x="149" y="93"/>
                    </a:lnTo>
                    <a:cubicBezTo>
                      <a:pt x="126" y="93"/>
                      <a:pt x="115" y="104"/>
                      <a:pt x="115" y="127"/>
                    </a:cubicBezTo>
                    <a:lnTo>
                      <a:pt x="115" y="216"/>
                    </a:lnTo>
                    <a:cubicBezTo>
                      <a:pt x="115" y="231"/>
                      <a:pt x="124" y="246"/>
                      <a:pt x="138" y="246"/>
                    </a:cubicBezTo>
                    <a:lnTo>
                      <a:pt x="487" y="246"/>
                    </a:lnTo>
                    <a:cubicBezTo>
                      <a:pt x="501" y="246"/>
                      <a:pt x="510" y="231"/>
                      <a:pt x="510" y="216"/>
                    </a:cubicBezTo>
                    <a:lnTo>
                      <a:pt x="510" y="127"/>
                    </a:lnTo>
                    <a:cubicBezTo>
                      <a:pt x="510" y="104"/>
                      <a:pt x="499" y="93"/>
                      <a:pt x="476" y="93"/>
                    </a:cubicBezTo>
                    <a:lnTo>
                      <a:pt x="407" y="93"/>
                    </a:lnTo>
                    <a:cubicBezTo>
                      <a:pt x="407" y="45"/>
                      <a:pt x="366" y="0"/>
                      <a:pt x="320" y="0"/>
                    </a:cubicBezTo>
                    <a:lnTo>
                      <a:pt x="305" y="0"/>
                    </a:lnTo>
                    <a:cubicBezTo>
                      <a:pt x="259" y="0"/>
                      <a:pt x="218" y="45"/>
                      <a:pt x="218" y="93"/>
                    </a:cubicBezTo>
                    <a:close/>
                    <a:moveTo>
                      <a:pt x="132" y="654"/>
                    </a:moveTo>
                    <a:cubicBezTo>
                      <a:pt x="132" y="649"/>
                      <a:pt x="133" y="647"/>
                      <a:pt x="138" y="647"/>
                    </a:cubicBezTo>
                    <a:lnTo>
                      <a:pt x="221" y="647"/>
                    </a:lnTo>
                    <a:lnTo>
                      <a:pt x="221" y="654"/>
                    </a:lnTo>
                    <a:cubicBezTo>
                      <a:pt x="221" y="661"/>
                      <a:pt x="186" y="680"/>
                      <a:pt x="180" y="684"/>
                    </a:cubicBezTo>
                    <a:cubicBezTo>
                      <a:pt x="174" y="679"/>
                      <a:pt x="161" y="667"/>
                      <a:pt x="151" y="667"/>
                    </a:cubicBezTo>
                    <a:lnTo>
                      <a:pt x="149" y="667"/>
                    </a:lnTo>
                    <a:cubicBezTo>
                      <a:pt x="144" y="667"/>
                      <a:pt x="136" y="675"/>
                      <a:pt x="136" y="680"/>
                    </a:cubicBezTo>
                    <a:lnTo>
                      <a:pt x="136" y="682"/>
                    </a:lnTo>
                    <a:cubicBezTo>
                      <a:pt x="136" y="688"/>
                      <a:pt x="167" y="721"/>
                      <a:pt x="173" y="721"/>
                    </a:cubicBezTo>
                    <a:lnTo>
                      <a:pt x="175" y="721"/>
                    </a:lnTo>
                    <a:cubicBezTo>
                      <a:pt x="180" y="721"/>
                      <a:pt x="214" y="693"/>
                      <a:pt x="221" y="688"/>
                    </a:cubicBezTo>
                    <a:cubicBezTo>
                      <a:pt x="221" y="700"/>
                      <a:pt x="225" y="738"/>
                      <a:pt x="214" y="738"/>
                    </a:cubicBezTo>
                    <a:lnTo>
                      <a:pt x="138" y="738"/>
                    </a:lnTo>
                    <a:cubicBezTo>
                      <a:pt x="133" y="738"/>
                      <a:pt x="132" y="737"/>
                      <a:pt x="132" y="732"/>
                    </a:cubicBezTo>
                    <a:lnTo>
                      <a:pt x="132" y="654"/>
                    </a:lnTo>
                    <a:close/>
                    <a:moveTo>
                      <a:pt x="214" y="760"/>
                    </a:moveTo>
                    <a:cubicBezTo>
                      <a:pt x="255" y="760"/>
                      <a:pt x="240" y="715"/>
                      <a:pt x="242" y="678"/>
                    </a:cubicBezTo>
                    <a:cubicBezTo>
                      <a:pt x="243" y="658"/>
                      <a:pt x="292" y="642"/>
                      <a:pt x="296" y="624"/>
                    </a:cubicBezTo>
                    <a:lnTo>
                      <a:pt x="290" y="624"/>
                    </a:lnTo>
                    <a:cubicBezTo>
                      <a:pt x="275" y="624"/>
                      <a:pt x="253" y="637"/>
                      <a:pt x="242" y="643"/>
                    </a:cubicBezTo>
                    <a:cubicBezTo>
                      <a:pt x="237" y="635"/>
                      <a:pt x="232" y="626"/>
                      <a:pt x="218" y="626"/>
                    </a:cubicBezTo>
                    <a:lnTo>
                      <a:pt x="134" y="626"/>
                    </a:lnTo>
                    <a:cubicBezTo>
                      <a:pt x="122" y="626"/>
                      <a:pt x="110" y="637"/>
                      <a:pt x="110" y="650"/>
                    </a:cubicBezTo>
                    <a:lnTo>
                      <a:pt x="110" y="736"/>
                    </a:lnTo>
                    <a:cubicBezTo>
                      <a:pt x="110" y="750"/>
                      <a:pt x="123" y="760"/>
                      <a:pt x="138" y="760"/>
                    </a:cubicBezTo>
                    <a:lnTo>
                      <a:pt x="214" y="760"/>
                    </a:lnTo>
                    <a:close/>
                    <a:moveTo>
                      <a:pt x="132" y="341"/>
                    </a:moveTo>
                    <a:cubicBezTo>
                      <a:pt x="132" y="336"/>
                      <a:pt x="133" y="335"/>
                      <a:pt x="138" y="335"/>
                    </a:cubicBezTo>
                    <a:lnTo>
                      <a:pt x="214" y="335"/>
                    </a:lnTo>
                    <a:cubicBezTo>
                      <a:pt x="219" y="335"/>
                      <a:pt x="221" y="336"/>
                      <a:pt x="221" y="341"/>
                    </a:cubicBezTo>
                    <a:cubicBezTo>
                      <a:pt x="221" y="346"/>
                      <a:pt x="184" y="371"/>
                      <a:pt x="180" y="371"/>
                    </a:cubicBezTo>
                    <a:cubicBezTo>
                      <a:pt x="175" y="371"/>
                      <a:pt x="164" y="354"/>
                      <a:pt x="151" y="354"/>
                    </a:cubicBezTo>
                    <a:cubicBezTo>
                      <a:pt x="145" y="354"/>
                      <a:pt x="136" y="361"/>
                      <a:pt x="136" y="367"/>
                    </a:cubicBezTo>
                    <a:lnTo>
                      <a:pt x="136" y="369"/>
                    </a:lnTo>
                    <a:cubicBezTo>
                      <a:pt x="136" y="378"/>
                      <a:pt x="166" y="406"/>
                      <a:pt x="173" y="410"/>
                    </a:cubicBezTo>
                    <a:lnTo>
                      <a:pt x="221" y="376"/>
                    </a:lnTo>
                    <a:lnTo>
                      <a:pt x="221" y="425"/>
                    </a:lnTo>
                    <a:lnTo>
                      <a:pt x="132" y="425"/>
                    </a:lnTo>
                    <a:lnTo>
                      <a:pt x="132" y="341"/>
                    </a:lnTo>
                    <a:close/>
                    <a:moveTo>
                      <a:pt x="240" y="330"/>
                    </a:moveTo>
                    <a:cubicBezTo>
                      <a:pt x="237" y="319"/>
                      <a:pt x="228" y="313"/>
                      <a:pt x="214" y="313"/>
                    </a:cubicBezTo>
                    <a:lnTo>
                      <a:pt x="138" y="313"/>
                    </a:lnTo>
                    <a:cubicBezTo>
                      <a:pt x="123" y="313"/>
                      <a:pt x="110" y="322"/>
                      <a:pt x="110" y="337"/>
                    </a:cubicBezTo>
                    <a:lnTo>
                      <a:pt x="110" y="423"/>
                    </a:lnTo>
                    <a:cubicBezTo>
                      <a:pt x="110" y="436"/>
                      <a:pt x="122" y="447"/>
                      <a:pt x="134" y="447"/>
                    </a:cubicBezTo>
                    <a:lnTo>
                      <a:pt x="218" y="447"/>
                    </a:lnTo>
                    <a:cubicBezTo>
                      <a:pt x="252" y="447"/>
                      <a:pt x="242" y="393"/>
                      <a:pt x="241" y="359"/>
                    </a:cubicBezTo>
                    <a:lnTo>
                      <a:pt x="296" y="313"/>
                    </a:lnTo>
                    <a:cubicBezTo>
                      <a:pt x="296" y="313"/>
                      <a:pt x="292" y="311"/>
                      <a:pt x="292" y="311"/>
                    </a:cubicBezTo>
                    <a:cubicBezTo>
                      <a:pt x="271" y="311"/>
                      <a:pt x="253" y="329"/>
                      <a:pt x="240" y="330"/>
                    </a:cubicBezTo>
                    <a:close/>
                    <a:moveTo>
                      <a:pt x="132" y="492"/>
                    </a:moveTo>
                    <a:lnTo>
                      <a:pt x="221" y="492"/>
                    </a:lnTo>
                    <a:lnTo>
                      <a:pt x="221" y="503"/>
                    </a:lnTo>
                    <a:lnTo>
                      <a:pt x="180" y="529"/>
                    </a:lnTo>
                    <a:lnTo>
                      <a:pt x="152" y="508"/>
                    </a:lnTo>
                    <a:cubicBezTo>
                      <a:pt x="145" y="513"/>
                      <a:pt x="136" y="515"/>
                      <a:pt x="136" y="524"/>
                    </a:cubicBezTo>
                    <a:cubicBezTo>
                      <a:pt x="136" y="531"/>
                      <a:pt x="167" y="565"/>
                      <a:pt x="173" y="565"/>
                    </a:cubicBezTo>
                    <a:cubicBezTo>
                      <a:pt x="183" y="565"/>
                      <a:pt x="209" y="536"/>
                      <a:pt x="221" y="533"/>
                    </a:cubicBezTo>
                    <a:lnTo>
                      <a:pt x="221" y="581"/>
                    </a:lnTo>
                    <a:lnTo>
                      <a:pt x="132" y="581"/>
                    </a:lnTo>
                    <a:lnTo>
                      <a:pt x="132" y="492"/>
                    </a:lnTo>
                    <a:close/>
                    <a:moveTo>
                      <a:pt x="242" y="487"/>
                    </a:moveTo>
                    <a:cubicBezTo>
                      <a:pt x="238" y="480"/>
                      <a:pt x="233" y="470"/>
                      <a:pt x="221" y="470"/>
                    </a:cubicBezTo>
                    <a:lnTo>
                      <a:pt x="132" y="470"/>
                    </a:lnTo>
                    <a:cubicBezTo>
                      <a:pt x="121" y="470"/>
                      <a:pt x="110" y="481"/>
                      <a:pt x="110" y="492"/>
                    </a:cubicBezTo>
                    <a:lnTo>
                      <a:pt x="110" y="581"/>
                    </a:lnTo>
                    <a:cubicBezTo>
                      <a:pt x="110" y="591"/>
                      <a:pt x="121" y="602"/>
                      <a:pt x="132" y="602"/>
                    </a:cubicBezTo>
                    <a:lnTo>
                      <a:pt x="221" y="602"/>
                    </a:lnTo>
                    <a:cubicBezTo>
                      <a:pt x="252" y="602"/>
                      <a:pt x="242" y="547"/>
                      <a:pt x="242" y="515"/>
                    </a:cubicBezTo>
                    <a:lnTo>
                      <a:pt x="296" y="469"/>
                    </a:lnTo>
                    <a:lnTo>
                      <a:pt x="289" y="465"/>
                    </a:lnTo>
                    <a:lnTo>
                      <a:pt x="242" y="487"/>
                    </a:lnTo>
                    <a:close/>
                    <a:moveTo>
                      <a:pt x="320" y="716"/>
                    </a:moveTo>
                    <a:cubicBezTo>
                      <a:pt x="320" y="721"/>
                      <a:pt x="322" y="723"/>
                      <a:pt x="327" y="723"/>
                    </a:cubicBezTo>
                    <a:lnTo>
                      <a:pt x="495" y="723"/>
                    </a:lnTo>
                    <a:cubicBezTo>
                      <a:pt x="500" y="723"/>
                      <a:pt x="502" y="721"/>
                      <a:pt x="502" y="716"/>
                    </a:cubicBezTo>
                    <a:lnTo>
                      <a:pt x="502" y="669"/>
                    </a:lnTo>
                    <a:cubicBezTo>
                      <a:pt x="502" y="664"/>
                      <a:pt x="500" y="663"/>
                      <a:pt x="495" y="663"/>
                    </a:cubicBezTo>
                    <a:lnTo>
                      <a:pt x="320" y="663"/>
                    </a:lnTo>
                    <a:lnTo>
                      <a:pt x="320" y="716"/>
                    </a:lnTo>
                    <a:close/>
                    <a:moveTo>
                      <a:pt x="320" y="565"/>
                    </a:moveTo>
                    <a:lnTo>
                      <a:pt x="502" y="565"/>
                    </a:lnTo>
                    <a:lnTo>
                      <a:pt x="502" y="507"/>
                    </a:lnTo>
                    <a:lnTo>
                      <a:pt x="320" y="507"/>
                    </a:lnTo>
                    <a:lnTo>
                      <a:pt x="320" y="565"/>
                    </a:lnTo>
                    <a:close/>
                    <a:moveTo>
                      <a:pt x="320" y="410"/>
                    </a:moveTo>
                    <a:lnTo>
                      <a:pt x="452" y="410"/>
                    </a:lnTo>
                    <a:lnTo>
                      <a:pt x="452" y="352"/>
                    </a:lnTo>
                    <a:lnTo>
                      <a:pt x="320" y="352"/>
                    </a:lnTo>
                    <a:lnTo>
                      <a:pt x="320" y="4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40">
              <a:extLst>
                <a:ext uri="{FF2B5EF4-FFF2-40B4-BE49-F238E27FC236}">
                  <a16:creationId xmlns:a16="http://schemas.microsoft.com/office/drawing/2014/main" id="{8743CBF2-1915-4263-90A5-573970E970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1422" y="2752279"/>
              <a:ext cx="1154946" cy="1155700"/>
              <a:chOff x="0" y="0"/>
              <a:chExt cx="1155700" cy="1155698"/>
            </a:xfrm>
            <a:solidFill>
              <a:schemeClr val="bg1">
                <a:lumMod val="65000"/>
              </a:schemeClr>
            </a:solidFill>
          </p:grpSpPr>
          <p:sp>
            <p:nvSpPr>
              <p:cNvPr id="30" name="Oval 33">
                <a:extLst>
                  <a:ext uri="{FF2B5EF4-FFF2-40B4-BE49-F238E27FC236}">
                    <a16:creationId xmlns:a16="http://schemas.microsoft.com/office/drawing/2014/main" id="{EB85E4F4-D75D-4922-95D7-678F6ADD9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5700" cy="115569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itchFamily="34" charset="0"/>
                    <a:ea typeface="微软雅黑" pitchFamily="34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itchFamily="34" charset="0"/>
                    <a:ea typeface="仿宋_GB2312" pitchFamily="1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DB0574E2-4B8D-4E96-B794-C84308E61A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1937" y="217487"/>
                <a:ext cx="712788" cy="701675"/>
              </a:xfrm>
              <a:custGeom>
                <a:avLst/>
                <a:gdLst>
                  <a:gd name="T0" fmla="*/ 188097 w 792"/>
                  <a:gd name="T1" fmla="*/ 307152 h 779"/>
                  <a:gd name="T2" fmla="*/ 249296 w 792"/>
                  <a:gd name="T3" fmla="*/ 200865 h 779"/>
                  <a:gd name="T4" fmla="*/ 350994 w 792"/>
                  <a:gd name="T5" fmla="*/ 290938 h 779"/>
                  <a:gd name="T6" fmla="*/ 264596 w 792"/>
                  <a:gd name="T7" fmla="*/ 182850 h 779"/>
                  <a:gd name="T8" fmla="*/ 350994 w 792"/>
                  <a:gd name="T9" fmla="*/ 290938 h 779"/>
                  <a:gd name="T10" fmla="*/ 350994 w 792"/>
                  <a:gd name="T11" fmla="*/ 290938 h 779"/>
                  <a:gd name="T12" fmla="*/ 420293 w 792"/>
                  <a:gd name="T13" fmla="*/ 174743 h 779"/>
                  <a:gd name="T14" fmla="*/ 442793 w 792"/>
                  <a:gd name="T15" fmla="*/ 163034 h 779"/>
                  <a:gd name="T16" fmla="*/ 445493 w 792"/>
                  <a:gd name="T17" fmla="*/ 182850 h 779"/>
                  <a:gd name="T18" fmla="*/ 439193 w 792"/>
                  <a:gd name="T19" fmla="*/ 215276 h 779"/>
                  <a:gd name="T20" fmla="*/ 418493 w 792"/>
                  <a:gd name="T21" fmla="*/ 207170 h 779"/>
                  <a:gd name="T22" fmla="*/ 393293 w 792"/>
                  <a:gd name="T23" fmla="*/ 185552 h 779"/>
                  <a:gd name="T24" fmla="*/ 410393 w 792"/>
                  <a:gd name="T25" fmla="*/ 172942 h 779"/>
                  <a:gd name="T26" fmla="*/ 442793 w 792"/>
                  <a:gd name="T27" fmla="*/ 163034 h 779"/>
                  <a:gd name="T28" fmla="*/ 337494 w 792"/>
                  <a:gd name="T29" fmla="*/ 308953 h 779"/>
                  <a:gd name="T30" fmla="*/ 325795 w 792"/>
                  <a:gd name="T31" fmla="*/ 440461 h 779"/>
                  <a:gd name="T32" fmla="*/ 371694 w 792"/>
                  <a:gd name="T33" fmla="*/ 320663 h 779"/>
                  <a:gd name="T34" fmla="*/ 280795 w 792"/>
                  <a:gd name="T35" fmla="*/ 268420 h 779"/>
                  <a:gd name="T36" fmla="*/ 246596 w 792"/>
                  <a:gd name="T37" fmla="*/ 280130 h 779"/>
                  <a:gd name="T38" fmla="*/ 292495 w 792"/>
                  <a:gd name="T39" fmla="*/ 440461 h 779"/>
                  <a:gd name="T40" fmla="*/ 280795 w 792"/>
                  <a:gd name="T41" fmla="*/ 268420 h 779"/>
                  <a:gd name="T42" fmla="*/ 416693 w 792"/>
                  <a:gd name="T43" fmla="*/ 240497 h 779"/>
                  <a:gd name="T44" fmla="*/ 404993 w 792"/>
                  <a:gd name="T45" fmla="*/ 440461 h 779"/>
                  <a:gd name="T46" fmla="*/ 450892 w 792"/>
                  <a:gd name="T47" fmla="*/ 253107 h 779"/>
                  <a:gd name="T48" fmla="*/ 201597 w 792"/>
                  <a:gd name="T49" fmla="*/ 351288 h 779"/>
                  <a:gd name="T50" fmla="*/ 167397 w 792"/>
                  <a:gd name="T51" fmla="*/ 362997 h 779"/>
                  <a:gd name="T52" fmla="*/ 213296 w 792"/>
                  <a:gd name="T53" fmla="*/ 440461 h 779"/>
                  <a:gd name="T54" fmla="*/ 201597 w 792"/>
                  <a:gd name="T55" fmla="*/ 351288 h 779"/>
                  <a:gd name="T56" fmla="*/ 122398 w 792"/>
                  <a:gd name="T57" fmla="*/ 440461 h 779"/>
                  <a:gd name="T58" fmla="*/ 110698 w 792"/>
                  <a:gd name="T59" fmla="*/ 170240 h 779"/>
                  <a:gd name="T60" fmla="*/ 134098 w 792"/>
                  <a:gd name="T61" fmla="*/ 170240 h 779"/>
                  <a:gd name="T62" fmla="*/ 477892 w 792"/>
                  <a:gd name="T63" fmla="*/ 417042 h 779"/>
                  <a:gd name="T64" fmla="*/ 477892 w 792"/>
                  <a:gd name="T65" fmla="*/ 440461 h 779"/>
                  <a:gd name="T66" fmla="*/ 110698 w 792"/>
                  <a:gd name="T67" fmla="*/ 428751 h 779"/>
                  <a:gd name="T68" fmla="*/ 477892 w 792"/>
                  <a:gd name="T69" fmla="*/ 417042 h 779"/>
                  <a:gd name="T70" fmla="*/ 611990 w 792"/>
                  <a:gd name="T71" fmla="*/ 701675 h 779"/>
                  <a:gd name="T72" fmla="*/ 436493 w 792"/>
                  <a:gd name="T73" fmla="*/ 566564 h 779"/>
                  <a:gd name="T74" fmla="*/ 0 w 792"/>
                  <a:gd name="T75" fmla="*/ 299045 h 779"/>
                  <a:gd name="T76" fmla="*/ 599390 w 792"/>
                  <a:gd name="T77" fmla="*/ 299045 h 779"/>
                  <a:gd name="T78" fmla="*/ 677689 w 792"/>
                  <a:gd name="T79" fmla="*/ 544947 h 779"/>
                  <a:gd name="T80" fmla="*/ 300595 w 792"/>
                  <a:gd name="T81" fmla="*/ 561160 h 779"/>
                  <a:gd name="T82" fmla="*/ 561591 w 792"/>
                  <a:gd name="T83" fmla="*/ 299045 h 779"/>
                  <a:gd name="T84" fmla="*/ 38699 w 792"/>
                  <a:gd name="T85" fmla="*/ 299045 h 77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792" h="779">
                    <a:moveTo>
                      <a:pt x="297" y="240"/>
                    </a:moveTo>
                    <a:lnTo>
                      <a:pt x="209" y="341"/>
                    </a:lnTo>
                    <a:lnTo>
                      <a:pt x="188" y="323"/>
                    </a:lnTo>
                    <a:lnTo>
                      <a:pt x="277" y="223"/>
                    </a:lnTo>
                    <a:lnTo>
                      <a:pt x="297" y="240"/>
                    </a:lnTo>
                    <a:close/>
                    <a:moveTo>
                      <a:pt x="390" y="323"/>
                    </a:moveTo>
                    <a:lnTo>
                      <a:pt x="276" y="224"/>
                    </a:lnTo>
                    <a:lnTo>
                      <a:pt x="294" y="203"/>
                    </a:lnTo>
                    <a:lnTo>
                      <a:pt x="408" y="303"/>
                    </a:lnTo>
                    <a:lnTo>
                      <a:pt x="390" y="323"/>
                    </a:lnTo>
                    <a:close/>
                    <a:moveTo>
                      <a:pt x="487" y="212"/>
                    </a:moveTo>
                    <a:lnTo>
                      <a:pt x="390" y="323"/>
                    </a:lnTo>
                    <a:lnTo>
                      <a:pt x="369" y="305"/>
                    </a:lnTo>
                    <a:lnTo>
                      <a:pt x="467" y="194"/>
                    </a:lnTo>
                    <a:lnTo>
                      <a:pt x="487" y="212"/>
                    </a:lnTo>
                    <a:close/>
                    <a:moveTo>
                      <a:pt x="492" y="181"/>
                    </a:moveTo>
                    <a:cubicBezTo>
                      <a:pt x="497" y="179"/>
                      <a:pt x="500" y="182"/>
                      <a:pt x="499" y="187"/>
                    </a:cubicBezTo>
                    <a:lnTo>
                      <a:pt x="495" y="203"/>
                    </a:lnTo>
                    <a:cubicBezTo>
                      <a:pt x="494" y="209"/>
                      <a:pt x="492" y="217"/>
                      <a:pt x="491" y="222"/>
                    </a:cubicBezTo>
                    <a:lnTo>
                      <a:pt x="488" y="239"/>
                    </a:lnTo>
                    <a:cubicBezTo>
                      <a:pt x="487" y="244"/>
                      <a:pt x="483" y="245"/>
                      <a:pt x="479" y="242"/>
                    </a:cubicBezTo>
                    <a:lnTo>
                      <a:pt x="465" y="230"/>
                    </a:lnTo>
                    <a:cubicBezTo>
                      <a:pt x="461" y="227"/>
                      <a:pt x="455" y="221"/>
                      <a:pt x="451" y="217"/>
                    </a:cubicBezTo>
                    <a:lnTo>
                      <a:pt x="437" y="206"/>
                    </a:lnTo>
                    <a:cubicBezTo>
                      <a:pt x="433" y="202"/>
                      <a:pt x="434" y="198"/>
                      <a:pt x="439" y="197"/>
                    </a:cubicBezTo>
                    <a:lnTo>
                      <a:pt x="456" y="192"/>
                    </a:lnTo>
                    <a:cubicBezTo>
                      <a:pt x="461" y="190"/>
                      <a:pt x="470" y="187"/>
                      <a:pt x="475" y="186"/>
                    </a:cubicBezTo>
                    <a:lnTo>
                      <a:pt x="492" y="181"/>
                    </a:lnTo>
                    <a:close/>
                    <a:moveTo>
                      <a:pt x="400" y="343"/>
                    </a:moveTo>
                    <a:lnTo>
                      <a:pt x="375" y="343"/>
                    </a:lnTo>
                    <a:cubicBezTo>
                      <a:pt x="368" y="343"/>
                      <a:pt x="362" y="349"/>
                      <a:pt x="362" y="356"/>
                    </a:cubicBezTo>
                    <a:lnTo>
                      <a:pt x="362" y="489"/>
                    </a:lnTo>
                    <a:lnTo>
                      <a:pt x="413" y="489"/>
                    </a:lnTo>
                    <a:lnTo>
                      <a:pt x="413" y="356"/>
                    </a:lnTo>
                    <a:cubicBezTo>
                      <a:pt x="413" y="349"/>
                      <a:pt x="407" y="343"/>
                      <a:pt x="400" y="343"/>
                    </a:cubicBezTo>
                    <a:close/>
                    <a:moveTo>
                      <a:pt x="312" y="298"/>
                    </a:moveTo>
                    <a:lnTo>
                      <a:pt x="287" y="298"/>
                    </a:lnTo>
                    <a:cubicBezTo>
                      <a:pt x="280" y="298"/>
                      <a:pt x="274" y="304"/>
                      <a:pt x="274" y="311"/>
                    </a:cubicBezTo>
                    <a:lnTo>
                      <a:pt x="274" y="489"/>
                    </a:lnTo>
                    <a:lnTo>
                      <a:pt x="325" y="489"/>
                    </a:lnTo>
                    <a:lnTo>
                      <a:pt x="325" y="311"/>
                    </a:lnTo>
                    <a:cubicBezTo>
                      <a:pt x="325" y="304"/>
                      <a:pt x="319" y="298"/>
                      <a:pt x="312" y="298"/>
                    </a:cubicBezTo>
                    <a:close/>
                    <a:moveTo>
                      <a:pt x="488" y="267"/>
                    </a:moveTo>
                    <a:lnTo>
                      <a:pt x="463" y="267"/>
                    </a:lnTo>
                    <a:cubicBezTo>
                      <a:pt x="456" y="267"/>
                      <a:pt x="450" y="273"/>
                      <a:pt x="450" y="281"/>
                    </a:cubicBezTo>
                    <a:lnTo>
                      <a:pt x="450" y="489"/>
                    </a:lnTo>
                    <a:lnTo>
                      <a:pt x="501" y="489"/>
                    </a:lnTo>
                    <a:lnTo>
                      <a:pt x="501" y="281"/>
                    </a:lnTo>
                    <a:cubicBezTo>
                      <a:pt x="501" y="273"/>
                      <a:pt x="495" y="267"/>
                      <a:pt x="488" y="267"/>
                    </a:cubicBezTo>
                    <a:close/>
                    <a:moveTo>
                      <a:pt x="224" y="390"/>
                    </a:moveTo>
                    <a:lnTo>
                      <a:pt x="200" y="390"/>
                    </a:lnTo>
                    <a:cubicBezTo>
                      <a:pt x="192" y="390"/>
                      <a:pt x="186" y="396"/>
                      <a:pt x="186" y="403"/>
                    </a:cubicBezTo>
                    <a:lnTo>
                      <a:pt x="186" y="489"/>
                    </a:lnTo>
                    <a:lnTo>
                      <a:pt x="237" y="489"/>
                    </a:lnTo>
                    <a:lnTo>
                      <a:pt x="237" y="403"/>
                    </a:lnTo>
                    <a:cubicBezTo>
                      <a:pt x="237" y="396"/>
                      <a:pt x="231" y="390"/>
                      <a:pt x="224" y="390"/>
                    </a:cubicBezTo>
                    <a:close/>
                    <a:moveTo>
                      <a:pt x="149" y="476"/>
                    </a:moveTo>
                    <a:cubicBezTo>
                      <a:pt x="149" y="483"/>
                      <a:pt x="144" y="489"/>
                      <a:pt x="136" y="489"/>
                    </a:cubicBezTo>
                    <a:cubicBezTo>
                      <a:pt x="129" y="489"/>
                      <a:pt x="123" y="483"/>
                      <a:pt x="123" y="476"/>
                    </a:cubicBezTo>
                    <a:lnTo>
                      <a:pt x="123" y="189"/>
                    </a:lnTo>
                    <a:cubicBezTo>
                      <a:pt x="123" y="182"/>
                      <a:pt x="129" y="176"/>
                      <a:pt x="136" y="176"/>
                    </a:cubicBezTo>
                    <a:cubicBezTo>
                      <a:pt x="143" y="176"/>
                      <a:pt x="149" y="182"/>
                      <a:pt x="149" y="189"/>
                    </a:cubicBezTo>
                    <a:lnTo>
                      <a:pt x="149" y="476"/>
                    </a:lnTo>
                    <a:close/>
                    <a:moveTo>
                      <a:pt x="531" y="463"/>
                    </a:moveTo>
                    <a:cubicBezTo>
                      <a:pt x="538" y="463"/>
                      <a:pt x="544" y="469"/>
                      <a:pt x="544" y="476"/>
                    </a:cubicBezTo>
                    <a:cubicBezTo>
                      <a:pt x="544" y="483"/>
                      <a:pt x="538" y="489"/>
                      <a:pt x="531" y="489"/>
                    </a:cubicBezTo>
                    <a:lnTo>
                      <a:pt x="136" y="489"/>
                    </a:lnTo>
                    <a:cubicBezTo>
                      <a:pt x="129" y="489"/>
                      <a:pt x="123" y="483"/>
                      <a:pt x="123" y="476"/>
                    </a:cubicBezTo>
                    <a:cubicBezTo>
                      <a:pt x="123" y="469"/>
                      <a:pt x="129" y="463"/>
                      <a:pt x="136" y="463"/>
                    </a:cubicBezTo>
                    <a:lnTo>
                      <a:pt x="531" y="463"/>
                    </a:lnTo>
                    <a:close/>
                    <a:moveTo>
                      <a:pt x="753" y="750"/>
                    </a:moveTo>
                    <a:cubicBezTo>
                      <a:pt x="732" y="770"/>
                      <a:pt x="706" y="779"/>
                      <a:pt x="680" y="779"/>
                    </a:cubicBezTo>
                    <a:cubicBezTo>
                      <a:pt x="654" y="779"/>
                      <a:pt x="628" y="770"/>
                      <a:pt x="608" y="750"/>
                    </a:cubicBezTo>
                    <a:lnTo>
                      <a:pt x="485" y="629"/>
                    </a:lnTo>
                    <a:cubicBezTo>
                      <a:pt x="440" y="653"/>
                      <a:pt x="388" y="666"/>
                      <a:pt x="334" y="666"/>
                    </a:cubicBezTo>
                    <a:cubicBezTo>
                      <a:pt x="149" y="666"/>
                      <a:pt x="0" y="517"/>
                      <a:pt x="0" y="332"/>
                    </a:cubicBezTo>
                    <a:cubicBezTo>
                      <a:pt x="0" y="149"/>
                      <a:pt x="149" y="0"/>
                      <a:pt x="334" y="0"/>
                    </a:cubicBezTo>
                    <a:cubicBezTo>
                      <a:pt x="517" y="0"/>
                      <a:pt x="666" y="149"/>
                      <a:pt x="666" y="332"/>
                    </a:cubicBezTo>
                    <a:cubicBezTo>
                      <a:pt x="666" y="387"/>
                      <a:pt x="653" y="439"/>
                      <a:pt x="630" y="484"/>
                    </a:cubicBezTo>
                    <a:lnTo>
                      <a:pt x="753" y="605"/>
                    </a:lnTo>
                    <a:cubicBezTo>
                      <a:pt x="792" y="645"/>
                      <a:pt x="792" y="709"/>
                      <a:pt x="753" y="750"/>
                    </a:cubicBezTo>
                    <a:close/>
                    <a:moveTo>
                      <a:pt x="334" y="623"/>
                    </a:moveTo>
                    <a:lnTo>
                      <a:pt x="334" y="623"/>
                    </a:lnTo>
                    <a:cubicBezTo>
                      <a:pt x="494" y="623"/>
                      <a:pt x="624" y="493"/>
                      <a:pt x="624" y="332"/>
                    </a:cubicBezTo>
                    <a:cubicBezTo>
                      <a:pt x="624" y="172"/>
                      <a:pt x="494" y="42"/>
                      <a:pt x="334" y="42"/>
                    </a:cubicBezTo>
                    <a:cubicBezTo>
                      <a:pt x="173" y="42"/>
                      <a:pt x="43" y="172"/>
                      <a:pt x="43" y="332"/>
                    </a:cubicBezTo>
                    <a:cubicBezTo>
                      <a:pt x="43" y="493"/>
                      <a:pt x="173" y="623"/>
                      <a:pt x="334" y="62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43">
              <a:extLst>
                <a:ext uri="{FF2B5EF4-FFF2-40B4-BE49-F238E27FC236}">
                  <a16:creationId xmlns:a16="http://schemas.microsoft.com/office/drawing/2014/main" id="{66DA4BDF-B6FD-4D8F-A51B-7B658F3CE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9013" y="4325490"/>
              <a:ext cx="1153362" cy="1155700"/>
              <a:chOff x="0" y="0"/>
              <a:chExt cx="1154113" cy="1155698"/>
            </a:xfrm>
            <a:solidFill>
              <a:schemeClr val="bg1">
                <a:lumMod val="65000"/>
              </a:schemeClr>
            </a:solidFill>
          </p:grpSpPr>
          <p:sp>
            <p:nvSpPr>
              <p:cNvPr id="28" name="Oval 32">
                <a:extLst>
                  <a:ext uri="{FF2B5EF4-FFF2-40B4-BE49-F238E27FC236}">
                    <a16:creationId xmlns:a16="http://schemas.microsoft.com/office/drawing/2014/main" id="{1EFDA0C9-56C4-4FF6-BC73-EBE8E7982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4113" cy="115569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itchFamily="34" charset="0"/>
                    <a:ea typeface="微软雅黑" pitchFamily="34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itchFamily="34" charset="0"/>
                    <a:ea typeface="仿宋_GB2312" pitchFamily="1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0E7E2393-1D23-41F5-835E-623AB1951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8287" y="254000"/>
                <a:ext cx="658813" cy="652462"/>
              </a:xfrm>
              <a:custGeom>
                <a:avLst/>
                <a:gdLst>
                  <a:gd name="T0" fmla="*/ 594912 w 732"/>
                  <a:gd name="T1" fmla="*/ 562343 h 724"/>
                  <a:gd name="T2" fmla="*/ 526510 w 732"/>
                  <a:gd name="T3" fmla="*/ 562343 h 724"/>
                  <a:gd name="T4" fmla="*/ 431109 w 732"/>
                  <a:gd name="T5" fmla="*/ 379401 h 724"/>
                  <a:gd name="T6" fmla="*/ 421208 w 732"/>
                  <a:gd name="T7" fmla="*/ 415449 h 724"/>
                  <a:gd name="T8" fmla="*/ 369007 w 732"/>
                  <a:gd name="T9" fmla="*/ 455101 h 724"/>
                  <a:gd name="T10" fmla="*/ 540011 w 732"/>
                  <a:gd name="T11" fmla="*/ 644351 h 724"/>
                  <a:gd name="T12" fmla="*/ 649813 w 732"/>
                  <a:gd name="T13" fmla="*/ 570454 h 724"/>
                  <a:gd name="T14" fmla="*/ 568811 w 732"/>
                  <a:gd name="T15" fmla="*/ 486643 h 724"/>
                  <a:gd name="T16" fmla="*/ 449109 w 732"/>
                  <a:gd name="T17" fmla="*/ 388413 h 724"/>
                  <a:gd name="T18" fmla="*/ 237605 w 732"/>
                  <a:gd name="T19" fmla="*/ 231606 h 724"/>
                  <a:gd name="T20" fmla="*/ 273605 w 732"/>
                  <a:gd name="T21" fmla="*/ 221693 h 724"/>
                  <a:gd name="T22" fmla="*/ 283506 w 732"/>
                  <a:gd name="T23" fmla="*/ 186546 h 724"/>
                  <a:gd name="T24" fmla="*/ 292506 w 732"/>
                  <a:gd name="T25" fmla="*/ 153202 h 724"/>
                  <a:gd name="T26" fmla="*/ 126903 w 732"/>
                  <a:gd name="T27" fmla="*/ 14419 h 724"/>
                  <a:gd name="T28" fmla="*/ 104402 w 732"/>
                  <a:gd name="T29" fmla="*/ 184744 h 724"/>
                  <a:gd name="T30" fmla="*/ 900 w 732"/>
                  <a:gd name="T31" fmla="*/ 141487 h 724"/>
                  <a:gd name="T32" fmla="*/ 196204 w 732"/>
                  <a:gd name="T33" fmla="*/ 281171 h 724"/>
                  <a:gd name="T34" fmla="*/ 221404 w 732"/>
                  <a:gd name="T35" fmla="*/ 248729 h 724"/>
                  <a:gd name="T36" fmla="*/ 634513 w 732"/>
                  <a:gd name="T37" fmla="*/ 63985 h 724"/>
                  <a:gd name="T38" fmla="*/ 546311 w 732"/>
                  <a:gd name="T39" fmla="*/ 0 h 724"/>
                  <a:gd name="T40" fmla="*/ 309606 w 732"/>
                  <a:gd name="T41" fmla="*/ 211780 h 724"/>
                  <a:gd name="T42" fmla="*/ 275405 w 732"/>
                  <a:gd name="T43" fmla="*/ 260444 h 724"/>
                  <a:gd name="T44" fmla="*/ 246605 w 732"/>
                  <a:gd name="T45" fmla="*/ 274863 h 724"/>
                  <a:gd name="T46" fmla="*/ 250205 w 732"/>
                  <a:gd name="T47" fmla="*/ 364982 h 724"/>
                  <a:gd name="T48" fmla="*/ 58501 w 732"/>
                  <a:gd name="T49" fmla="*/ 530801 h 724"/>
                  <a:gd name="T50" fmla="*/ 37801 w 732"/>
                  <a:gd name="T51" fmla="*/ 652462 h 724"/>
                  <a:gd name="T52" fmla="*/ 136803 w 732"/>
                  <a:gd name="T53" fmla="*/ 553331 h 724"/>
                  <a:gd name="T54" fmla="*/ 291606 w 732"/>
                  <a:gd name="T55" fmla="*/ 406437 h 724"/>
                  <a:gd name="T56" fmla="*/ 378907 w 732"/>
                  <a:gd name="T57" fmla="*/ 406437 h 724"/>
                  <a:gd name="T58" fmla="*/ 404108 w 732"/>
                  <a:gd name="T59" fmla="*/ 352366 h 724"/>
                  <a:gd name="T60" fmla="*/ 441009 w 732"/>
                  <a:gd name="T61" fmla="*/ 344255 h 724"/>
                  <a:gd name="T62" fmla="*/ 634513 w 732"/>
                  <a:gd name="T63" fmla="*/ 63985 h 72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32" h="724">
                    <a:moveTo>
                      <a:pt x="623" y="586"/>
                    </a:moveTo>
                    <a:cubicBezTo>
                      <a:pt x="644" y="586"/>
                      <a:pt x="661" y="603"/>
                      <a:pt x="661" y="624"/>
                    </a:cubicBezTo>
                    <a:cubicBezTo>
                      <a:pt x="661" y="645"/>
                      <a:pt x="644" y="662"/>
                      <a:pt x="623" y="662"/>
                    </a:cubicBezTo>
                    <a:cubicBezTo>
                      <a:pt x="602" y="662"/>
                      <a:pt x="585" y="645"/>
                      <a:pt x="585" y="624"/>
                    </a:cubicBezTo>
                    <a:cubicBezTo>
                      <a:pt x="585" y="603"/>
                      <a:pt x="602" y="586"/>
                      <a:pt x="623" y="586"/>
                    </a:cubicBezTo>
                    <a:close/>
                    <a:moveTo>
                      <a:pt x="479" y="421"/>
                    </a:moveTo>
                    <a:lnTo>
                      <a:pt x="489" y="441"/>
                    </a:lnTo>
                    <a:lnTo>
                      <a:pt x="468" y="461"/>
                    </a:lnTo>
                    <a:lnTo>
                      <a:pt x="449" y="480"/>
                    </a:lnTo>
                    <a:cubicBezTo>
                      <a:pt x="438" y="491"/>
                      <a:pt x="425" y="500"/>
                      <a:pt x="410" y="505"/>
                    </a:cubicBezTo>
                    <a:lnTo>
                      <a:pt x="539" y="633"/>
                    </a:lnTo>
                    <a:lnTo>
                      <a:pt x="600" y="715"/>
                    </a:lnTo>
                    <a:lnTo>
                      <a:pt x="632" y="724"/>
                    </a:lnTo>
                    <a:lnTo>
                      <a:pt x="722" y="633"/>
                    </a:lnTo>
                    <a:lnTo>
                      <a:pt x="713" y="600"/>
                    </a:lnTo>
                    <a:lnTo>
                      <a:pt x="632" y="540"/>
                    </a:lnTo>
                    <a:lnTo>
                      <a:pt x="511" y="419"/>
                    </a:lnTo>
                    <a:lnTo>
                      <a:pt x="499" y="431"/>
                    </a:lnTo>
                    <a:lnTo>
                      <a:pt x="479" y="421"/>
                    </a:lnTo>
                    <a:close/>
                    <a:moveTo>
                      <a:pt x="264" y="257"/>
                    </a:moveTo>
                    <a:lnTo>
                      <a:pt x="285" y="237"/>
                    </a:lnTo>
                    <a:lnTo>
                      <a:pt x="304" y="246"/>
                    </a:lnTo>
                    <a:lnTo>
                      <a:pt x="294" y="227"/>
                    </a:lnTo>
                    <a:lnTo>
                      <a:pt x="315" y="207"/>
                    </a:lnTo>
                    <a:lnTo>
                      <a:pt x="317" y="205"/>
                    </a:lnTo>
                    <a:cubicBezTo>
                      <a:pt x="322" y="193"/>
                      <a:pt x="325" y="181"/>
                      <a:pt x="325" y="170"/>
                    </a:cubicBezTo>
                    <a:cubicBezTo>
                      <a:pt x="325" y="84"/>
                      <a:pt x="242" y="0"/>
                      <a:pt x="156" y="1"/>
                    </a:cubicBezTo>
                    <a:cubicBezTo>
                      <a:pt x="156" y="1"/>
                      <a:pt x="146" y="11"/>
                      <a:pt x="141" y="16"/>
                    </a:cubicBezTo>
                    <a:cubicBezTo>
                      <a:pt x="210" y="85"/>
                      <a:pt x="204" y="74"/>
                      <a:pt x="204" y="116"/>
                    </a:cubicBezTo>
                    <a:cubicBezTo>
                      <a:pt x="204" y="151"/>
                      <a:pt x="149" y="205"/>
                      <a:pt x="116" y="205"/>
                    </a:cubicBezTo>
                    <a:cubicBezTo>
                      <a:pt x="72" y="205"/>
                      <a:pt x="86" y="212"/>
                      <a:pt x="16" y="142"/>
                    </a:cubicBezTo>
                    <a:cubicBezTo>
                      <a:pt x="10" y="147"/>
                      <a:pt x="1" y="157"/>
                      <a:pt x="1" y="157"/>
                    </a:cubicBezTo>
                    <a:cubicBezTo>
                      <a:pt x="2" y="243"/>
                      <a:pt x="83" y="325"/>
                      <a:pt x="169" y="325"/>
                    </a:cubicBezTo>
                    <a:cubicBezTo>
                      <a:pt x="185" y="325"/>
                      <a:pt x="201" y="320"/>
                      <a:pt x="218" y="312"/>
                    </a:cubicBezTo>
                    <a:lnTo>
                      <a:pt x="221" y="315"/>
                    </a:lnTo>
                    <a:cubicBezTo>
                      <a:pt x="226" y="301"/>
                      <a:pt x="234" y="288"/>
                      <a:pt x="246" y="276"/>
                    </a:cubicBezTo>
                    <a:lnTo>
                      <a:pt x="264" y="257"/>
                    </a:lnTo>
                    <a:close/>
                    <a:moveTo>
                      <a:pt x="705" y="71"/>
                    </a:moveTo>
                    <a:lnTo>
                      <a:pt x="655" y="20"/>
                    </a:lnTo>
                    <a:cubicBezTo>
                      <a:pt x="642" y="7"/>
                      <a:pt x="624" y="0"/>
                      <a:pt x="607" y="0"/>
                    </a:cubicBezTo>
                    <a:cubicBezTo>
                      <a:pt x="589" y="0"/>
                      <a:pt x="572" y="7"/>
                      <a:pt x="558" y="20"/>
                    </a:cubicBezTo>
                    <a:lnTo>
                      <a:pt x="344" y="235"/>
                    </a:lnTo>
                    <a:cubicBezTo>
                      <a:pt x="350" y="248"/>
                      <a:pt x="345" y="267"/>
                      <a:pt x="335" y="277"/>
                    </a:cubicBezTo>
                    <a:cubicBezTo>
                      <a:pt x="328" y="284"/>
                      <a:pt x="317" y="289"/>
                      <a:pt x="306" y="289"/>
                    </a:cubicBezTo>
                    <a:cubicBezTo>
                      <a:pt x="302" y="289"/>
                      <a:pt x="297" y="288"/>
                      <a:pt x="293" y="286"/>
                    </a:cubicBezTo>
                    <a:lnTo>
                      <a:pt x="274" y="305"/>
                    </a:lnTo>
                    <a:cubicBezTo>
                      <a:pt x="247" y="331"/>
                      <a:pt x="247" y="375"/>
                      <a:pt x="274" y="401"/>
                    </a:cubicBezTo>
                    <a:lnTo>
                      <a:pt x="278" y="405"/>
                    </a:lnTo>
                    <a:lnTo>
                      <a:pt x="110" y="572"/>
                    </a:lnTo>
                    <a:lnTo>
                      <a:pt x="65" y="589"/>
                    </a:lnTo>
                    <a:lnTo>
                      <a:pt x="0" y="682"/>
                    </a:lnTo>
                    <a:lnTo>
                      <a:pt x="42" y="724"/>
                    </a:lnTo>
                    <a:lnTo>
                      <a:pt x="135" y="659"/>
                    </a:lnTo>
                    <a:lnTo>
                      <a:pt x="152" y="614"/>
                    </a:lnTo>
                    <a:lnTo>
                      <a:pt x="319" y="447"/>
                    </a:lnTo>
                    <a:lnTo>
                      <a:pt x="324" y="451"/>
                    </a:lnTo>
                    <a:cubicBezTo>
                      <a:pt x="338" y="465"/>
                      <a:pt x="355" y="471"/>
                      <a:pt x="373" y="471"/>
                    </a:cubicBezTo>
                    <a:cubicBezTo>
                      <a:pt x="390" y="471"/>
                      <a:pt x="408" y="465"/>
                      <a:pt x="421" y="451"/>
                    </a:cubicBezTo>
                    <a:lnTo>
                      <a:pt x="440" y="433"/>
                    </a:lnTo>
                    <a:cubicBezTo>
                      <a:pt x="434" y="420"/>
                      <a:pt x="438" y="401"/>
                      <a:pt x="449" y="391"/>
                    </a:cubicBezTo>
                    <a:cubicBezTo>
                      <a:pt x="456" y="384"/>
                      <a:pt x="467" y="379"/>
                      <a:pt x="477" y="379"/>
                    </a:cubicBezTo>
                    <a:cubicBezTo>
                      <a:pt x="482" y="379"/>
                      <a:pt x="487" y="380"/>
                      <a:pt x="490" y="382"/>
                    </a:cubicBezTo>
                    <a:lnTo>
                      <a:pt x="705" y="167"/>
                    </a:lnTo>
                    <a:cubicBezTo>
                      <a:pt x="732" y="140"/>
                      <a:pt x="732" y="97"/>
                      <a:pt x="705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0" name="TextBox 46">
              <a:extLst>
                <a:ext uri="{FF2B5EF4-FFF2-40B4-BE49-F238E27FC236}">
                  <a16:creationId xmlns:a16="http://schemas.microsoft.com/office/drawing/2014/main" id="{AE8348FF-A4F1-4A6E-8CBF-E83E02994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597" y="1599754"/>
              <a:ext cx="1757806" cy="450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72" tIns="45686" rIns="91372" bIns="45686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小标题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TextBox 47">
              <a:extLst>
                <a:ext uri="{FF2B5EF4-FFF2-40B4-BE49-F238E27FC236}">
                  <a16:creationId xmlns:a16="http://schemas.microsoft.com/office/drawing/2014/main" id="{C0974EE2-FE9C-4972-BC9C-54DD629C7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448" y="2236112"/>
              <a:ext cx="2590699" cy="66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72" tIns="45686" rIns="91372" bIns="45686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输入替换内容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58pic.com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输入替换内容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22" name="TextBox 48">
              <a:extLst>
                <a:ext uri="{FF2B5EF4-FFF2-40B4-BE49-F238E27FC236}">
                  <a16:creationId xmlns:a16="http://schemas.microsoft.com/office/drawing/2014/main" id="{D8B8C2D0-49C8-48F1-BD65-9C46E6079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3042" y="1599754"/>
              <a:ext cx="1759393" cy="450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72" tIns="45686" rIns="91372" bIns="45686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小标题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TextBox 49">
              <a:extLst>
                <a:ext uri="{FF2B5EF4-FFF2-40B4-BE49-F238E27FC236}">
                  <a16:creationId xmlns:a16="http://schemas.microsoft.com/office/drawing/2014/main" id="{F87168F5-9615-433D-AF90-388AFD185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6920" y="2236112"/>
              <a:ext cx="2590701" cy="66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72" tIns="45686" rIns="91372" bIns="45686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输入替换内容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58pic.com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输入替换内容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24" name="TextBox 50">
              <a:extLst>
                <a:ext uri="{FF2B5EF4-FFF2-40B4-BE49-F238E27FC236}">
                  <a16:creationId xmlns:a16="http://schemas.microsoft.com/office/drawing/2014/main" id="{17EFB113-1A34-44A7-A4C1-977C0CB24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597" y="6174931"/>
              <a:ext cx="1757806" cy="450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72" tIns="45686" rIns="91372" bIns="45686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小标题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TextBox 51">
              <a:extLst>
                <a:ext uri="{FF2B5EF4-FFF2-40B4-BE49-F238E27FC236}">
                  <a16:creationId xmlns:a16="http://schemas.microsoft.com/office/drawing/2014/main" id="{AAC2AC88-E607-4EE6-AAA7-FB8E6CEC9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448" y="5023762"/>
              <a:ext cx="2590699" cy="66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72" tIns="45686" rIns="91372" bIns="45686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输入替换内容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58pic.com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输入替换内容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26" name="TextBox 52">
              <a:extLst>
                <a:ext uri="{FF2B5EF4-FFF2-40B4-BE49-F238E27FC236}">
                  <a16:creationId xmlns:a16="http://schemas.microsoft.com/office/drawing/2014/main" id="{25F92226-FE9C-4DF0-A270-0B12C3F2F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3042" y="6174931"/>
              <a:ext cx="1759393" cy="450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72" tIns="45686" rIns="91372" bIns="45686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小标题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TextBox 53">
              <a:extLst>
                <a:ext uri="{FF2B5EF4-FFF2-40B4-BE49-F238E27FC236}">
                  <a16:creationId xmlns:a16="http://schemas.microsoft.com/office/drawing/2014/main" id="{F76C75AB-DC90-4A1D-85D6-2F47B8C9E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6920" y="5023762"/>
              <a:ext cx="2590701" cy="66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72" tIns="45686" rIns="91372" bIns="45686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输入替换内容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58pic.com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输入替换内容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58pic.com</a:t>
              </a:r>
            </a:p>
          </p:txBody>
        </p:sp>
      </p:grpSp>
      <p:sp>
        <p:nvSpPr>
          <p:cNvPr id="36" name="TextBox 8">
            <a:extLst>
              <a:ext uri="{FF2B5EF4-FFF2-40B4-BE49-F238E27FC236}">
                <a16:creationId xmlns:a16="http://schemas.microsoft.com/office/drawing/2014/main" id="{16D75561-0F09-4660-B291-35BDE1DBBA44}"/>
              </a:ext>
            </a:extLst>
          </p:cNvPr>
          <p:cNvSpPr txBox="1"/>
          <p:nvPr/>
        </p:nvSpPr>
        <p:spPr>
          <a:xfrm>
            <a:off x="4080396" y="339016"/>
            <a:ext cx="3743030" cy="369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点击输入您的标题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4EADD12-17E1-491A-BB39-7CBDAE20C711}"/>
              </a:ext>
            </a:extLst>
          </p:cNvPr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6553685-79BA-4593-91AB-4331B5FDBED6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8980FB93-6387-49C0-92A0-A48F082A0FE0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7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1ED5B-85C7-4E74-92A1-C011CFE87322}"/>
              </a:ext>
            </a:extLst>
          </p:cNvPr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C18B2-F6FF-45F6-8887-12AB1309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/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C8D657-0FC9-43E5-8140-D6EC0B61F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/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4B99236-94A0-4073-ABB0-A2A64E70CD43}"/>
              </a:ext>
            </a:extLst>
          </p:cNvPr>
          <p:cNvSpPr txBox="1"/>
          <p:nvPr/>
        </p:nvSpPr>
        <p:spPr>
          <a:xfrm>
            <a:off x="2803207" y="2269590"/>
            <a:ext cx="2318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PART.04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312C607-EA1F-4870-92FE-127E45BAA3A3}"/>
              </a:ext>
            </a:extLst>
          </p:cNvPr>
          <p:cNvSpPr txBox="1"/>
          <p:nvPr/>
        </p:nvSpPr>
        <p:spPr>
          <a:xfrm>
            <a:off x="2803207" y="2888630"/>
            <a:ext cx="3673475" cy="75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点击输入标题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BF7A01-03C3-47C9-8B5E-19CE8A0C06AA}"/>
              </a:ext>
            </a:extLst>
          </p:cNvPr>
          <p:cNvSpPr txBox="1"/>
          <p:nvPr/>
        </p:nvSpPr>
        <p:spPr>
          <a:xfrm>
            <a:off x="2799397" y="3594890"/>
            <a:ext cx="4805045" cy="71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200000"/>
              </a:lnSpc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 love you more than I've ever loved any woman. And I've waited longer for you than I've waited for any woman.</a:t>
            </a:r>
          </a:p>
        </p:txBody>
      </p:sp>
    </p:spTree>
    <p:extLst>
      <p:ext uri="{BB962C8B-B14F-4D97-AF65-F5344CB8AC3E}">
        <p14:creationId xmlns:p14="http://schemas.microsoft.com/office/powerpoint/2010/main" val="154641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62D197C-8286-4200-B1DC-68242C1EB077}"/>
              </a:ext>
            </a:extLst>
          </p:cNvPr>
          <p:cNvGrpSpPr/>
          <p:nvPr/>
        </p:nvGrpSpPr>
        <p:grpSpPr>
          <a:xfrm flipH="1">
            <a:off x="898342" y="2314953"/>
            <a:ext cx="10498864" cy="3257597"/>
            <a:chOff x="230188" y="1800463"/>
            <a:chExt cx="8229600" cy="2553488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A3CA0AFF-750D-4E76-94CF-A954B681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314" y="2834245"/>
              <a:ext cx="733425" cy="7336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3599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29F963FA-5101-4A2B-83B4-940A70765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3" y="2270509"/>
              <a:ext cx="641350" cy="6351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sz="3599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68C13BF5-3F8F-4F5C-9339-215BA1D27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588" y="2032310"/>
              <a:ext cx="366712" cy="3668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sz="3599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FB301A90-0BCB-4E3A-8327-E53ADE734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" y="2335616"/>
              <a:ext cx="255588" cy="2556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3599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62B1C4D7-738F-4B69-9187-0BEBB8228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88" y="2335616"/>
              <a:ext cx="176212" cy="1762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3599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83B920F7-F441-497E-B77B-2D11AC14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1863983"/>
              <a:ext cx="323850" cy="3239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3599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643C60F0-AC02-49FD-A52C-82DABECB4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2584931"/>
              <a:ext cx="323850" cy="323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3599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52EBF9B7-6540-42FF-A9F8-296D797B4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3309054"/>
              <a:ext cx="323850" cy="3207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3599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250FDF65-BADD-4B0F-B078-25A958DE2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4022061"/>
              <a:ext cx="323850" cy="323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3599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1" name="Group 19">
              <a:extLst>
                <a:ext uri="{FF2B5EF4-FFF2-40B4-BE49-F238E27FC236}">
                  <a16:creationId xmlns:a16="http://schemas.microsoft.com/office/drawing/2014/main" id="{378DAE3C-913C-4C88-8A95-222558CFEEED}"/>
                </a:ext>
              </a:extLst>
            </p:cNvPr>
            <p:cNvGrpSpPr/>
            <p:nvPr/>
          </p:nvGrpSpPr>
          <p:grpSpPr bwMode="auto">
            <a:xfrm>
              <a:off x="3779838" y="1825871"/>
              <a:ext cx="1733550" cy="2528080"/>
              <a:chOff x="0" y="0"/>
              <a:chExt cx="1335" cy="1947"/>
            </a:xfrm>
          </p:grpSpPr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211E0C7F-9B96-4D81-8D24-20DBC9194F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1335" cy="1609"/>
              </a:xfrm>
              <a:custGeom>
                <a:avLst/>
                <a:gdLst>
                  <a:gd name="T0" fmla="*/ 282 w 565"/>
                  <a:gd name="T1" fmla="*/ 0 h 681"/>
                  <a:gd name="T2" fmla="*/ 0 w 565"/>
                  <a:gd name="T3" fmla="*/ 283 h 681"/>
                  <a:gd name="T4" fmla="*/ 72 w 565"/>
                  <a:gd name="T5" fmla="*/ 472 h 681"/>
                  <a:gd name="T6" fmla="*/ 72 w 565"/>
                  <a:gd name="T7" fmla="*/ 472 h 681"/>
                  <a:gd name="T8" fmla="*/ 73 w 565"/>
                  <a:gd name="T9" fmla="*/ 473 h 681"/>
                  <a:gd name="T10" fmla="*/ 85 w 565"/>
                  <a:gd name="T11" fmla="*/ 486 h 681"/>
                  <a:gd name="T12" fmla="*/ 151 w 565"/>
                  <a:gd name="T13" fmla="*/ 568 h 681"/>
                  <a:gd name="T14" fmla="*/ 232 w 565"/>
                  <a:gd name="T15" fmla="*/ 681 h 681"/>
                  <a:gd name="T16" fmla="*/ 275 w 565"/>
                  <a:gd name="T17" fmla="*/ 681 h 681"/>
                  <a:gd name="T18" fmla="*/ 289 w 565"/>
                  <a:gd name="T19" fmla="*/ 681 h 681"/>
                  <a:gd name="T20" fmla="*/ 332 w 565"/>
                  <a:gd name="T21" fmla="*/ 681 h 681"/>
                  <a:gd name="T22" fmla="*/ 414 w 565"/>
                  <a:gd name="T23" fmla="*/ 568 h 681"/>
                  <a:gd name="T24" fmla="*/ 477 w 565"/>
                  <a:gd name="T25" fmla="*/ 488 h 681"/>
                  <a:gd name="T26" fmla="*/ 565 w 565"/>
                  <a:gd name="T27" fmla="*/ 283 h 681"/>
                  <a:gd name="T28" fmla="*/ 282 w 565"/>
                  <a:gd name="T29" fmla="*/ 0 h 681"/>
                  <a:gd name="T30" fmla="*/ 388 w 565"/>
                  <a:gd name="T31" fmla="*/ 410 h 681"/>
                  <a:gd name="T32" fmla="*/ 354 w 565"/>
                  <a:gd name="T33" fmla="*/ 455 h 681"/>
                  <a:gd name="T34" fmla="*/ 309 w 565"/>
                  <a:gd name="T35" fmla="*/ 520 h 681"/>
                  <a:gd name="T36" fmla="*/ 286 w 565"/>
                  <a:gd name="T37" fmla="*/ 520 h 681"/>
                  <a:gd name="T38" fmla="*/ 279 w 565"/>
                  <a:gd name="T39" fmla="*/ 520 h 681"/>
                  <a:gd name="T40" fmla="*/ 255 w 565"/>
                  <a:gd name="T41" fmla="*/ 520 h 681"/>
                  <a:gd name="T42" fmla="*/ 211 w 565"/>
                  <a:gd name="T43" fmla="*/ 455 h 681"/>
                  <a:gd name="T44" fmla="*/ 176 w 565"/>
                  <a:gd name="T45" fmla="*/ 408 h 681"/>
                  <a:gd name="T46" fmla="*/ 169 w 565"/>
                  <a:gd name="T47" fmla="*/ 401 h 681"/>
                  <a:gd name="T48" fmla="*/ 168 w 565"/>
                  <a:gd name="T49" fmla="*/ 400 h 681"/>
                  <a:gd name="T50" fmla="*/ 168 w 565"/>
                  <a:gd name="T51" fmla="*/ 400 h 681"/>
                  <a:gd name="T52" fmla="*/ 129 w 565"/>
                  <a:gd name="T53" fmla="*/ 292 h 681"/>
                  <a:gd name="T54" fmla="*/ 282 w 565"/>
                  <a:gd name="T55" fmla="*/ 129 h 681"/>
                  <a:gd name="T56" fmla="*/ 436 w 565"/>
                  <a:gd name="T57" fmla="*/ 292 h 681"/>
                  <a:gd name="T58" fmla="*/ 388 w 565"/>
                  <a:gd name="T59" fmla="*/ 410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65" h="681">
                    <a:moveTo>
                      <a:pt x="282" y="0"/>
                    </a:moveTo>
                    <a:cubicBezTo>
                      <a:pt x="126" y="0"/>
                      <a:pt x="0" y="127"/>
                      <a:pt x="0" y="283"/>
                    </a:cubicBezTo>
                    <a:cubicBezTo>
                      <a:pt x="0" y="356"/>
                      <a:pt x="27" y="422"/>
                      <a:pt x="72" y="472"/>
                    </a:cubicBezTo>
                    <a:cubicBezTo>
                      <a:pt x="72" y="472"/>
                      <a:pt x="72" y="472"/>
                      <a:pt x="72" y="472"/>
                    </a:cubicBezTo>
                    <a:cubicBezTo>
                      <a:pt x="72" y="472"/>
                      <a:pt x="72" y="473"/>
                      <a:pt x="73" y="473"/>
                    </a:cubicBezTo>
                    <a:cubicBezTo>
                      <a:pt x="77" y="478"/>
                      <a:pt x="81" y="482"/>
                      <a:pt x="85" y="486"/>
                    </a:cubicBezTo>
                    <a:cubicBezTo>
                      <a:pt x="102" y="504"/>
                      <a:pt x="131" y="536"/>
                      <a:pt x="151" y="568"/>
                    </a:cubicBezTo>
                    <a:cubicBezTo>
                      <a:pt x="180" y="615"/>
                      <a:pt x="165" y="681"/>
                      <a:pt x="232" y="681"/>
                    </a:cubicBezTo>
                    <a:cubicBezTo>
                      <a:pt x="275" y="681"/>
                      <a:pt x="275" y="681"/>
                      <a:pt x="275" y="681"/>
                    </a:cubicBezTo>
                    <a:cubicBezTo>
                      <a:pt x="289" y="681"/>
                      <a:pt x="289" y="681"/>
                      <a:pt x="289" y="681"/>
                    </a:cubicBezTo>
                    <a:cubicBezTo>
                      <a:pt x="332" y="681"/>
                      <a:pt x="332" y="681"/>
                      <a:pt x="332" y="681"/>
                    </a:cubicBezTo>
                    <a:cubicBezTo>
                      <a:pt x="399" y="681"/>
                      <a:pt x="385" y="615"/>
                      <a:pt x="414" y="568"/>
                    </a:cubicBezTo>
                    <a:cubicBezTo>
                      <a:pt x="433" y="538"/>
                      <a:pt x="460" y="507"/>
                      <a:pt x="477" y="488"/>
                    </a:cubicBezTo>
                    <a:cubicBezTo>
                      <a:pt x="531" y="437"/>
                      <a:pt x="565" y="364"/>
                      <a:pt x="565" y="283"/>
                    </a:cubicBezTo>
                    <a:cubicBezTo>
                      <a:pt x="565" y="127"/>
                      <a:pt x="439" y="0"/>
                      <a:pt x="282" y="0"/>
                    </a:cubicBezTo>
                    <a:close/>
                    <a:moveTo>
                      <a:pt x="388" y="410"/>
                    </a:moveTo>
                    <a:cubicBezTo>
                      <a:pt x="379" y="420"/>
                      <a:pt x="364" y="438"/>
                      <a:pt x="354" y="455"/>
                    </a:cubicBezTo>
                    <a:cubicBezTo>
                      <a:pt x="338" y="482"/>
                      <a:pt x="346" y="520"/>
                      <a:pt x="309" y="520"/>
                    </a:cubicBezTo>
                    <a:cubicBezTo>
                      <a:pt x="286" y="520"/>
                      <a:pt x="286" y="520"/>
                      <a:pt x="286" y="520"/>
                    </a:cubicBezTo>
                    <a:cubicBezTo>
                      <a:pt x="279" y="520"/>
                      <a:pt x="279" y="520"/>
                      <a:pt x="279" y="520"/>
                    </a:cubicBezTo>
                    <a:cubicBezTo>
                      <a:pt x="255" y="520"/>
                      <a:pt x="255" y="520"/>
                      <a:pt x="255" y="520"/>
                    </a:cubicBezTo>
                    <a:cubicBezTo>
                      <a:pt x="219" y="520"/>
                      <a:pt x="227" y="482"/>
                      <a:pt x="211" y="455"/>
                    </a:cubicBezTo>
                    <a:cubicBezTo>
                      <a:pt x="201" y="437"/>
                      <a:pt x="185" y="419"/>
                      <a:pt x="176" y="408"/>
                    </a:cubicBezTo>
                    <a:cubicBezTo>
                      <a:pt x="173" y="406"/>
                      <a:pt x="171" y="403"/>
                      <a:pt x="169" y="401"/>
                    </a:cubicBezTo>
                    <a:cubicBezTo>
                      <a:pt x="169" y="401"/>
                      <a:pt x="168" y="400"/>
                      <a:pt x="168" y="400"/>
                    </a:cubicBezTo>
                    <a:cubicBezTo>
                      <a:pt x="168" y="400"/>
                      <a:pt x="168" y="400"/>
                      <a:pt x="168" y="400"/>
                    </a:cubicBezTo>
                    <a:cubicBezTo>
                      <a:pt x="144" y="371"/>
                      <a:pt x="129" y="333"/>
                      <a:pt x="129" y="292"/>
                    </a:cubicBezTo>
                    <a:cubicBezTo>
                      <a:pt x="129" y="202"/>
                      <a:pt x="198" y="129"/>
                      <a:pt x="282" y="129"/>
                    </a:cubicBezTo>
                    <a:cubicBezTo>
                      <a:pt x="367" y="129"/>
                      <a:pt x="436" y="202"/>
                      <a:pt x="436" y="292"/>
                    </a:cubicBezTo>
                    <a:cubicBezTo>
                      <a:pt x="436" y="338"/>
                      <a:pt x="417" y="380"/>
                      <a:pt x="388" y="4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599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9338DD41-2F90-4FB9-978E-77B02A21C5F6}"/>
                  </a:ext>
                </a:extLst>
              </p:cNvPr>
              <p:cNvSpPr/>
              <p:nvPr/>
            </p:nvSpPr>
            <p:spPr bwMode="auto">
              <a:xfrm>
                <a:off x="442" y="1621"/>
                <a:ext cx="449" cy="108"/>
              </a:xfrm>
              <a:custGeom>
                <a:avLst/>
                <a:gdLst>
                  <a:gd name="T0" fmla="*/ 168 w 190"/>
                  <a:gd name="T1" fmla="*/ 0 h 46"/>
                  <a:gd name="T2" fmla="*/ 20 w 190"/>
                  <a:gd name="T3" fmla="*/ 0 h 46"/>
                  <a:gd name="T4" fmla="*/ 0 w 190"/>
                  <a:gd name="T5" fmla="*/ 23 h 46"/>
                  <a:gd name="T6" fmla="*/ 0 w 190"/>
                  <a:gd name="T7" fmla="*/ 24 h 46"/>
                  <a:gd name="T8" fmla="*/ 20 w 190"/>
                  <a:gd name="T9" fmla="*/ 46 h 46"/>
                  <a:gd name="T10" fmla="*/ 168 w 190"/>
                  <a:gd name="T11" fmla="*/ 46 h 46"/>
                  <a:gd name="T12" fmla="*/ 190 w 190"/>
                  <a:gd name="T13" fmla="*/ 24 h 46"/>
                  <a:gd name="T14" fmla="*/ 190 w 190"/>
                  <a:gd name="T15" fmla="*/ 23 h 46"/>
                  <a:gd name="T16" fmla="*/ 168 w 190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0" h="46">
                    <a:moveTo>
                      <a:pt x="168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12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5"/>
                      <a:pt x="9" y="46"/>
                      <a:pt x="20" y="46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80" y="46"/>
                      <a:pt x="190" y="35"/>
                      <a:pt x="190" y="24"/>
                    </a:cubicBezTo>
                    <a:cubicBezTo>
                      <a:pt x="190" y="23"/>
                      <a:pt x="190" y="23"/>
                      <a:pt x="190" y="23"/>
                    </a:cubicBezTo>
                    <a:cubicBezTo>
                      <a:pt x="190" y="12"/>
                      <a:pt x="180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599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72C538F2-2CAB-4896-994C-77E4AB894521}"/>
                  </a:ext>
                </a:extLst>
              </p:cNvPr>
              <p:cNvSpPr/>
              <p:nvPr/>
            </p:nvSpPr>
            <p:spPr bwMode="auto">
              <a:xfrm>
                <a:off x="442" y="1748"/>
                <a:ext cx="449" cy="199"/>
              </a:xfrm>
              <a:custGeom>
                <a:avLst/>
                <a:gdLst>
                  <a:gd name="T0" fmla="*/ 168 w 190"/>
                  <a:gd name="T1" fmla="*/ 0 h 84"/>
                  <a:gd name="T2" fmla="*/ 20 w 190"/>
                  <a:gd name="T3" fmla="*/ 0 h 84"/>
                  <a:gd name="T4" fmla="*/ 0 w 190"/>
                  <a:gd name="T5" fmla="*/ 22 h 84"/>
                  <a:gd name="T6" fmla="*/ 0 w 190"/>
                  <a:gd name="T7" fmla="*/ 22 h 84"/>
                  <a:gd name="T8" fmla="*/ 20 w 190"/>
                  <a:gd name="T9" fmla="*/ 41 h 84"/>
                  <a:gd name="T10" fmla="*/ 48 w 190"/>
                  <a:gd name="T11" fmla="*/ 41 h 84"/>
                  <a:gd name="T12" fmla="*/ 48 w 190"/>
                  <a:gd name="T13" fmla="*/ 46 h 84"/>
                  <a:gd name="T14" fmla="*/ 95 w 190"/>
                  <a:gd name="T15" fmla="*/ 84 h 84"/>
                  <a:gd name="T16" fmla="*/ 141 w 190"/>
                  <a:gd name="T17" fmla="*/ 46 h 84"/>
                  <a:gd name="T18" fmla="*/ 141 w 190"/>
                  <a:gd name="T19" fmla="*/ 41 h 84"/>
                  <a:gd name="T20" fmla="*/ 168 w 190"/>
                  <a:gd name="T21" fmla="*/ 41 h 84"/>
                  <a:gd name="T22" fmla="*/ 190 w 190"/>
                  <a:gd name="T23" fmla="*/ 22 h 84"/>
                  <a:gd name="T24" fmla="*/ 190 w 190"/>
                  <a:gd name="T25" fmla="*/ 22 h 84"/>
                  <a:gd name="T26" fmla="*/ 168 w 190"/>
                  <a:gd name="T27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84">
                    <a:moveTo>
                      <a:pt x="168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1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33"/>
                      <a:pt x="9" y="41"/>
                      <a:pt x="20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43"/>
                      <a:pt x="48" y="44"/>
                      <a:pt x="48" y="46"/>
                    </a:cubicBezTo>
                    <a:cubicBezTo>
                      <a:pt x="48" y="67"/>
                      <a:pt x="69" y="84"/>
                      <a:pt x="95" y="84"/>
                    </a:cubicBezTo>
                    <a:cubicBezTo>
                      <a:pt x="120" y="84"/>
                      <a:pt x="141" y="67"/>
                      <a:pt x="141" y="46"/>
                    </a:cubicBezTo>
                    <a:cubicBezTo>
                      <a:pt x="141" y="44"/>
                      <a:pt x="141" y="43"/>
                      <a:pt x="14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80" y="41"/>
                      <a:pt x="190" y="33"/>
                      <a:pt x="190" y="22"/>
                    </a:cubicBezTo>
                    <a:cubicBezTo>
                      <a:pt x="190" y="22"/>
                      <a:pt x="190" y="22"/>
                      <a:pt x="190" y="22"/>
                    </a:cubicBezTo>
                    <a:cubicBezTo>
                      <a:pt x="190" y="11"/>
                      <a:pt x="180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599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21519442-FB85-4B36-B5E6-4ABF50C782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0" y="605"/>
                <a:ext cx="215" cy="276"/>
              </a:xfrm>
              <a:custGeom>
                <a:avLst/>
                <a:gdLst>
                  <a:gd name="T0" fmla="*/ 88 w 91"/>
                  <a:gd name="T1" fmla="*/ 0 h 117"/>
                  <a:gd name="T2" fmla="*/ 3 w 91"/>
                  <a:gd name="T3" fmla="*/ 0 h 117"/>
                  <a:gd name="T4" fmla="*/ 0 w 91"/>
                  <a:gd name="T5" fmla="*/ 3 h 117"/>
                  <a:gd name="T6" fmla="*/ 0 w 91"/>
                  <a:gd name="T7" fmla="*/ 114 h 117"/>
                  <a:gd name="T8" fmla="*/ 3 w 91"/>
                  <a:gd name="T9" fmla="*/ 116 h 117"/>
                  <a:gd name="T10" fmla="*/ 43 w 91"/>
                  <a:gd name="T11" fmla="*/ 92 h 117"/>
                  <a:gd name="T12" fmla="*/ 48 w 91"/>
                  <a:gd name="T13" fmla="*/ 92 h 117"/>
                  <a:gd name="T14" fmla="*/ 88 w 91"/>
                  <a:gd name="T15" fmla="*/ 116 h 117"/>
                  <a:gd name="T16" fmla="*/ 91 w 91"/>
                  <a:gd name="T17" fmla="*/ 114 h 117"/>
                  <a:gd name="T18" fmla="*/ 91 w 91"/>
                  <a:gd name="T19" fmla="*/ 3 h 117"/>
                  <a:gd name="T20" fmla="*/ 88 w 91"/>
                  <a:gd name="T21" fmla="*/ 0 h 117"/>
                  <a:gd name="T22" fmla="*/ 65 w 91"/>
                  <a:gd name="T23" fmla="*/ 49 h 117"/>
                  <a:gd name="T24" fmla="*/ 62 w 91"/>
                  <a:gd name="T25" fmla="*/ 53 h 117"/>
                  <a:gd name="T26" fmla="*/ 50 w 91"/>
                  <a:gd name="T27" fmla="*/ 53 h 117"/>
                  <a:gd name="T28" fmla="*/ 50 w 91"/>
                  <a:gd name="T29" fmla="*/ 64 h 117"/>
                  <a:gd name="T30" fmla="*/ 47 w 91"/>
                  <a:gd name="T31" fmla="*/ 67 h 117"/>
                  <a:gd name="T32" fmla="*/ 44 w 91"/>
                  <a:gd name="T33" fmla="*/ 67 h 117"/>
                  <a:gd name="T34" fmla="*/ 41 w 91"/>
                  <a:gd name="T35" fmla="*/ 64 h 117"/>
                  <a:gd name="T36" fmla="*/ 41 w 91"/>
                  <a:gd name="T37" fmla="*/ 53 h 117"/>
                  <a:gd name="T38" fmla="*/ 29 w 91"/>
                  <a:gd name="T39" fmla="*/ 53 h 117"/>
                  <a:gd name="T40" fmla="*/ 26 w 91"/>
                  <a:gd name="T41" fmla="*/ 49 h 117"/>
                  <a:gd name="T42" fmla="*/ 26 w 91"/>
                  <a:gd name="T43" fmla="*/ 46 h 117"/>
                  <a:gd name="T44" fmla="*/ 29 w 91"/>
                  <a:gd name="T45" fmla="*/ 43 h 117"/>
                  <a:gd name="T46" fmla="*/ 41 w 91"/>
                  <a:gd name="T47" fmla="*/ 43 h 117"/>
                  <a:gd name="T48" fmla="*/ 41 w 91"/>
                  <a:gd name="T49" fmla="*/ 31 h 117"/>
                  <a:gd name="T50" fmla="*/ 44 w 91"/>
                  <a:gd name="T51" fmla="*/ 28 h 117"/>
                  <a:gd name="T52" fmla="*/ 47 w 91"/>
                  <a:gd name="T53" fmla="*/ 28 h 117"/>
                  <a:gd name="T54" fmla="*/ 50 w 91"/>
                  <a:gd name="T55" fmla="*/ 31 h 117"/>
                  <a:gd name="T56" fmla="*/ 50 w 91"/>
                  <a:gd name="T57" fmla="*/ 43 h 117"/>
                  <a:gd name="T58" fmla="*/ 62 w 91"/>
                  <a:gd name="T59" fmla="*/ 43 h 117"/>
                  <a:gd name="T60" fmla="*/ 65 w 91"/>
                  <a:gd name="T61" fmla="*/ 46 h 117"/>
                  <a:gd name="T62" fmla="*/ 65 w 91"/>
                  <a:gd name="T63" fmla="*/ 4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1" h="117">
                    <a:moveTo>
                      <a:pt x="8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6"/>
                      <a:pt x="1" y="117"/>
                      <a:pt x="3" y="116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4" y="91"/>
                      <a:pt x="47" y="91"/>
                      <a:pt x="48" y="92"/>
                    </a:cubicBezTo>
                    <a:cubicBezTo>
                      <a:pt x="88" y="116"/>
                      <a:pt x="88" y="116"/>
                      <a:pt x="88" y="116"/>
                    </a:cubicBezTo>
                    <a:cubicBezTo>
                      <a:pt x="90" y="117"/>
                      <a:pt x="91" y="116"/>
                      <a:pt x="91" y="114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1" y="1"/>
                      <a:pt x="89" y="0"/>
                      <a:pt x="88" y="0"/>
                    </a:cubicBezTo>
                    <a:close/>
                    <a:moveTo>
                      <a:pt x="65" y="49"/>
                    </a:moveTo>
                    <a:cubicBezTo>
                      <a:pt x="65" y="51"/>
                      <a:pt x="64" y="53"/>
                      <a:pt x="62" y="53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6"/>
                      <a:pt x="49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42" y="67"/>
                      <a:pt x="41" y="66"/>
                      <a:pt x="41" y="64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7" y="53"/>
                      <a:pt x="26" y="51"/>
                      <a:pt x="26" y="49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4"/>
                      <a:pt x="27" y="43"/>
                      <a:pt x="29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29"/>
                      <a:pt x="42" y="28"/>
                      <a:pt x="44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9" y="28"/>
                      <a:pt x="50" y="29"/>
                      <a:pt x="50" y="31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4" y="43"/>
                      <a:pt x="65" y="44"/>
                      <a:pt x="65" y="46"/>
                    </a:cubicBezTo>
                    <a:lnTo>
                      <a:pt x="65" y="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599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4A1B98F2-A1C5-4879-86AE-03018F0A818F}"/>
                  </a:ext>
                </a:extLst>
              </p:cNvPr>
              <p:cNvSpPr/>
              <p:nvPr/>
            </p:nvSpPr>
            <p:spPr bwMode="auto">
              <a:xfrm>
                <a:off x="621" y="543"/>
                <a:ext cx="215" cy="279"/>
              </a:xfrm>
              <a:custGeom>
                <a:avLst/>
                <a:gdLst>
                  <a:gd name="T0" fmla="*/ 87 w 91"/>
                  <a:gd name="T1" fmla="*/ 0 h 118"/>
                  <a:gd name="T2" fmla="*/ 91 w 91"/>
                  <a:gd name="T3" fmla="*/ 3 h 118"/>
                  <a:gd name="T4" fmla="*/ 91 w 91"/>
                  <a:gd name="T5" fmla="*/ 115 h 118"/>
                  <a:gd name="T6" fmla="*/ 88 w 91"/>
                  <a:gd name="T7" fmla="*/ 117 h 118"/>
                  <a:gd name="T8" fmla="*/ 77 w 91"/>
                  <a:gd name="T9" fmla="*/ 109 h 118"/>
                  <a:gd name="T10" fmla="*/ 75 w 91"/>
                  <a:gd name="T11" fmla="*/ 104 h 118"/>
                  <a:gd name="T12" fmla="*/ 75 w 91"/>
                  <a:gd name="T13" fmla="*/ 19 h 118"/>
                  <a:gd name="T14" fmla="*/ 71 w 91"/>
                  <a:gd name="T15" fmla="*/ 16 h 118"/>
                  <a:gd name="T16" fmla="*/ 3 w 91"/>
                  <a:gd name="T17" fmla="*/ 16 h 118"/>
                  <a:gd name="T18" fmla="*/ 0 w 91"/>
                  <a:gd name="T19" fmla="*/ 13 h 118"/>
                  <a:gd name="T20" fmla="*/ 0 w 91"/>
                  <a:gd name="T21" fmla="*/ 3 h 118"/>
                  <a:gd name="T22" fmla="*/ 3 w 91"/>
                  <a:gd name="T23" fmla="*/ 0 h 118"/>
                  <a:gd name="T24" fmla="*/ 87 w 91"/>
                  <a:gd name="T25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118">
                    <a:moveTo>
                      <a:pt x="87" y="0"/>
                    </a:moveTo>
                    <a:cubicBezTo>
                      <a:pt x="89" y="0"/>
                      <a:pt x="91" y="2"/>
                      <a:pt x="91" y="3"/>
                    </a:cubicBezTo>
                    <a:cubicBezTo>
                      <a:pt x="91" y="115"/>
                      <a:pt x="91" y="115"/>
                      <a:pt x="91" y="115"/>
                    </a:cubicBezTo>
                    <a:cubicBezTo>
                      <a:pt x="91" y="117"/>
                      <a:pt x="89" y="118"/>
                      <a:pt x="88" y="117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6" y="108"/>
                      <a:pt x="75" y="106"/>
                      <a:pt x="75" y="104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8"/>
                      <a:pt x="73" y="16"/>
                      <a:pt x="71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599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B7382D79-2743-42BB-A7B4-4F882D2584B1}"/>
                </a:ext>
              </a:extLst>
            </p:cNvPr>
            <p:cNvGrpSpPr/>
            <p:nvPr/>
          </p:nvGrpSpPr>
          <p:grpSpPr bwMode="auto">
            <a:xfrm>
              <a:off x="6037264" y="4112577"/>
              <a:ext cx="98425" cy="146095"/>
              <a:chOff x="0" y="0"/>
              <a:chExt cx="85" cy="127"/>
            </a:xfrm>
          </p:grpSpPr>
          <p:sp>
            <p:nvSpPr>
              <p:cNvPr id="42" name="Freeform 26">
                <a:extLst>
                  <a:ext uri="{FF2B5EF4-FFF2-40B4-BE49-F238E27FC236}">
                    <a16:creationId xmlns:a16="http://schemas.microsoft.com/office/drawing/2014/main" id="{F0072C6A-1270-46C6-86EB-9931AE30DB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47"/>
                <a:ext cx="85" cy="80"/>
              </a:xfrm>
              <a:custGeom>
                <a:avLst/>
                <a:gdLst>
                  <a:gd name="T0" fmla="*/ 34 w 36"/>
                  <a:gd name="T1" fmla="*/ 0 h 34"/>
                  <a:gd name="T2" fmla="*/ 2 w 36"/>
                  <a:gd name="T3" fmla="*/ 0 h 34"/>
                  <a:gd name="T4" fmla="*/ 1 w 36"/>
                  <a:gd name="T5" fmla="*/ 0 h 34"/>
                  <a:gd name="T6" fmla="*/ 0 w 36"/>
                  <a:gd name="T7" fmla="*/ 1 h 34"/>
                  <a:gd name="T8" fmla="*/ 0 w 36"/>
                  <a:gd name="T9" fmla="*/ 6 h 34"/>
                  <a:gd name="T10" fmla="*/ 0 w 36"/>
                  <a:gd name="T11" fmla="*/ 32 h 34"/>
                  <a:gd name="T12" fmla="*/ 2 w 36"/>
                  <a:gd name="T13" fmla="*/ 34 h 34"/>
                  <a:gd name="T14" fmla="*/ 34 w 36"/>
                  <a:gd name="T15" fmla="*/ 34 h 34"/>
                  <a:gd name="T16" fmla="*/ 36 w 36"/>
                  <a:gd name="T17" fmla="*/ 32 h 34"/>
                  <a:gd name="T18" fmla="*/ 36 w 36"/>
                  <a:gd name="T19" fmla="*/ 1 h 34"/>
                  <a:gd name="T20" fmla="*/ 34 w 36"/>
                  <a:gd name="T21" fmla="*/ 0 h 34"/>
                  <a:gd name="T22" fmla="*/ 8 w 36"/>
                  <a:gd name="T23" fmla="*/ 7 h 34"/>
                  <a:gd name="T24" fmla="*/ 11 w 36"/>
                  <a:gd name="T25" fmla="*/ 7 h 34"/>
                  <a:gd name="T26" fmla="*/ 11 w 36"/>
                  <a:gd name="T27" fmla="*/ 26 h 34"/>
                  <a:gd name="T28" fmla="*/ 8 w 36"/>
                  <a:gd name="T29" fmla="*/ 26 h 34"/>
                  <a:gd name="T30" fmla="*/ 8 w 36"/>
                  <a:gd name="T31" fmla="*/ 7 h 34"/>
                  <a:gd name="T32" fmla="*/ 16 w 36"/>
                  <a:gd name="T33" fmla="*/ 7 h 34"/>
                  <a:gd name="T34" fmla="*/ 20 w 36"/>
                  <a:gd name="T35" fmla="*/ 7 h 34"/>
                  <a:gd name="T36" fmla="*/ 20 w 36"/>
                  <a:gd name="T37" fmla="*/ 26 h 34"/>
                  <a:gd name="T38" fmla="*/ 16 w 36"/>
                  <a:gd name="T39" fmla="*/ 26 h 34"/>
                  <a:gd name="T40" fmla="*/ 16 w 36"/>
                  <a:gd name="T41" fmla="*/ 7 h 34"/>
                  <a:gd name="T42" fmla="*/ 28 w 36"/>
                  <a:gd name="T43" fmla="*/ 26 h 34"/>
                  <a:gd name="T44" fmla="*/ 25 w 36"/>
                  <a:gd name="T45" fmla="*/ 26 h 34"/>
                  <a:gd name="T46" fmla="*/ 25 w 36"/>
                  <a:gd name="T47" fmla="*/ 7 h 34"/>
                  <a:gd name="T48" fmla="*/ 28 w 36"/>
                  <a:gd name="T49" fmla="*/ 7 h 34"/>
                  <a:gd name="T50" fmla="*/ 28 w 36"/>
                  <a:gd name="T51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3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6" y="33"/>
                      <a:pt x="36" y="3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0"/>
                      <a:pt x="35" y="0"/>
                      <a:pt x="34" y="0"/>
                    </a:cubicBezTo>
                    <a:close/>
                    <a:moveTo>
                      <a:pt x="8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8" y="26"/>
                      <a:pt x="8" y="26"/>
                      <a:pt x="8" y="26"/>
                    </a:cubicBezTo>
                    <a:lnTo>
                      <a:pt x="8" y="7"/>
                    </a:lnTo>
                    <a:close/>
                    <a:moveTo>
                      <a:pt x="16" y="7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7"/>
                    </a:lnTo>
                    <a:close/>
                    <a:moveTo>
                      <a:pt x="28" y="26"/>
                    </a:move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8" y="7"/>
                      <a:pt x="28" y="7"/>
                      <a:pt x="28" y="7"/>
                    </a:cubicBezTo>
                    <a:lnTo>
                      <a:pt x="28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599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27">
                <a:extLst>
                  <a:ext uri="{FF2B5EF4-FFF2-40B4-BE49-F238E27FC236}">
                    <a16:creationId xmlns:a16="http://schemas.microsoft.com/office/drawing/2014/main" id="{6BD7086F-F219-4440-91EE-859B8DA0A69D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85" cy="33"/>
              </a:xfrm>
              <a:custGeom>
                <a:avLst/>
                <a:gdLst>
                  <a:gd name="T0" fmla="*/ 34 w 36"/>
                  <a:gd name="T1" fmla="*/ 14 h 14"/>
                  <a:gd name="T2" fmla="*/ 36 w 36"/>
                  <a:gd name="T3" fmla="*/ 12 h 14"/>
                  <a:gd name="T4" fmla="*/ 36 w 36"/>
                  <a:gd name="T5" fmla="*/ 7 h 14"/>
                  <a:gd name="T6" fmla="*/ 34 w 36"/>
                  <a:gd name="T7" fmla="*/ 5 h 14"/>
                  <a:gd name="T8" fmla="*/ 26 w 36"/>
                  <a:gd name="T9" fmla="*/ 5 h 14"/>
                  <a:gd name="T10" fmla="*/ 25 w 36"/>
                  <a:gd name="T11" fmla="*/ 4 h 14"/>
                  <a:gd name="T12" fmla="*/ 25 w 36"/>
                  <a:gd name="T13" fmla="*/ 1 h 14"/>
                  <a:gd name="T14" fmla="*/ 23 w 36"/>
                  <a:gd name="T15" fmla="*/ 0 h 14"/>
                  <a:gd name="T16" fmla="*/ 13 w 36"/>
                  <a:gd name="T17" fmla="*/ 0 h 14"/>
                  <a:gd name="T18" fmla="*/ 12 w 36"/>
                  <a:gd name="T19" fmla="*/ 1 h 14"/>
                  <a:gd name="T20" fmla="*/ 12 w 36"/>
                  <a:gd name="T21" fmla="*/ 4 h 14"/>
                  <a:gd name="T22" fmla="*/ 10 w 36"/>
                  <a:gd name="T23" fmla="*/ 5 h 14"/>
                  <a:gd name="T24" fmla="*/ 2 w 36"/>
                  <a:gd name="T25" fmla="*/ 5 h 14"/>
                  <a:gd name="T26" fmla="*/ 0 w 36"/>
                  <a:gd name="T27" fmla="*/ 7 h 14"/>
                  <a:gd name="T28" fmla="*/ 0 w 36"/>
                  <a:gd name="T29" fmla="*/ 12 h 14"/>
                  <a:gd name="T30" fmla="*/ 2 w 36"/>
                  <a:gd name="T31" fmla="*/ 14 h 14"/>
                  <a:gd name="T32" fmla="*/ 34 w 36"/>
                  <a:gd name="T3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14">
                    <a:moveTo>
                      <a:pt x="34" y="14"/>
                    </a:moveTo>
                    <a:cubicBezTo>
                      <a:pt x="35" y="14"/>
                      <a:pt x="36" y="13"/>
                      <a:pt x="36" y="12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5" y="5"/>
                      <a:pt x="25" y="5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4" y="0"/>
                      <a:pt x="2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1" y="5"/>
                      <a:pt x="10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2" y="14"/>
                    </a:cubicBezTo>
                    <a:lnTo>
                      <a:pt x="3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599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28">
              <a:extLst>
                <a:ext uri="{FF2B5EF4-FFF2-40B4-BE49-F238E27FC236}">
                  <a16:creationId xmlns:a16="http://schemas.microsoft.com/office/drawing/2014/main" id="{0491110E-D632-4697-974E-492FF57235C7}"/>
                </a:ext>
              </a:extLst>
            </p:cNvPr>
            <p:cNvGrpSpPr/>
            <p:nvPr/>
          </p:nvGrpSpPr>
          <p:grpSpPr bwMode="auto">
            <a:xfrm>
              <a:off x="6010275" y="3399570"/>
              <a:ext cx="152400" cy="123863"/>
              <a:chOff x="0" y="0"/>
              <a:chExt cx="132" cy="109"/>
            </a:xfrm>
          </p:grpSpPr>
          <p:sp>
            <p:nvSpPr>
              <p:cNvPr id="40" name="Freeform 29">
                <a:extLst>
                  <a:ext uri="{FF2B5EF4-FFF2-40B4-BE49-F238E27FC236}">
                    <a16:creationId xmlns:a16="http://schemas.microsoft.com/office/drawing/2014/main" id="{CCA84FE8-02BC-4E31-B8B4-EE982B530922}"/>
                  </a:ext>
                </a:extLst>
              </p:cNvPr>
              <p:cNvSpPr/>
              <p:nvPr/>
            </p:nvSpPr>
            <p:spPr bwMode="auto">
              <a:xfrm>
                <a:off x="83" y="38"/>
                <a:ext cx="49" cy="71"/>
              </a:xfrm>
              <a:custGeom>
                <a:avLst/>
                <a:gdLst>
                  <a:gd name="T0" fmla="*/ 21 w 21"/>
                  <a:gd name="T1" fmla="*/ 15 h 30"/>
                  <a:gd name="T2" fmla="*/ 5 w 21"/>
                  <a:gd name="T3" fmla="*/ 30 h 30"/>
                  <a:gd name="T4" fmla="*/ 0 w 21"/>
                  <a:gd name="T5" fmla="*/ 29 h 30"/>
                  <a:gd name="T6" fmla="*/ 14 w 21"/>
                  <a:gd name="T7" fmla="*/ 9 h 30"/>
                  <a:gd name="T8" fmla="*/ 12 w 21"/>
                  <a:gd name="T9" fmla="*/ 0 h 30"/>
                  <a:gd name="T10" fmla="*/ 21 w 21"/>
                  <a:gd name="T11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30">
                    <a:moveTo>
                      <a:pt x="21" y="15"/>
                    </a:moveTo>
                    <a:cubicBezTo>
                      <a:pt x="21" y="23"/>
                      <a:pt x="14" y="30"/>
                      <a:pt x="5" y="30"/>
                    </a:cubicBezTo>
                    <a:cubicBezTo>
                      <a:pt x="4" y="30"/>
                      <a:pt x="2" y="30"/>
                      <a:pt x="0" y="29"/>
                    </a:cubicBezTo>
                    <a:cubicBezTo>
                      <a:pt x="8" y="26"/>
                      <a:pt x="14" y="18"/>
                      <a:pt x="14" y="9"/>
                    </a:cubicBezTo>
                    <a:cubicBezTo>
                      <a:pt x="14" y="6"/>
                      <a:pt x="13" y="3"/>
                      <a:pt x="12" y="0"/>
                    </a:cubicBezTo>
                    <a:cubicBezTo>
                      <a:pt x="17" y="3"/>
                      <a:pt x="21" y="8"/>
                      <a:pt x="21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599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30">
                <a:extLst>
                  <a:ext uri="{FF2B5EF4-FFF2-40B4-BE49-F238E27FC236}">
                    <a16:creationId xmlns:a16="http://schemas.microsoft.com/office/drawing/2014/main" id="{784C5744-7176-4C02-993E-EF006CCFC9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109" cy="109"/>
              </a:xfrm>
              <a:custGeom>
                <a:avLst/>
                <a:gdLst>
                  <a:gd name="T0" fmla="*/ 45 w 46"/>
                  <a:gd name="T1" fmla="*/ 15 h 46"/>
                  <a:gd name="T2" fmla="*/ 35 w 46"/>
                  <a:gd name="T3" fmla="*/ 4 h 46"/>
                  <a:gd name="T4" fmla="*/ 35 w 46"/>
                  <a:gd name="T5" fmla="*/ 4 h 46"/>
                  <a:gd name="T6" fmla="*/ 23 w 46"/>
                  <a:gd name="T7" fmla="*/ 0 h 46"/>
                  <a:gd name="T8" fmla="*/ 4 w 46"/>
                  <a:gd name="T9" fmla="*/ 10 h 46"/>
                  <a:gd name="T10" fmla="*/ 0 w 46"/>
                  <a:gd name="T11" fmla="*/ 23 h 46"/>
                  <a:gd name="T12" fmla="*/ 5 w 46"/>
                  <a:gd name="T13" fmla="*/ 37 h 46"/>
                  <a:gd name="T14" fmla="*/ 9 w 46"/>
                  <a:gd name="T15" fmla="*/ 42 h 46"/>
                  <a:gd name="T16" fmla="*/ 14 w 46"/>
                  <a:gd name="T17" fmla="*/ 44 h 46"/>
                  <a:gd name="T18" fmla="*/ 14 w 46"/>
                  <a:gd name="T19" fmla="*/ 44 h 46"/>
                  <a:gd name="T20" fmla="*/ 23 w 46"/>
                  <a:gd name="T21" fmla="*/ 46 h 46"/>
                  <a:gd name="T22" fmla="*/ 32 w 46"/>
                  <a:gd name="T23" fmla="*/ 44 h 46"/>
                  <a:gd name="T24" fmla="*/ 36 w 46"/>
                  <a:gd name="T25" fmla="*/ 42 h 46"/>
                  <a:gd name="T26" fmla="*/ 42 w 46"/>
                  <a:gd name="T27" fmla="*/ 36 h 46"/>
                  <a:gd name="T28" fmla="*/ 46 w 46"/>
                  <a:gd name="T29" fmla="*/ 26 h 46"/>
                  <a:gd name="T30" fmla="*/ 46 w 46"/>
                  <a:gd name="T31" fmla="*/ 26 h 46"/>
                  <a:gd name="T32" fmla="*/ 46 w 46"/>
                  <a:gd name="T33" fmla="*/ 23 h 46"/>
                  <a:gd name="T34" fmla="*/ 45 w 46"/>
                  <a:gd name="T35" fmla="*/ 15 h 46"/>
                  <a:gd name="T36" fmla="*/ 31 w 46"/>
                  <a:gd name="T37" fmla="*/ 11 h 46"/>
                  <a:gd name="T38" fmla="*/ 35 w 46"/>
                  <a:gd name="T39" fmla="*/ 15 h 46"/>
                  <a:gd name="T40" fmla="*/ 35 w 46"/>
                  <a:gd name="T41" fmla="*/ 15 h 46"/>
                  <a:gd name="T42" fmla="*/ 31 w 46"/>
                  <a:gd name="T43" fmla="*/ 19 h 46"/>
                  <a:gd name="T44" fmla="*/ 27 w 46"/>
                  <a:gd name="T45" fmla="*/ 15 h 46"/>
                  <a:gd name="T46" fmla="*/ 31 w 46"/>
                  <a:gd name="T47" fmla="*/ 11 h 46"/>
                  <a:gd name="T48" fmla="*/ 31 w 46"/>
                  <a:gd name="T49" fmla="*/ 11 h 46"/>
                  <a:gd name="T50" fmla="*/ 15 w 46"/>
                  <a:gd name="T51" fmla="*/ 36 h 46"/>
                  <a:gd name="T52" fmla="*/ 11 w 46"/>
                  <a:gd name="T53" fmla="*/ 32 h 46"/>
                  <a:gd name="T54" fmla="*/ 15 w 46"/>
                  <a:gd name="T55" fmla="*/ 28 h 46"/>
                  <a:gd name="T56" fmla="*/ 19 w 46"/>
                  <a:gd name="T57" fmla="*/ 32 h 46"/>
                  <a:gd name="T58" fmla="*/ 15 w 46"/>
                  <a:gd name="T59" fmla="*/ 36 h 46"/>
                  <a:gd name="T60" fmla="*/ 15 w 46"/>
                  <a:gd name="T61" fmla="*/ 19 h 46"/>
                  <a:gd name="T62" fmla="*/ 11 w 46"/>
                  <a:gd name="T63" fmla="*/ 15 h 46"/>
                  <a:gd name="T64" fmla="*/ 15 w 46"/>
                  <a:gd name="T65" fmla="*/ 11 h 46"/>
                  <a:gd name="T66" fmla="*/ 19 w 46"/>
                  <a:gd name="T67" fmla="*/ 15 h 46"/>
                  <a:gd name="T68" fmla="*/ 15 w 46"/>
                  <a:gd name="T69" fmla="*/ 19 h 46"/>
                  <a:gd name="T70" fmla="*/ 20 w 46"/>
                  <a:gd name="T71" fmla="*/ 23 h 46"/>
                  <a:gd name="T72" fmla="*/ 22 w 46"/>
                  <a:gd name="T73" fmla="*/ 21 h 46"/>
                  <a:gd name="T74" fmla="*/ 23 w 46"/>
                  <a:gd name="T75" fmla="*/ 21 h 46"/>
                  <a:gd name="T76" fmla="*/ 26 w 46"/>
                  <a:gd name="T77" fmla="*/ 23 h 46"/>
                  <a:gd name="T78" fmla="*/ 25 w 46"/>
                  <a:gd name="T79" fmla="*/ 25 h 46"/>
                  <a:gd name="T80" fmla="*/ 23 w 46"/>
                  <a:gd name="T81" fmla="*/ 26 h 46"/>
                  <a:gd name="T82" fmla="*/ 20 w 46"/>
                  <a:gd name="T83" fmla="*/ 23 h 46"/>
                  <a:gd name="T84" fmla="*/ 31 w 46"/>
                  <a:gd name="T85" fmla="*/ 36 h 46"/>
                  <a:gd name="T86" fmla="*/ 27 w 46"/>
                  <a:gd name="T87" fmla="*/ 32 h 46"/>
                  <a:gd name="T88" fmla="*/ 31 w 46"/>
                  <a:gd name="T89" fmla="*/ 28 h 46"/>
                  <a:gd name="T90" fmla="*/ 35 w 46"/>
                  <a:gd name="T91" fmla="*/ 32 h 46"/>
                  <a:gd name="T92" fmla="*/ 31 w 46"/>
                  <a:gd name="T93" fmla="*/ 3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" h="46">
                    <a:moveTo>
                      <a:pt x="45" y="15"/>
                    </a:moveTo>
                    <a:cubicBezTo>
                      <a:pt x="43" y="10"/>
                      <a:pt x="39" y="6"/>
                      <a:pt x="35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1" y="2"/>
                      <a:pt x="27" y="0"/>
                      <a:pt x="23" y="0"/>
                    </a:cubicBezTo>
                    <a:cubicBezTo>
                      <a:pt x="15" y="0"/>
                      <a:pt x="8" y="4"/>
                      <a:pt x="4" y="10"/>
                    </a:cubicBezTo>
                    <a:cubicBezTo>
                      <a:pt x="2" y="14"/>
                      <a:pt x="0" y="19"/>
                      <a:pt x="0" y="23"/>
                    </a:cubicBezTo>
                    <a:cubicBezTo>
                      <a:pt x="0" y="29"/>
                      <a:pt x="2" y="33"/>
                      <a:pt x="5" y="37"/>
                    </a:cubicBezTo>
                    <a:cubicBezTo>
                      <a:pt x="6" y="39"/>
                      <a:pt x="8" y="40"/>
                      <a:pt x="9" y="42"/>
                    </a:cubicBezTo>
                    <a:cubicBezTo>
                      <a:pt x="11" y="43"/>
                      <a:pt x="12" y="44"/>
                      <a:pt x="14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7" y="46"/>
                      <a:pt x="20" y="46"/>
                      <a:pt x="23" y="46"/>
                    </a:cubicBezTo>
                    <a:cubicBezTo>
                      <a:pt x="26" y="46"/>
                      <a:pt x="30" y="46"/>
                      <a:pt x="32" y="44"/>
                    </a:cubicBezTo>
                    <a:cubicBezTo>
                      <a:pt x="34" y="44"/>
                      <a:pt x="35" y="43"/>
                      <a:pt x="36" y="42"/>
                    </a:cubicBezTo>
                    <a:cubicBezTo>
                      <a:pt x="38" y="41"/>
                      <a:pt x="40" y="39"/>
                      <a:pt x="42" y="36"/>
                    </a:cubicBezTo>
                    <a:cubicBezTo>
                      <a:pt x="44" y="33"/>
                      <a:pt x="45" y="30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5"/>
                      <a:pt x="46" y="24"/>
                      <a:pt x="46" y="23"/>
                    </a:cubicBezTo>
                    <a:cubicBezTo>
                      <a:pt x="46" y="21"/>
                      <a:pt x="45" y="18"/>
                      <a:pt x="45" y="15"/>
                    </a:cubicBezTo>
                    <a:close/>
                    <a:moveTo>
                      <a:pt x="31" y="11"/>
                    </a:moveTo>
                    <a:cubicBezTo>
                      <a:pt x="34" y="11"/>
                      <a:pt x="35" y="13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7"/>
                      <a:pt x="33" y="19"/>
                      <a:pt x="31" y="19"/>
                    </a:cubicBezTo>
                    <a:cubicBezTo>
                      <a:pt x="29" y="19"/>
                      <a:pt x="27" y="17"/>
                      <a:pt x="27" y="15"/>
                    </a:cubicBezTo>
                    <a:cubicBezTo>
                      <a:pt x="27" y="13"/>
                      <a:pt x="29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lose/>
                    <a:moveTo>
                      <a:pt x="15" y="36"/>
                    </a:moveTo>
                    <a:cubicBezTo>
                      <a:pt x="12" y="36"/>
                      <a:pt x="11" y="34"/>
                      <a:pt x="11" y="32"/>
                    </a:cubicBezTo>
                    <a:cubicBezTo>
                      <a:pt x="11" y="30"/>
                      <a:pt x="12" y="28"/>
                      <a:pt x="15" y="28"/>
                    </a:cubicBezTo>
                    <a:cubicBezTo>
                      <a:pt x="17" y="28"/>
                      <a:pt x="19" y="30"/>
                      <a:pt x="19" y="32"/>
                    </a:cubicBezTo>
                    <a:cubicBezTo>
                      <a:pt x="19" y="34"/>
                      <a:pt x="17" y="36"/>
                      <a:pt x="15" y="36"/>
                    </a:cubicBezTo>
                    <a:close/>
                    <a:moveTo>
                      <a:pt x="15" y="19"/>
                    </a:moveTo>
                    <a:cubicBezTo>
                      <a:pt x="12" y="19"/>
                      <a:pt x="11" y="17"/>
                      <a:pt x="11" y="15"/>
                    </a:cubicBezTo>
                    <a:cubicBezTo>
                      <a:pt x="11" y="13"/>
                      <a:pt x="12" y="11"/>
                      <a:pt x="15" y="11"/>
                    </a:cubicBezTo>
                    <a:cubicBezTo>
                      <a:pt x="17" y="11"/>
                      <a:pt x="19" y="13"/>
                      <a:pt x="19" y="15"/>
                    </a:cubicBezTo>
                    <a:cubicBezTo>
                      <a:pt x="19" y="17"/>
                      <a:pt x="17" y="19"/>
                      <a:pt x="15" y="19"/>
                    </a:cubicBezTo>
                    <a:close/>
                    <a:moveTo>
                      <a:pt x="20" y="23"/>
                    </a:moveTo>
                    <a:cubicBezTo>
                      <a:pt x="20" y="22"/>
                      <a:pt x="21" y="21"/>
                      <a:pt x="22" y="21"/>
                    </a:cubicBezTo>
                    <a:cubicBezTo>
                      <a:pt x="22" y="21"/>
                      <a:pt x="23" y="21"/>
                      <a:pt x="23" y="21"/>
                    </a:cubicBezTo>
                    <a:cubicBezTo>
                      <a:pt x="25" y="21"/>
                      <a:pt x="26" y="22"/>
                      <a:pt x="26" y="23"/>
                    </a:cubicBezTo>
                    <a:cubicBezTo>
                      <a:pt x="26" y="24"/>
                      <a:pt x="26" y="24"/>
                      <a:pt x="25" y="25"/>
                    </a:cubicBezTo>
                    <a:cubicBezTo>
                      <a:pt x="25" y="26"/>
                      <a:pt x="24" y="26"/>
                      <a:pt x="23" y="26"/>
                    </a:cubicBezTo>
                    <a:cubicBezTo>
                      <a:pt x="22" y="26"/>
                      <a:pt x="20" y="25"/>
                      <a:pt x="20" y="23"/>
                    </a:cubicBezTo>
                    <a:close/>
                    <a:moveTo>
                      <a:pt x="31" y="36"/>
                    </a:moveTo>
                    <a:cubicBezTo>
                      <a:pt x="29" y="36"/>
                      <a:pt x="27" y="34"/>
                      <a:pt x="27" y="32"/>
                    </a:cubicBezTo>
                    <a:cubicBezTo>
                      <a:pt x="27" y="30"/>
                      <a:pt x="29" y="28"/>
                      <a:pt x="31" y="28"/>
                    </a:cubicBezTo>
                    <a:cubicBezTo>
                      <a:pt x="34" y="28"/>
                      <a:pt x="35" y="30"/>
                      <a:pt x="35" y="32"/>
                    </a:cubicBezTo>
                    <a:cubicBezTo>
                      <a:pt x="35" y="34"/>
                      <a:pt x="34" y="36"/>
                      <a:pt x="3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599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C83BDF6B-2FB8-4659-8C6C-64FB3E1B9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1864" y="2694501"/>
              <a:ext cx="149225" cy="127039"/>
            </a:xfrm>
            <a:custGeom>
              <a:avLst/>
              <a:gdLst>
                <a:gd name="T0" fmla="*/ 52 w 54"/>
                <a:gd name="T1" fmla="*/ 0 h 47"/>
                <a:gd name="T2" fmla="*/ 11 w 54"/>
                <a:gd name="T3" fmla="*/ 0 h 47"/>
                <a:gd name="T4" fmla="*/ 9 w 54"/>
                <a:gd name="T5" fmla="*/ 2 h 47"/>
                <a:gd name="T6" fmla="*/ 9 w 54"/>
                <a:gd name="T7" fmla="*/ 4 h 47"/>
                <a:gd name="T8" fmla="*/ 9 w 54"/>
                <a:gd name="T9" fmla="*/ 5 h 47"/>
                <a:gd name="T10" fmla="*/ 9 w 54"/>
                <a:gd name="T11" fmla="*/ 6 h 47"/>
                <a:gd name="T12" fmla="*/ 9 w 54"/>
                <a:gd name="T13" fmla="*/ 9 h 47"/>
                <a:gd name="T14" fmla="*/ 10 w 54"/>
                <a:gd name="T15" fmla="*/ 9 h 47"/>
                <a:gd name="T16" fmla="*/ 2 w 54"/>
                <a:gd name="T17" fmla="*/ 9 h 47"/>
                <a:gd name="T18" fmla="*/ 0 w 54"/>
                <a:gd name="T19" fmla="*/ 11 h 47"/>
                <a:gd name="T20" fmla="*/ 0 w 54"/>
                <a:gd name="T21" fmla="*/ 45 h 47"/>
                <a:gd name="T22" fmla="*/ 2 w 54"/>
                <a:gd name="T23" fmla="*/ 47 h 47"/>
                <a:gd name="T24" fmla="*/ 43 w 54"/>
                <a:gd name="T25" fmla="*/ 47 h 47"/>
                <a:gd name="T26" fmla="*/ 45 w 54"/>
                <a:gd name="T27" fmla="*/ 45 h 47"/>
                <a:gd name="T28" fmla="*/ 45 w 54"/>
                <a:gd name="T29" fmla="*/ 38 h 47"/>
                <a:gd name="T30" fmla="*/ 52 w 54"/>
                <a:gd name="T31" fmla="*/ 38 h 47"/>
                <a:gd name="T32" fmla="*/ 54 w 54"/>
                <a:gd name="T33" fmla="*/ 36 h 47"/>
                <a:gd name="T34" fmla="*/ 54 w 54"/>
                <a:gd name="T35" fmla="*/ 34 h 47"/>
                <a:gd name="T36" fmla="*/ 54 w 54"/>
                <a:gd name="T37" fmla="*/ 33 h 47"/>
                <a:gd name="T38" fmla="*/ 54 w 54"/>
                <a:gd name="T39" fmla="*/ 31 h 47"/>
                <a:gd name="T40" fmla="*/ 54 w 54"/>
                <a:gd name="T41" fmla="*/ 7 h 47"/>
                <a:gd name="T42" fmla="*/ 54 w 54"/>
                <a:gd name="T43" fmla="*/ 5 h 47"/>
                <a:gd name="T44" fmla="*/ 54 w 54"/>
                <a:gd name="T45" fmla="*/ 4 h 47"/>
                <a:gd name="T46" fmla="*/ 54 w 54"/>
                <a:gd name="T47" fmla="*/ 2 h 47"/>
                <a:gd name="T48" fmla="*/ 52 w 54"/>
                <a:gd name="T49" fmla="*/ 0 h 47"/>
                <a:gd name="T50" fmla="*/ 26 w 54"/>
                <a:gd name="T51" fmla="*/ 22 h 47"/>
                <a:gd name="T52" fmla="*/ 30 w 54"/>
                <a:gd name="T53" fmla="*/ 18 h 47"/>
                <a:gd name="T54" fmla="*/ 34 w 54"/>
                <a:gd name="T55" fmla="*/ 22 h 47"/>
                <a:gd name="T56" fmla="*/ 30 w 54"/>
                <a:gd name="T57" fmla="*/ 26 h 47"/>
                <a:gd name="T58" fmla="*/ 26 w 54"/>
                <a:gd name="T59" fmla="*/ 22 h 47"/>
                <a:gd name="T60" fmla="*/ 38 w 54"/>
                <a:gd name="T61" fmla="*/ 42 h 47"/>
                <a:gd name="T62" fmla="*/ 7 w 54"/>
                <a:gd name="T63" fmla="*/ 42 h 47"/>
                <a:gd name="T64" fmla="*/ 5 w 54"/>
                <a:gd name="T65" fmla="*/ 40 h 47"/>
                <a:gd name="T66" fmla="*/ 5 w 54"/>
                <a:gd name="T67" fmla="*/ 37 h 47"/>
                <a:gd name="T68" fmla="*/ 5 w 54"/>
                <a:gd name="T69" fmla="*/ 36 h 47"/>
                <a:gd name="T70" fmla="*/ 6 w 54"/>
                <a:gd name="T71" fmla="*/ 34 h 47"/>
                <a:gd name="T72" fmla="*/ 20 w 54"/>
                <a:gd name="T73" fmla="*/ 29 h 47"/>
                <a:gd name="T74" fmla="*/ 23 w 54"/>
                <a:gd name="T75" fmla="*/ 30 h 47"/>
                <a:gd name="T76" fmla="*/ 26 w 54"/>
                <a:gd name="T77" fmla="*/ 32 h 47"/>
                <a:gd name="T78" fmla="*/ 38 w 54"/>
                <a:gd name="T79" fmla="*/ 32 h 47"/>
                <a:gd name="T80" fmla="*/ 39 w 54"/>
                <a:gd name="T81" fmla="*/ 32 h 47"/>
                <a:gd name="T82" fmla="*/ 40 w 54"/>
                <a:gd name="T83" fmla="*/ 33 h 47"/>
                <a:gd name="T84" fmla="*/ 40 w 54"/>
                <a:gd name="T85" fmla="*/ 40 h 47"/>
                <a:gd name="T86" fmla="*/ 38 w 54"/>
                <a:gd name="T87" fmla="*/ 42 h 47"/>
                <a:gd name="T88" fmla="*/ 49 w 54"/>
                <a:gd name="T89" fmla="*/ 31 h 47"/>
                <a:gd name="T90" fmla="*/ 48 w 54"/>
                <a:gd name="T91" fmla="*/ 33 h 47"/>
                <a:gd name="T92" fmla="*/ 47 w 54"/>
                <a:gd name="T93" fmla="*/ 33 h 47"/>
                <a:gd name="T94" fmla="*/ 45 w 54"/>
                <a:gd name="T95" fmla="*/ 33 h 47"/>
                <a:gd name="T96" fmla="*/ 45 w 54"/>
                <a:gd name="T97" fmla="*/ 11 h 47"/>
                <a:gd name="T98" fmla="*/ 43 w 54"/>
                <a:gd name="T99" fmla="*/ 9 h 47"/>
                <a:gd name="T100" fmla="*/ 14 w 54"/>
                <a:gd name="T101" fmla="*/ 9 h 47"/>
                <a:gd name="T102" fmla="*/ 14 w 54"/>
                <a:gd name="T103" fmla="*/ 9 h 47"/>
                <a:gd name="T104" fmla="*/ 14 w 54"/>
                <a:gd name="T105" fmla="*/ 7 h 47"/>
                <a:gd name="T106" fmla="*/ 15 w 54"/>
                <a:gd name="T107" fmla="*/ 6 h 47"/>
                <a:gd name="T108" fmla="*/ 16 w 54"/>
                <a:gd name="T109" fmla="*/ 5 h 47"/>
                <a:gd name="T110" fmla="*/ 47 w 54"/>
                <a:gd name="T111" fmla="*/ 5 h 47"/>
                <a:gd name="T112" fmla="*/ 49 w 54"/>
                <a:gd name="T113" fmla="*/ 7 h 47"/>
                <a:gd name="T114" fmla="*/ 49 w 54"/>
                <a:gd name="T115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47">
                  <a:moveTo>
                    <a:pt x="5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1" y="47"/>
                    <a:pt x="2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4" y="47"/>
                    <a:pt x="45" y="46"/>
                    <a:pt x="45" y="45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3" y="38"/>
                    <a:pt x="54" y="37"/>
                    <a:pt x="54" y="36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33"/>
                    <a:pt x="54" y="32"/>
                    <a:pt x="54" y="3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5"/>
                    <a:pt x="54" y="5"/>
                  </a:cubicBezTo>
                  <a:cubicBezTo>
                    <a:pt x="54" y="5"/>
                    <a:pt x="54" y="4"/>
                    <a:pt x="54" y="4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"/>
                    <a:pt x="53" y="0"/>
                    <a:pt x="52" y="0"/>
                  </a:cubicBezTo>
                  <a:close/>
                  <a:moveTo>
                    <a:pt x="26" y="22"/>
                  </a:moveTo>
                  <a:cubicBezTo>
                    <a:pt x="26" y="20"/>
                    <a:pt x="28" y="18"/>
                    <a:pt x="30" y="18"/>
                  </a:cubicBezTo>
                  <a:cubicBezTo>
                    <a:pt x="33" y="18"/>
                    <a:pt x="34" y="20"/>
                    <a:pt x="34" y="22"/>
                  </a:cubicBezTo>
                  <a:cubicBezTo>
                    <a:pt x="34" y="24"/>
                    <a:pt x="33" y="26"/>
                    <a:pt x="30" y="26"/>
                  </a:cubicBezTo>
                  <a:cubicBezTo>
                    <a:pt x="28" y="26"/>
                    <a:pt x="26" y="24"/>
                    <a:pt x="26" y="22"/>
                  </a:cubicBezTo>
                  <a:close/>
                  <a:moveTo>
                    <a:pt x="38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5" y="41"/>
                    <a:pt x="5" y="4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6"/>
                    <a:pt x="5" y="36"/>
                  </a:cubicBezTo>
                  <a:cubicBezTo>
                    <a:pt x="6" y="35"/>
                    <a:pt x="6" y="35"/>
                    <a:pt x="6" y="34"/>
                  </a:cubicBezTo>
                  <a:cubicBezTo>
                    <a:pt x="6" y="34"/>
                    <a:pt x="11" y="26"/>
                    <a:pt x="20" y="29"/>
                  </a:cubicBezTo>
                  <a:cubicBezTo>
                    <a:pt x="21" y="29"/>
                    <a:pt x="22" y="30"/>
                    <a:pt x="23" y="30"/>
                  </a:cubicBezTo>
                  <a:cubicBezTo>
                    <a:pt x="24" y="31"/>
                    <a:pt x="25" y="31"/>
                    <a:pt x="26" y="32"/>
                  </a:cubicBezTo>
                  <a:cubicBezTo>
                    <a:pt x="34" y="35"/>
                    <a:pt x="38" y="32"/>
                    <a:pt x="38" y="32"/>
                  </a:cubicBezTo>
                  <a:cubicBezTo>
                    <a:pt x="38" y="32"/>
                    <a:pt x="38" y="32"/>
                    <a:pt x="39" y="32"/>
                  </a:cubicBezTo>
                  <a:cubicBezTo>
                    <a:pt x="39" y="32"/>
                    <a:pt x="40" y="32"/>
                    <a:pt x="40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39" y="42"/>
                    <a:pt x="38" y="42"/>
                  </a:cubicBezTo>
                  <a:close/>
                  <a:moveTo>
                    <a:pt x="49" y="31"/>
                  </a:moveTo>
                  <a:cubicBezTo>
                    <a:pt x="49" y="32"/>
                    <a:pt x="48" y="32"/>
                    <a:pt x="48" y="33"/>
                  </a:cubicBezTo>
                  <a:cubicBezTo>
                    <a:pt x="48" y="33"/>
                    <a:pt x="47" y="33"/>
                    <a:pt x="4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0"/>
                    <a:pt x="44" y="9"/>
                    <a:pt x="4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6"/>
                    <a:pt x="15" y="6"/>
                  </a:cubicBezTo>
                  <a:cubicBezTo>
                    <a:pt x="15" y="6"/>
                    <a:pt x="15" y="5"/>
                    <a:pt x="16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5"/>
                    <a:pt x="49" y="6"/>
                    <a:pt x="49" y="7"/>
                  </a:cubicBezTo>
                  <a:lnTo>
                    <a:pt x="49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599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5" name="Group 32">
              <a:extLst>
                <a:ext uri="{FF2B5EF4-FFF2-40B4-BE49-F238E27FC236}">
                  <a16:creationId xmlns:a16="http://schemas.microsoft.com/office/drawing/2014/main" id="{1EAAD3C1-815F-4BEC-B931-5C05E0A67A32}"/>
                </a:ext>
              </a:extLst>
            </p:cNvPr>
            <p:cNvGrpSpPr/>
            <p:nvPr/>
          </p:nvGrpSpPr>
          <p:grpSpPr bwMode="auto">
            <a:xfrm>
              <a:off x="6021388" y="1975143"/>
              <a:ext cx="133350" cy="107983"/>
              <a:chOff x="0" y="0"/>
              <a:chExt cx="116" cy="94"/>
            </a:xfrm>
          </p:grpSpPr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017A8AAC-7435-4F55-AFB2-CB9211099497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599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24C3EC12-6B16-4BB7-92AF-B152D291AF0F}"/>
                  </a:ext>
                </a:extLst>
              </p:cNvPr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599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Group 35">
              <a:extLst>
                <a:ext uri="{FF2B5EF4-FFF2-40B4-BE49-F238E27FC236}">
                  <a16:creationId xmlns:a16="http://schemas.microsoft.com/office/drawing/2014/main" id="{04C7F877-F5C7-4441-A305-91D2CED1CECA}"/>
                </a:ext>
              </a:extLst>
            </p:cNvPr>
            <p:cNvGrpSpPr/>
            <p:nvPr/>
          </p:nvGrpSpPr>
          <p:grpSpPr bwMode="auto">
            <a:xfrm>
              <a:off x="1763713" y="2461068"/>
              <a:ext cx="209550" cy="260430"/>
              <a:chOff x="0" y="0"/>
              <a:chExt cx="156" cy="194"/>
            </a:xfrm>
          </p:grpSpPr>
          <p:sp>
            <p:nvSpPr>
              <p:cNvPr id="36" name="Freeform 36">
                <a:extLst>
                  <a:ext uri="{FF2B5EF4-FFF2-40B4-BE49-F238E27FC236}">
                    <a16:creationId xmlns:a16="http://schemas.microsoft.com/office/drawing/2014/main" id="{77DEF765-CE6B-43D3-9858-764E4A3D72FA}"/>
                  </a:ext>
                </a:extLst>
              </p:cNvPr>
              <p:cNvSpPr/>
              <p:nvPr/>
            </p:nvSpPr>
            <p:spPr bwMode="auto">
              <a:xfrm>
                <a:off x="0" y="69"/>
                <a:ext cx="156" cy="125"/>
              </a:xfrm>
              <a:custGeom>
                <a:avLst/>
                <a:gdLst>
                  <a:gd name="T0" fmla="*/ 66 w 66"/>
                  <a:gd name="T1" fmla="*/ 9 h 53"/>
                  <a:gd name="T2" fmla="*/ 45 w 66"/>
                  <a:gd name="T3" fmla="*/ 48 h 53"/>
                  <a:gd name="T4" fmla="*/ 33 w 66"/>
                  <a:gd name="T5" fmla="*/ 53 h 53"/>
                  <a:gd name="T6" fmla="*/ 27 w 66"/>
                  <a:gd name="T7" fmla="*/ 52 h 53"/>
                  <a:gd name="T8" fmla="*/ 3 w 66"/>
                  <a:gd name="T9" fmla="*/ 23 h 53"/>
                  <a:gd name="T10" fmla="*/ 3 w 66"/>
                  <a:gd name="T11" fmla="*/ 22 h 53"/>
                  <a:gd name="T12" fmla="*/ 0 w 66"/>
                  <a:gd name="T13" fmla="*/ 9 h 53"/>
                  <a:gd name="T14" fmla="*/ 1 w 66"/>
                  <a:gd name="T15" fmla="*/ 1 h 53"/>
                  <a:gd name="T16" fmla="*/ 1 w 66"/>
                  <a:gd name="T17" fmla="*/ 1 h 53"/>
                  <a:gd name="T18" fmla="*/ 1 w 66"/>
                  <a:gd name="T19" fmla="*/ 1 h 53"/>
                  <a:gd name="T20" fmla="*/ 2 w 66"/>
                  <a:gd name="T21" fmla="*/ 0 h 53"/>
                  <a:gd name="T22" fmla="*/ 3 w 66"/>
                  <a:gd name="T23" fmla="*/ 1 h 53"/>
                  <a:gd name="T24" fmla="*/ 3 w 66"/>
                  <a:gd name="T25" fmla="*/ 1 h 53"/>
                  <a:gd name="T26" fmla="*/ 30 w 66"/>
                  <a:gd name="T27" fmla="*/ 42 h 53"/>
                  <a:gd name="T28" fmla="*/ 33 w 66"/>
                  <a:gd name="T29" fmla="*/ 43 h 53"/>
                  <a:gd name="T30" fmla="*/ 41 w 66"/>
                  <a:gd name="T31" fmla="*/ 40 h 53"/>
                  <a:gd name="T32" fmla="*/ 56 w 66"/>
                  <a:gd name="T33" fmla="*/ 20 h 53"/>
                  <a:gd name="T34" fmla="*/ 62 w 66"/>
                  <a:gd name="T35" fmla="*/ 1 h 53"/>
                  <a:gd name="T36" fmla="*/ 62 w 66"/>
                  <a:gd name="T37" fmla="*/ 1 h 53"/>
                  <a:gd name="T38" fmla="*/ 62 w 66"/>
                  <a:gd name="T39" fmla="*/ 1 h 53"/>
                  <a:gd name="T40" fmla="*/ 64 w 66"/>
                  <a:gd name="T41" fmla="*/ 0 h 53"/>
                  <a:gd name="T42" fmla="*/ 65 w 66"/>
                  <a:gd name="T43" fmla="*/ 0 h 53"/>
                  <a:gd name="T44" fmla="*/ 65 w 66"/>
                  <a:gd name="T45" fmla="*/ 1 h 53"/>
                  <a:gd name="T46" fmla="*/ 66 w 66"/>
                  <a:gd name="T47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" h="53">
                    <a:moveTo>
                      <a:pt x="66" y="9"/>
                    </a:moveTo>
                    <a:cubicBezTo>
                      <a:pt x="66" y="21"/>
                      <a:pt x="56" y="40"/>
                      <a:pt x="45" y="48"/>
                    </a:cubicBezTo>
                    <a:cubicBezTo>
                      <a:pt x="41" y="51"/>
                      <a:pt x="37" y="53"/>
                      <a:pt x="33" y="53"/>
                    </a:cubicBezTo>
                    <a:cubicBezTo>
                      <a:pt x="31" y="53"/>
                      <a:pt x="29" y="52"/>
                      <a:pt x="27" y="52"/>
                    </a:cubicBezTo>
                    <a:cubicBezTo>
                      <a:pt x="17" y="48"/>
                      <a:pt x="8" y="36"/>
                      <a:pt x="3" y="23"/>
                    </a:cubicBezTo>
                    <a:cubicBezTo>
                      <a:pt x="3" y="23"/>
                      <a:pt x="3" y="23"/>
                      <a:pt x="3" y="22"/>
                    </a:cubicBezTo>
                    <a:cubicBezTo>
                      <a:pt x="1" y="18"/>
                      <a:pt x="0" y="13"/>
                      <a:pt x="0" y="9"/>
                    </a:cubicBezTo>
                    <a:cubicBezTo>
                      <a:pt x="0" y="6"/>
                      <a:pt x="0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6" y="17"/>
                      <a:pt x="17" y="40"/>
                      <a:pt x="30" y="42"/>
                    </a:cubicBezTo>
                    <a:cubicBezTo>
                      <a:pt x="31" y="43"/>
                      <a:pt x="32" y="43"/>
                      <a:pt x="33" y="43"/>
                    </a:cubicBezTo>
                    <a:cubicBezTo>
                      <a:pt x="36" y="43"/>
                      <a:pt x="38" y="42"/>
                      <a:pt x="41" y="40"/>
                    </a:cubicBezTo>
                    <a:cubicBezTo>
                      <a:pt x="47" y="36"/>
                      <a:pt x="52" y="29"/>
                      <a:pt x="56" y="20"/>
                    </a:cubicBezTo>
                    <a:cubicBezTo>
                      <a:pt x="59" y="14"/>
                      <a:pt x="61" y="7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3" y="0"/>
                      <a:pt x="64" y="0"/>
                    </a:cubicBezTo>
                    <a:cubicBezTo>
                      <a:pt x="64" y="0"/>
                      <a:pt x="64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3"/>
                      <a:pt x="66" y="6"/>
                      <a:pt x="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599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37">
                <a:extLst>
                  <a:ext uri="{FF2B5EF4-FFF2-40B4-BE49-F238E27FC236}">
                    <a16:creationId xmlns:a16="http://schemas.microsoft.com/office/drawing/2014/main" id="{85C071CA-3288-4C16-BC30-D6E00C32A5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" y="0"/>
                <a:ext cx="116" cy="151"/>
              </a:xfrm>
              <a:custGeom>
                <a:avLst/>
                <a:gdLst>
                  <a:gd name="T0" fmla="*/ 48 w 49"/>
                  <a:gd name="T1" fmla="*/ 17 h 64"/>
                  <a:gd name="T2" fmla="*/ 25 w 49"/>
                  <a:gd name="T3" fmla="*/ 0 h 64"/>
                  <a:gd name="T4" fmla="*/ 3 w 49"/>
                  <a:gd name="T5" fmla="*/ 12 h 64"/>
                  <a:gd name="T6" fmla="*/ 1 w 49"/>
                  <a:gd name="T7" fmla="*/ 17 h 64"/>
                  <a:gd name="T8" fmla="*/ 0 w 49"/>
                  <a:gd name="T9" fmla="*/ 24 h 64"/>
                  <a:gd name="T10" fmla="*/ 25 w 49"/>
                  <a:gd name="T11" fmla="*/ 64 h 64"/>
                  <a:gd name="T12" fmla="*/ 30 w 49"/>
                  <a:gd name="T13" fmla="*/ 63 h 64"/>
                  <a:gd name="T14" fmla="*/ 43 w 49"/>
                  <a:gd name="T15" fmla="*/ 48 h 64"/>
                  <a:gd name="T16" fmla="*/ 47 w 49"/>
                  <a:gd name="T17" fmla="*/ 38 h 64"/>
                  <a:gd name="T18" fmla="*/ 47 w 49"/>
                  <a:gd name="T19" fmla="*/ 38 h 64"/>
                  <a:gd name="T20" fmla="*/ 49 w 49"/>
                  <a:gd name="T21" fmla="*/ 24 h 64"/>
                  <a:gd name="T22" fmla="*/ 48 w 49"/>
                  <a:gd name="T23" fmla="*/ 17 h 64"/>
                  <a:gd name="T24" fmla="*/ 25 w 49"/>
                  <a:gd name="T25" fmla="*/ 32 h 64"/>
                  <a:gd name="T26" fmla="*/ 24 w 49"/>
                  <a:gd name="T27" fmla="*/ 32 h 64"/>
                  <a:gd name="T28" fmla="*/ 16 w 49"/>
                  <a:gd name="T29" fmla="*/ 24 h 64"/>
                  <a:gd name="T30" fmla="*/ 16 w 49"/>
                  <a:gd name="T31" fmla="*/ 23 h 64"/>
                  <a:gd name="T32" fmla="*/ 25 w 49"/>
                  <a:gd name="T33" fmla="*/ 15 h 64"/>
                  <a:gd name="T34" fmla="*/ 33 w 49"/>
                  <a:gd name="T35" fmla="*/ 23 h 64"/>
                  <a:gd name="T36" fmla="*/ 25 w 49"/>
                  <a:gd name="T3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9" h="64">
                    <a:moveTo>
                      <a:pt x="48" y="17"/>
                    </a:moveTo>
                    <a:cubicBezTo>
                      <a:pt x="45" y="7"/>
                      <a:pt x="36" y="0"/>
                      <a:pt x="25" y="0"/>
                    </a:cubicBezTo>
                    <a:cubicBezTo>
                      <a:pt x="16" y="0"/>
                      <a:pt x="8" y="5"/>
                      <a:pt x="3" y="12"/>
                    </a:cubicBezTo>
                    <a:cubicBezTo>
                      <a:pt x="3" y="14"/>
                      <a:pt x="2" y="15"/>
                      <a:pt x="1" y="17"/>
                    </a:cubicBezTo>
                    <a:cubicBezTo>
                      <a:pt x="1" y="19"/>
                      <a:pt x="0" y="22"/>
                      <a:pt x="0" y="24"/>
                    </a:cubicBezTo>
                    <a:cubicBezTo>
                      <a:pt x="0" y="38"/>
                      <a:pt x="11" y="64"/>
                      <a:pt x="25" y="64"/>
                    </a:cubicBezTo>
                    <a:cubicBezTo>
                      <a:pt x="27" y="64"/>
                      <a:pt x="29" y="64"/>
                      <a:pt x="30" y="63"/>
                    </a:cubicBezTo>
                    <a:cubicBezTo>
                      <a:pt x="35" y="60"/>
                      <a:pt x="40" y="55"/>
                      <a:pt x="43" y="48"/>
                    </a:cubicBezTo>
                    <a:cubicBezTo>
                      <a:pt x="44" y="45"/>
                      <a:pt x="46" y="42"/>
                      <a:pt x="47" y="38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8" y="33"/>
                      <a:pt x="49" y="28"/>
                      <a:pt x="49" y="24"/>
                    </a:cubicBezTo>
                    <a:cubicBezTo>
                      <a:pt x="49" y="22"/>
                      <a:pt x="49" y="19"/>
                      <a:pt x="48" y="17"/>
                    </a:cubicBezTo>
                    <a:close/>
                    <a:moveTo>
                      <a:pt x="25" y="32"/>
                    </a:moveTo>
                    <a:cubicBezTo>
                      <a:pt x="25" y="32"/>
                      <a:pt x="24" y="32"/>
                      <a:pt x="24" y="32"/>
                    </a:cubicBezTo>
                    <a:cubicBezTo>
                      <a:pt x="20" y="31"/>
                      <a:pt x="17" y="28"/>
                      <a:pt x="16" y="24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16" y="19"/>
                      <a:pt x="20" y="15"/>
                      <a:pt x="25" y="15"/>
                    </a:cubicBezTo>
                    <a:cubicBezTo>
                      <a:pt x="30" y="15"/>
                      <a:pt x="33" y="19"/>
                      <a:pt x="33" y="23"/>
                    </a:cubicBezTo>
                    <a:cubicBezTo>
                      <a:pt x="33" y="28"/>
                      <a:pt x="30" y="32"/>
                      <a:pt x="25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599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Group 38">
              <a:extLst>
                <a:ext uri="{FF2B5EF4-FFF2-40B4-BE49-F238E27FC236}">
                  <a16:creationId xmlns:a16="http://schemas.microsoft.com/office/drawing/2014/main" id="{D9A4C19B-70B4-4EB6-93E5-90484A1FBD03}"/>
                </a:ext>
              </a:extLst>
            </p:cNvPr>
            <p:cNvGrpSpPr/>
            <p:nvPr/>
          </p:nvGrpSpPr>
          <p:grpSpPr bwMode="auto">
            <a:xfrm>
              <a:off x="2878138" y="3035920"/>
              <a:ext cx="241300" cy="320774"/>
              <a:chOff x="0" y="0"/>
              <a:chExt cx="201" cy="269"/>
            </a:xfrm>
          </p:grpSpPr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CA7630B7-2FD4-4922-90CC-A2631198F099}"/>
                  </a:ext>
                </a:extLst>
              </p:cNvPr>
              <p:cNvSpPr/>
              <p:nvPr/>
            </p:nvSpPr>
            <p:spPr bwMode="auto">
              <a:xfrm>
                <a:off x="75" y="0"/>
                <a:ext cx="52" cy="30"/>
              </a:xfrm>
              <a:custGeom>
                <a:avLst/>
                <a:gdLst>
                  <a:gd name="T0" fmla="*/ 20 w 22"/>
                  <a:gd name="T1" fmla="*/ 7 h 13"/>
                  <a:gd name="T2" fmla="*/ 22 w 22"/>
                  <a:gd name="T3" fmla="*/ 12 h 13"/>
                  <a:gd name="T4" fmla="*/ 17 w 22"/>
                  <a:gd name="T5" fmla="*/ 12 h 13"/>
                  <a:gd name="T6" fmla="*/ 11 w 22"/>
                  <a:gd name="T7" fmla="*/ 12 h 13"/>
                  <a:gd name="T8" fmla="*/ 4 w 22"/>
                  <a:gd name="T9" fmla="*/ 12 h 13"/>
                  <a:gd name="T10" fmla="*/ 0 w 22"/>
                  <a:gd name="T11" fmla="*/ 12 h 13"/>
                  <a:gd name="T12" fmla="*/ 1 w 22"/>
                  <a:gd name="T13" fmla="*/ 7 h 13"/>
                  <a:gd name="T14" fmla="*/ 11 w 22"/>
                  <a:gd name="T15" fmla="*/ 0 h 13"/>
                  <a:gd name="T16" fmla="*/ 20 w 22"/>
                  <a:gd name="T17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3">
                    <a:moveTo>
                      <a:pt x="20" y="7"/>
                    </a:moveTo>
                    <a:cubicBezTo>
                      <a:pt x="21" y="9"/>
                      <a:pt x="22" y="12"/>
                      <a:pt x="22" y="12"/>
                    </a:cubicBezTo>
                    <a:cubicBezTo>
                      <a:pt x="22" y="13"/>
                      <a:pt x="20" y="13"/>
                      <a:pt x="17" y="12"/>
                    </a:cubicBezTo>
                    <a:cubicBezTo>
                      <a:pt x="17" y="12"/>
                      <a:pt x="15" y="12"/>
                      <a:pt x="11" y="12"/>
                    </a:cubicBezTo>
                    <a:cubicBezTo>
                      <a:pt x="6" y="12"/>
                      <a:pt x="4" y="12"/>
                      <a:pt x="4" y="12"/>
                    </a:cubicBezTo>
                    <a:cubicBezTo>
                      <a:pt x="2" y="13"/>
                      <a:pt x="0" y="13"/>
                      <a:pt x="0" y="12"/>
                    </a:cubicBezTo>
                    <a:cubicBezTo>
                      <a:pt x="0" y="12"/>
                      <a:pt x="0" y="9"/>
                      <a:pt x="1" y="7"/>
                    </a:cubicBezTo>
                    <a:cubicBezTo>
                      <a:pt x="1" y="7"/>
                      <a:pt x="5" y="0"/>
                      <a:pt x="11" y="0"/>
                    </a:cubicBezTo>
                    <a:cubicBezTo>
                      <a:pt x="17" y="0"/>
                      <a:pt x="20" y="7"/>
                      <a:pt x="2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599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69FCA804-1973-4495-BDAD-C51CB0F4DFB9}"/>
                  </a:ext>
                </a:extLst>
              </p:cNvPr>
              <p:cNvSpPr/>
              <p:nvPr/>
            </p:nvSpPr>
            <p:spPr bwMode="auto">
              <a:xfrm>
                <a:off x="64" y="241"/>
                <a:ext cx="75" cy="28"/>
              </a:xfrm>
              <a:custGeom>
                <a:avLst/>
                <a:gdLst>
                  <a:gd name="T0" fmla="*/ 29 w 32"/>
                  <a:gd name="T1" fmla="*/ 1 h 12"/>
                  <a:gd name="T2" fmla="*/ 30 w 32"/>
                  <a:gd name="T3" fmla="*/ 3 h 12"/>
                  <a:gd name="T4" fmla="*/ 16 w 32"/>
                  <a:gd name="T5" fmla="*/ 12 h 12"/>
                  <a:gd name="T6" fmla="*/ 1 w 32"/>
                  <a:gd name="T7" fmla="*/ 3 h 12"/>
                  <a:gd name="T8" fmla="*/ 3 w 32"/>
                  <a:gd name="T9" fmla="*/ 1 h 12"/>
                  <a:gd name="T10" fmla="*/ 11 w 32"/>
                  <a:gd name="T11" fmla="*/ 2 h 12"/>
                  <a:gd name="T12" fmla="*/ 20 w 32"/>
                  <a:gd name="T13" fmla="*/ 2 h 12"/>
                  <a:gd name="T14" fmla="*/ 29 w 32"/>
                  <a:gd name="T15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31" y="0"/>
                      <a:pt x="32" y="1"/>
                      <a:pt x="30" y="3"/>
                    </a:cubicBezTo>
                    <a:cubicBezTo>
                      <a:pt x="30" y="3"/>
                      <a:pt x="24" y="12"/>
                      <a:pt x="16" y="12"/>
                    </a:cubicBezTo>
                    <a:cubicBezTo>
                      <a:pt x="8" y="12"/>
                      <a:pt x="1" y="3"/>
                      <a:pt x="1" y="3"/>
                    </a:cubicBezTo>
                    <a:cubicBezTo>
                      <a:pt x="0" y="1"/>
                      <a:pt x="0" y="0"/>
                      <a:pt x="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8" y="2"/>
                      <a:pt x="20" y="2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599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41">
                <a:extLst>
                  <a:ext uri="{FF2B5EF4-FFF2-40B4-BE49-F238E27FC236}">
                    <a16:creationId xmlns:a16="http://schemas.microsoft.com/office/drawing/2014/main" id="{A1EC4EF3-C4BB-4D1B-9CED-E1D65802CE37}"/>
                  </a:ext>
                </a:extLst>
              </p:cNvPr>
              <p:cNvSpPr/>
              <p:nvPr/>
            </p:nvSpPr>
            <p:spPr bwMode="auto">
              <a:xfrm>
                <a:off x="0" y="42"/>
                <a:ext cx="201" cy="189"/>
              </a:xfrm>
              <a:custGeom>
                <a:avLst/>
                <a:gdLst>
                  <a:gd name="T0" fmla="*/ 85 w 85"/>
                  <a:gd name="T1" fmla="*/ 63 h 80"/>
                  <a:gd name="T2" fmla="*/ 85 w 85"/>
                  <a:gd name="T3" fmla="*/ 63 h 80"/>
                  <a:gd name="T4" fmla="*/ 77 w 85"/>
                  <a:gd name="T5" fmla="*/ 37 h 80"/>
                  <a:gd name="T6" fmla="*/ 76 w 85"/>
                  <a:gd name="T7" fmla="*/ 34 h 80"/>
                  <a:gd name="T8" fmla="*/ 76 w 85"/>
                  <a:gd name="T9" fmla="*/ 33 h 80"/>
                  <a:gd name="T10" fmla="*/ 76 w 85"/>
                  <a:gd name="T11" fmla="*/ 32 h 80"/>
                  <a:gd name="T12" fmla="*/ 75 w 85"/>
                  <a:gd name="T13" fmla="*/ 31 h 80"/>
                  <a:gd name="T14" fmla="*/ 75 w 85"/>
                  <a:gd name="T15" fmla="*/ 30 h 80"/>
                  <a:gd name="T16" fmla="*/ 74 w 85"/>
                  <a:gd name="T17" fmla="*/ 28 h 80"/>
                  <a:gd name="T18" fmla="*/ 74 w 85"/>
                  <a:gd name="T19" fmla="*/ 28 h 80"/>
                  <a:gd name="T20" fmla="*/ 74 w 85"/>
                  <a:gd name="T21" fmla="*/ 27 h 80"/>
                  <a:gd name="T22" fmla="*/ 43 w 85"/>
                  <a:gd name="T23" fmla="*/ 0 h 80"/>
                  <a:gd name="T24" fmla="*/ 11 w 85"/>
                  <a:gd name="T25" fmla="*/ 27 h 80"/>
                  <a:gd name="T26" fmla="*/ 11 w 85"/>
                  <a:gd name="T27" fmla="*/ 28 h 80"/>
                  <a:gd name="T28" fmla="*/ 11 w 85"/>
                  <a:gd name="T29" fmla="*/ 28 h 80"/>
                  <a:gd name="T30" fmla="*/ 10 w 85"/>
                  <a:gd name="T31" fmla="*/ 30 h 80"/>
                  <a:gd name="T32" fmla="*/ 10 w 85"/>
                  <a:gd name="T33" fmla="*/ 31 h 80"/>
                  <a:gd name="T34" fmla="*/ 10 w 85"/>
                  <a:gd name="T35" fmla="*/ 32 h 80"/>
                  <a:gd name="T36" fmla="*/ 9 w 85"/>
                  <a:gd name="T37" fmla="*/ 33 h 80"/>
                  <a:gd name="T38" fmla="*/ 9 w 85"/>
                  <a:gd name="T39" fmla="*/ 34 h 80"/>
                  <a:gd name="T40" fmla="*/ 8 w 85"/>
                  <a:gd name="T41" fmla="*/ 37 h 80"/>
                  <a:gd name="T42" fmla="*/ 1 w 85"/>
                  <a:gd name="T43" fmla="*/ 63 h 80"/>
                  <a:gd name="T44" fmla="*/ 1 w 85"/>
                  <a:gd name="T45" fmla="*/ 63 h 80"/>
                  <a:gd name="T46" fmla="*/ 3 w 85"/>
                  <a:gd name="T47" fmla="*/ 69 h 80"/>
                  <a:gd name="T48" fmla="*/ 4 w 85"/>
                  <a:gd name="T49" fmla="*/ 69 h 80"/>
                  <a:gd name="T50" fmla="*/ 5 w 85"/>
                  <a:gd name="T51" fmla="*/ 70 h 80"/>
                  <a:gd name="T52" fmla="*/ 12 w 85"/>
                  <a:gd name="T53" fmla="*/ 73 h 80"/>
                  <a:gd name="T54" fmla="*/ 16 w 85"/>
                  <a:gd name="T55" fmla="*/ 75 h 80"/>
                  <a:gd name="T56" fmla="*/ 24 w 85"/>
                  <a:gd name="T57" fmla="*/ 77 h 80"/>
                  <a:gd name="T58" fmla="*/ 25 w 85"/>
                  <a:gd name="T59" fmla="*/ 77 h 80"/>
                  <a:gd name="T60" fmla="*/ 27 w 85"/>
                  <a:gd name="T61" fmla="*/ 78 h 80"/>
                  <a:gd name="T62" fmla="*/ 43 w 85"/>
                  <a:gd name="T63" fmla="*/ 80 h 80"/>
                  <a:gd name="T64" fmla="*/ 58 w 85"/>
                  <a:gd name="T65" fmla="*/ 78 h 80"/>
                  <a:gd name="T66" fmla="*/ 60 w 85"/>
                  <a:gd name="T67" fmla="*/ 77 h 80"/>
                  <a:gd name="T68" fmla="*/ 61 w 85"/>
                  <a:gd name="T69" fmla="*/ 77 h 80"/>
                  <a:gd name="T70" fmla="*/ 74 w 85"/>
                  <a:gd name="T71" fmla="*/ 73 h 80"/>
                  <a:gd name="T72" fmla="*/ 78 w 85"/>
                  <a:gd name="T73" fmla="*/ 71 h 80"/>
                  <a:gd name="T74" fmla="*/ 79 w 85"/>
                  <a:gd name="T75" fmla="*/ 70 h 80"/>
                  <a:gd name="T76" fmla="*/ 82 w 85"/>
                  <a:gd name="T77" fmla="*/ 69 h 80"/>
                  <a:gd name="T78" fmla="*/ 82 w 85"/>
                  <a:gd name="T79" fmla="*/ 69 h 80"/>
                  <a:gd name="T80" fmla="*/ 83 w 85"/>
                  <a:gd name="T81" fmla="*/ 69 h 80"/>
                  <a:gd name="T82" fmla="*/ 85 w 85"/>
                  <a:gd name="T8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" h="80">
                    <a:moveTo>
                      <a:pt x="85" y="63"/>
                    </a:moveTo>
                    <a:cubicBezTo>
                      <a:pt x="85" y="63"/>
                      <a:pt x="85" y="63"/>
                      <a:pt x="85" y="63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6"/>
                      <a:pt x="76" y="35"/>
                      <a:pt x="76" y="34"/>
                    </a:cubicBezTo>
                    <a:cubicBezTo>
                      <a:pt x="76" y="33"/>
                      <a:pt x="76" y="33"/>
                      <a:pt x="76" y="33"/>
                    </a:cubicBezTo>
                    <a:cubicBezTo>
                      <a:pt x="76" y="33"/>
                      <a:pt x="76" y="32"/>
                      <a:pt x="76" y="32"/>
                    </a:cubicBezTo>
                    <a:cubicBezTo>
                      <a:pt x="76" y="32"/>
                      <a:pt x="75" y="32"/>
                      <a:pt x="75" y="31"/>
                    </a:cubicBezTo>
                    <a:cubicBezTo>
                      <a:pt x="75" y="31"/>
                      <a:pt x="75" y="30"/>
                      <a:pt x="75" y="30"/>
                    </a:cubicBezTo>
                    <a:cubicBezTo>
                      <a:pt x="75" y="30"/>
                      <a:pt x="75" y="29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7"/>
                      <a:pt x="74" y="27"/>
                    </a:cubicBezTo>
                    <a:cubicBezTo>
                      <a:pt x="69" y="12"/>
                      <a:pt x="63" y="0"/>
                      <a:pt x="43" y="0"/>
                    </a:cubicBezTo>
                    <a:cubicBezTo>
                      <a:pt x="23" y="0"/>
                      <a:pt x="17" y="12"/>
                      <a:pt x="11" y="27"/>
                    </a:cubicBezTo>
                    <a:cubicBezTo>
                      <a:pt x="11" y="27"/>
                      <a:pt x="11" y="27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9"/>
                      <a:pt x="10" y="30"/>
                      <a:pt x="10" y="30"/>
                    </a:cubicBezTo>
                    <a:cubicBezTo>
                      <a:pt x="10" y="30"/>
                      <a:pt x="10" y="31"/>
                      <a:pt x="10" y="31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9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8" y="37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5"/>
                      <a:pt x="1" y="68"/>
                      <a:pt x="3" y="69"/>
                    </a:cubicBezTo>
                    <a:cubicBezTo>
                      <a:pt x="3" y="69"/>
                      <a:pt x="3" y="69"/>
                      <a:pt x="4" y="69"/>
                    </a:cubicBezTo>
                    <a:cubicBezTo>
                      <a:pt x="4" y="69"/>
                      <a:pt x="5" y="70"/>
                      <a:pt x="5" y="70"/>
                    </a:cubicBezTo>
                    <a:cubicBezTo>
                      <a:pt x="7" y="71"/>
                      <a:pt x="9" y="72"/>
                      <a:pt x="12" y="73"/>
                    </a:cubicBezTo>
                    <a:cubicBezTo>
                      <a:pt x="13" y="74"/>
                      <a:pt x="14" y="74"/>
                      <a:pt x="16" y="75"/>
                    </a:cubicBezTo>
                    <a:cubicBezTo>
                      <a:pt x="18" y="75"/>
                      <a:pt x="21" y="76"/>
                      <a:pt x="24" y="77"/>
                    </a:cubicBezTo>
                    <a:cubicBezTo>
                      <a:pt x="24" y="77"/>
                      <a:pt x="25" y="77"/>
                      <a:pt x="25" y="77"/>
                    </a:cubicBezTo>
                    <a:cubicBezTo>
                      <a:pt x="26" y="78"/>
                      <a:pt x="27" y="78"/>
                      <a:pt x="27" y="78"/>
                    </a:cubicBezTo>
                    <a:cubicBezTo>
                      <a:pt x="32" y="79"/>
                      <a:pt x="37" y="80"/>
                      <a:pt x="43" y="80"/>
                    </a:cubicBezTo>
                    <a:cubicBezTo>
                      <a:pt x="48" y="80"/>
                      <a:pt x="53" y="79"/>
                      <a:pt x="58" y="78"/>
                    </a:cubicBezTo>
                    <a:cubicBezTo>
                      <a:pt x="59" y="78"/>
                      <a:pt x="59" y="78"/>
                      <a:pt x="60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6" y="76"/>
                      <a:pt x="71" y="74"/>
                      <a:pt x="74" y="73"/>
                    </a:cubicBezTo>
                    <a:cubicBezTo>
                      <a:pt x="76" y="72"/>
                      <a:pt x="77" y="71"/>
                      <a:pt x="78" y="71"/>
                    </a:cubicBezTo>
                    <a:cubicBezTo>
                      <a:pt x="79" y="71"/>
                      <a:pt x="79" y="71"/>
                      <a:pt x="79" y="70"/>
                    </a:cubicBezTo>
                    <a:cubicBezTo>
                      <a:pt x="81" y="70"/>
                      <a:pt x="82" y="69"/>
                      <a:pt x="82" y="69"/>
                    </a:cubicBezTo>
                    <a:cubicBezTo>
                      <a:pt x="82" y="69"/>
                      <a:pt x="82" y="69"/>
                      <a:pt x="82" y="69"/>
                    </a:cubicBezTo>
                    <a:cubicBezTo>
                      <a:pt x="82" y="69"/>
                      <a:pt x="82" y="69"/>
                      <a:pt x="83" y="69"/>
                    </a:cubicBezTo>
                    <a:cubicBezTo>
                      <a:pt x="84" y="68"/>
                      <a:pt x="85" y="65"/>
                      <a:pt x="85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599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Rectangle 42">
              <a:extLst>
                <a:ext uri="{FF2B5EF4-FFF2-40B4-BE49-F238E27FC236}">
                  <a16:creationId xmlns:a16="http://schemas.microsoft.com/office/drawing/2014/main" id="{0C762A32-BD42-4F22-9F1B-E8593BF87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5" y="3121671"/>
              <a:ext cx="1728787" cy="995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Rectangle 43">
              <a:extLst>
                <a:ext uri="{FF2B5EF4-FFF2-40B4-BE49-F238E27FC236}">
                  <a16:creationId xmlns:a16="http://schemas.microsoft.com/office/drawing/2014/main" id="{A9E27737-72DA-45C1-89B4-D37CB3910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488" y="1800463"/>
              <a:ext cx="2019300" cy="332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30" name="Rectangle 44">
              <a:extLst>
                <a:ext uri="{FF2B5EF4-FFF2-40B4-BE49-F238E27FC236}">
                  <a16:creationId xmlns:a16="http://schemas.microsoft.com/office/drawing/2014/main" id="{2FDB1F98-7786-4CC9-B7FC-EDA48EFA5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488" y="2518235"/>
              <a:ext cx="2019300" cy="332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31" name="Rectangle 45">
              <a:extLst>
                <a:ext uri="{FF2B5EF4-FFF2-40B4-BE49-F238E27FC236}">
                  <a16:creationId xmlns:a16="http://schemas.microsoft.com/office/drawing/2014/main" id="{B18A0BFE-685A-4728-9348-66CF106D3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488" y="3248710"/>
              <a:ext cx="2019300" cy="332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32" name="Rectangle 46">
              <a:extLst>
                <a:ext uri="{FF2B5EF4-FFF2-40B4-BE49-F238E27FC236}">
                  <a16:creationId xmlns:a16="http://schemas.microsoft.com/office/drawing/2014/main" id="{D6FDC5C8-5900-49D5-8C0B-A0E13714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488" y="3953778"/>
              <a:ext cx="2019300" cy="332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</p:grpSp>
      <p:sp>
        <p:nvSpPr>
          <p:cNvPr id="49" name="TextBox 8">
            <a:extLst>
              <a:ext uri="{FF2B5EF4-FFF2-40B4-BE49-F238E27FC236}">
                <a16:creationId xmlns:a16="http://schemas.microsoft.com/office/drawing/2014/main" id="{780910D5-2B7D-4C63-96CA-95181CA18386}"/>
              </a:ext>
            </a:extLst>
          </p:cNvPr>
          <p:cNvSpPr txBox="1"/>
          <p:nvPr/>
        </p:nvSpPr>
        <p:spPr>
          <a:xfrm>
            <a:off x="4080396" y="339016"/>
            <a:ext cx="3743030" cy="369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点击输入您的标题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E0A900E-A0F5-445E-A8CF-9CEE23D2B41C}"/>
              </a:ext>
            </a:extLst>
          </p:cNvPr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0D8522D4-C39E-4742-ABB0-D1AF5F4A3BF5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86C881A-2ED2-4CD6-A508-081C933D96BF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12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id="{DB4A195E-D273-4B2B-B695-ED476820113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785156" y="2164196"/>
            <a:ext cx="4621688" cy="2529609"/>
            <a:chOff x="3785156" y="2164196"/>
            <a:chExt cx="4621688" cy="2529609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014814DF-317C-41A7-BA39-2D922AA08C77}"/>
                </a:ext>
              </a:extLst>
            </p:cNvPr>
            <p:cNvSpPr/>
            <p:nvPr/>
          </p:nvSpPr>
          <p:spPr>
            <a:xfrm>
              <a:off x="6362101" y="2164196"/>
              <a:ext cx="2044743" cy="2529609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F77CF7F-AFBA-48CD-99C2-06FCD9F6C613}"/>
                </a:ext>
              </a:extLst>
            </p:cNvPr>
            <p:cNvSpPr/>
            <p:nvPr/>
          </p:nvSpPr>
          <p:spPr>
            <a:xfrm flipH="1">
              <a:off x="3785156" y="2164196"/>
              <a:ext cx="2044743" cy="2529609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5FAFA1E-CF91-40AF-ACB8-5CB157A74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94" y="3054849"/>
              <a:ext cx="554262" cy="605426"/>
            </a:xfrm>
            <a:custGeom>
              <a:avLst/>
              <a:gdLst>
                <a:gd name="connsiteX0" fmla="*/ 96838 w 309563"/>
                <a:gd name="connsiteY0" fmla="*/ 300038 h 338138"/>
                <a:gd name="connsiteX1" fmla="*/ 85725 w 309563"/>
                <a:gd name="connsiteY1" fmla="*/ 310357 h 338138"/>
                <a:gd name="connsiteX2" fmla="*/ 96838 w 309563"/>
                <a:gd name="connsiteY2" fmla="*/ 320676 h 338138"/>
                <a:gd name="connsiteX3" fmla="*/ 107951 w 309563"/>
                <a:gd name="connsiteY3" fmla="*/ 310357 h 338138"/>
                <a:gd name="connsiteX4" fmla="*/ 96838 w 309563"/>
                <a:gd name="connsiteY4" fmla="*/ 300038 h 338138"/>
                <a:gd name="connsiteX5" fmla="*/ 206375 w 309563"/>
                <a:gd name="connsiteY5" fmla="*/ 68263 h 338138"/>
                <a:gd name="connsiteX6" fmla="*/ 206375 w 309563"/>
                <a:gd name="connsiteY6" fmla="*/ 112713 h 338138"/>
                <a:gd name="connsiteX7" fmla="*/ 214312 w 309563"/>
                <a:gd name="connsiteY7" fmla="*/ 112713 h 338138"/>
                <a:gd name="connsiteX8" fmla="*/ 214312 w 309563"/>
                <a:gd name="connsiteY8" fmla="*/ 85726 h 338138"/>
                <a:gd name="connsiteX9" fmla="*/ 225425 w 309563"/>
                <a:gd name="connsiteY9" fmla="*/ 107951 h 338138"/>
                <a:gd name="connsiteX10" fmla="*/ 230188 w 309563"/>
                <a:gd name="connsiteY10" fmla="*/ 107951 h 338138"/>
                <a:gd name="connsiteX11" fmla="*/ 241300 w 309563"/>
                <a:gd name="connsiteY11" fmla="*/ 85726 h 338138"/>
                <a:gd name="connsiteX12" fmla="*/ 241300 w 309563"/>
                <a:gd name="connsiteY12" fmla="*/ 112713 h 338138"/>
                <a:gd name="connsiteX13" fmla="*/ 249238 w 309563"/>
                <a:gd name="connsiteY13" fmla="*/ 112713 h 338138"/>
                <a:gd name="connsiteX14" fmla="*/ 249238 w 309563"/>
                <a:gd name="connsiteY14" fmla="*/ 103562 h 338138"/>
                <a:gd name="connsiteX15" fmla="*/ 251925 w 309563"/>
                <a:gd name="connsiteY15" fmla="*/ 106176 h 338138"/>
                <a:gd name="connsiteX16" fmla="*/ 266701 w 309563"/>
                <a:gd name="connsiteY16" fmla="*/ 112713 h 338138"/>
                <a:gd name="connsiteX17" fmla="*/ 284163 w 309563"/>
                <a:gd name="connsiteY17" fmla="*/ 99640 h 338138"/>
                <a:gd name="connsiteX18" fmla="*/ 269387 w 309563"/>
                <a:gd name="connsiteY18" fmla="*/ 85259 h 338138"/>
                <a:gd name="connsiteX19" fmla="*/ 261328 w 309563"/>
                <a:gd name="connsiteY19" fmla="*/ 80029 h 338138"/>
                <a:gd name="connsiteX20" fmla="*/ 268044 w 309563"/>
                <a:gd name="connsiteY20" fmla="*/ 76107 h 338138"/>
                <a:gd name="connsiteX21" fmla="*/ 276104 w 309563"/>
                <a:gd name="connsiteY21" fmla="*/ 77415 h 338138"/>
                <a:gd name="connsiteX22" fmla="*/ 278790 w 309563"/>
                <a:gd name="connsiteY22" fmla="*/ 80029 h 338138"/>
                <a:gd name="connsiteX23" fmla="*/ 284163 w 309563"/>
                <a:gd name="connsiteY23" fmla="*/ 73493 h 338138"/>
                <a:gd name="connsiteX24" fmla="*/ 280133 w 309563"/>
                <a:gd name="connsiteY24" fmla="*/ 70878 h 338138"/>
                <a:gd name="connsiteX25" fmla="*/ 268044 w 309563"/>
                <a:gd name="connsiteY25" fmla="*/ 68263 h 338138"/>
                <a:gd name="connsiteX26" fmla="*/ 251925 w 309563"/>
                <a:gd name="connsiteY26" fmla="*/ 80029 h 338138"/>
                <a:gd name="connsiteX27" fmla="*/ 266701 w 309563"/>
                <a:gd name="connsiteY27" fmla="*/ 93103 h 338138"/>
                <a:gd name="connsiteX28" fmla="*/ 276104 w 309563"/>
                <a:gd name="connsiteY28" fmla="*/ 99640 h 338138"/>
                <a:gd name="connsiteX29" fmla="*/ 266701 w 309563"/>
                <a:gd name="connsiteY29" fmla="*/ 103562 h 338138"/>
                <a:gd name="connsiteX30" fmla="*/ 257298 w 309563"/>
                <a:gd name="connsiteY30" fmla="*/ 100947 h 338138"/>
                <a:gd name="connsiteX31" fmla="*/ 254611 w 309563"/>
                <a:gd name="connsiteY31" fmla="*/ 97025 h 338138"/>
                <a:gd name="connsiteX32" fmla="*/ 249238 w 309563"/>
                <a:gd name="connsiteY32" fmla="*/ 103562 h 338138"/>
                <a:gd name="connsiteX33" fmla="*/ 249238 w 309563"/>
                <a:gd name="connsiteY33" fmla="*/ 68263 h 338138"/>
                <a:gd name="connsiteX34" fmla="*/ 241300 w 309563"/>
                <a:gd name="connsiteY34" fmla="*/ 68263 h 338138"/>
                <a:gd name="connsiteX35" fmla="*/ 227012 w 309563"/>
                <a:gd name="connsiteY35" fmla="*/ 93663 h 338138"/>
                <a:gd name="connsiteX36" fmla="*/ 214312 w 309563"/>
                <a:gd name="connsiteY36" fmla="*/ 68263 h 338138"/>
                <a:gd name="connsiteX37" fmla="*/ 157163 w 309563"/>
                <a:gd name="connsiteY37" fmla="*/ 68263 h 338138"/>
                <a:gd name="connsiteX38" fmla="*/ 157163 w 309563"/>
                <a:gd name="connsiteY38" fmla="*/ 112713 h 338138"/>
                <a:gd name="connsiteX39" fmla="*/ 165100 w 309563"/>
                <a:gd name="connsiteY39" fmla="*/ 112713 h 338138"/>
                <a:gd name="connsiteX40" fmla="*/ 165100 w 309563"/>
                <a:gd name="connsiteY40" fmla="*/ 85726 h 338138"/>
                <a:gd name="connsiteX41" fmla="*/ 176213 w 309563"/>
                <a:gd name="connsiteY41" fmla="*/ 107951 h 338138"/>
                <a:gd name="connsiteX42" fmla="*/ 180976 w 309563"/>
                <a:gd name="connsiteY42" fmla="*/ 107951 h 338138"/>
                <a:gd name="connsiteX43" fmla="*/ 192088 w 309563"/>
                <a:gd name="connsiteY43" fmla="*/ 85726 h 338138"/>
                <a:gd name="connsiteX44" fmla="*/ 192088 w 309563"/>
                <a:gd name="connsiteY44" fmla="*/ 112713 h 338138"/>
                <a:gd name="connsiteX45" fmla="*/ 200026 w 309563"/>
                <a:gd name="connsiteY45" fmla="*/ 112713 h 338138"/>
                <a:gd name="connsiteX46" fmla="*/ 200026 w 309563"/>
                <a:gd name="connsiteY46" fmla="*/ 68263 h 338138"/>
                <a:gd name="connsiteX47" fmla="*/ 192088 w 309563"/>
                <a:gd name="connsiteY47" fmla="*/ 68263 h 338138"/>
                <a:gd name="connsiteX48" fmla="*/ 179388 w 309563"/>
                <a:gd name="connsiteY48" fmla="*/ 93663 h 338138"/>
                <a:gd name="connsiteX49" fmla="*/ 163513 w 309563"/>
                <a:gd name="connsiteY49" fmla="*/ 68263 h 338138"/>
                <a:gd name="connsiteX50" fmla="*/ 221456 w 309563"/>
                <a:gd name="connsiteY50" fmla="*/ 20638 h 338138"/>
                <a:gd name="connsiteX51" fmla="*/ 309563 w 309563"/>
                <a:gd name="connsiteY51" fmla="*/ 89928 h 338138"/>
                <a:gd name="connsiteX52" fmla="*/ 221456 w 309563"/>
                <a:gd name="connsiteY52" fmla="*/ 160525 h 338138"/>
                <a:gd name="connsiteX53" fmla="*/ 216196 w 309563"/>
                <a:gd name="connsiteY53" fmla="*/ 160525 h 338138"/>
                <a:gd name="connsiteX54" fmla="*/ 159650 w 309563"/>
                <a:gd name="connsiteY54" fmla="*/ 176213 h 338138"/>
                <a:gd name="connsiteX55" fmla="*/ 153075 w 309563"/>
                <a:gd name="connsiteY55" fmla="*/ 174906 h 338138"/>
                <a:gd name="connsiteX56" fmla="*/ 150445 w 309563"/>
                <a:gd name="connsiteY56" fmla="*/ 172291 h 338138"/>
                <a:gd name="connsiteX57" fmla="*/ 151760 w 309563"/>
                <a:gd name="connsiteY57" fmla="*/ 168369 h 338138"/>
                <a:gd name="connsiteX58" fmla="*/ 167540 w 309563"/>
                <a:gd name="connsiteY58" fmla="*/ 146144 h 338138"/>
                <a:gd name="connsiteX59" fmla="*/ 133350 w 309563"/>
                <a:gd name="connsiteY59" fmla="*/ 89928 h 338138"/>
                <a:gd name="connsiteX60" fmla="*/ 221456 w 309563"/>
                <a:gd name="connsiteY60" fmla="*/ 20638 h 338138"/>
                <a:gd name="connsiteX61" fmla="*/ 66675 w 309563"/>
                <a:gd name="connsiteY61" fmla="*/ 19050 h 338138"/>
                <a:gd name="connsiteX62" fmla="*/ 66675 w 309563"/>
                <a:gd name="connsiteY62" fmla="*/ 30163 h 338138"/>
                <a:gd name="connsiteX63" fmla="*/ 127000 w 309563"/>
                <a:gd name="connsiteY63" fmla="*/ 30163 h 338138"/>
                <a:gd name="connsiteX64" fmla="*/ 127000 w 309563"/>
                <a:gd name="connsiteY64" fmla="*/ 19050 h 338138"/>
                <a:gd name="connsiteX65" fmla="*/ 26531 w 309563"/>
                <a:gd name="connsiteY65" fmla="*/ 0 h 338138"/>
                <a:gd name="connsiteX66" fmla="*/ 45102 w 309563"/>
                <a:gd name="connsiteY66" fmla="*/ 0 h 338138"/>
                <a:gd name="connsiteX67" fmla="*/ 50408 w 309563"/>
                <a:gd name="connsiteY67" fmla="*/ 5283 h 338138"/>
                <a:gd name="connsiteX68" fmla="*/ 184389 w 309563"/>
                <a:gd name="connsiteY68" fmla="*/ 5283 h 338138"/>
                <a:gd name="connsiteX69" fmla="*/ 193675 w 309563"/>
                <a:gd name="connsiteY69" fmla="*/ 13208 h 338138"/>
                <a:gd name="connsiteX70" fmla="*/ 148572 w 309563"/>
                <a:gd name="connsiteY70" fmla="*/ 33021 h 338138"/>
                <a:gd name="connsiteX71" fmla="*/ 135307 w 309563"/>
                <a:gd name="connsiteY71" fmla="*/ 44909 h 338138"/>
                <a:gd name="connsiteX72" fmla="*/ 30510 w 309563"/>
                <a:gd name="connsiteY72" fmla="*/ 44909 h 338138"/>
                <a:gd name="connsiteX73" fmla="*/ 30510 w 309563"/>
                <a:gd name="connsiteY73" fmla="*/ 283983 h 338138"/>
                <a:gd name="connsiteX74" fmla="*/ 163164 w 309563"/>
                <a:gd name="connsiteY74" fmla="*/ 283983 h 338138"/>
                <a:gd name="connsiteX75" fmla="*/ 163164 w 309563"/>
                <a:gd name="connsiteY75" fmla="*/ 187561 h 338138"/>
                <a:gd name="connsiteX76" fmla="*/ 193675 w 309563"/>
                <a:gd name="connsiteY76" fmla="*/ 180957 h 338138"/>
                <a:gd name="connsiteX77" fmla="*/ 193675 w 309563"/>
                <a:gd name="connsiteY77" fmla="*/ 328892 h 338138"/>
                <a:gd name="connsiteX78" fmla="*/ 184389 w 309563"/>
                <a:gd name="connsiteY78" fmla="*/ 338138 h 338138"/>
                <a:gd name="connsiteX79" fmla="*/ 9286 w 309563"/>
                <a:gd name="connsiteY79" fmla="*/ 338138 h 338138"/>
                <a:gd name="connsiteX80" fmla="*/ 0 w 309563"/>
                <a:gd name="connsiteY80" fmla="*/ 328892 h 338138"/>
                <a:gd name="connsiteX81" fmla="*/ 0 w 309563"/>
                <a:gd name="connsiteY81" fmla="*/ 14529 h 338138"/>
                <a:gd name="connsiteX82" fmla="*/ 9286 w 309563"/>
                <a:gd name="connsiteY82" fmla="*/ 5283 h 338138"/>
                <a:gd name="connsiteX83" fmla="*/ 21224 w 309563"/>
                <a:gd name="connsiteY83" fmla="*/ 5283 h 338138"/>
                <a:gd name="connsiteX84" fmla="*/ 26531 w 309563"/>
                <a:gd name="connsiteY8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09563" h="338138">
                  <a:moveTo>
                    <a:pt x="96838" y="300038"/>
                  </a:moveTo>
                  <a:cubicBezTo>
                    <a:pt x="90700" y="300038"/>
                    <a:pt x="85725" y="304658"/>
                    <a:pt x="85725" y="310357"/>
                  </a:cubicBezTo>
                  <a:cubicBezTo>
                    <a:pt x="85725" y="316056"/>
                    <a:pt x="90700" y="320676"/>
                    <a:pt x="96838" y="320676"/>
                  </a:cubicBezTo>
                  <a:cubicBezTo>
                    <a:pt x="102976" y="320676"/>
                    <a:pt x="107951" y="316056"/>
                    <a:pt x="107951" y="310357"/>
                  </a:cubicBezTo>
                  <a:cubicBezTo>
                    <a:pt x="107951" y="304658"/>
                    <a:pt x="102976" y="300038"/>
                    <a:pt x="96838" y="300038"/>
                  </a:cubicBezTo>
                  <a:close/>
                  <a:moveTo>
                    <a:pt x="206375" y="68263"/>
                  </a:moveTo>
                  <a:lnTo>
                    <a:pt x="206375" y="112713"/>
                  </a:lnTo>
                  <a:lnTo>
                    <a:pt x="214312" y="112713"/>
                  </a:lnTo>
                  <a:lnTo>
                    <a:pt x="214312" y="85726"/>
                  </a:lnTo>
                  <a:lnTo>
                    <a:pt x="225425" y="107951"/>
                  </a:lnTo>
                  <a:lnTo>
                    <a:pt x="230188" y="107951"/>
                  </a:lnTo>
                  <a:lnTo>
                    <a:pt x="241300" y="85726"/>
                  </a:lnTo>
                  <a:lnTo>
                    <a:pt x="241300" y="112713"/>
                  </a:lnTo>
                  <a:lnTo>
                    <a:pt x="249238" y="112713"/>
                  </a:lnTo>
                  <a:lnTo>
                    <a:pt x="249238" y="103562"/>
                  </a:lnTo>
                  <a:cubicBezTo>
                    <a:pt x="249238" y="103562"/>
                    <a:pt x="249238" y="103562"/>
                    <a:pt x="251925" y="106176"/>
                  </a:cubicBezTo>
                  <a:cubicBezTo>
                    <a:pt x="255955" y="110099"/>
                    <a:pt x="261328" y="112713"/>
                    <a:pt x="266701" y="112713"/>
                  </a:cubicBezTo>
                  <a:cubicBezTo>
                    <a:pt x="277447" y="112713"/>
                    <a:pt x="284163" y="107484"/>
                    <a:pt x="284163" y="99640"/>
                  </a:cubicBezTo>
                  <a:cubicBezTo>
                    <a:pt x="284163" y="90488"/>
                    <a:pt x="276104" y="87874"/>
                    <a:pt x="269387" y="85259"/>
                  </a:cubicBezTo>
                  <a:cubicBezTo>
                    <a:pt x="262671" y="83951"/>
                    <a:pt x="261328" y="82644"/>
                    <a:pt x="261328" y="80029"/>
                  </a:cubicBezTo>
                  <a:cubicBezTo>
                    <a:pt x="261328" y="77415"/>
                    <a:pt x="265357" y="76107"/>
                    <a:pt x="268044" y="76107"/>
                  </a:cubicBezTo>
                  <a:cubicBezTo>
                    <a:pt x="270731" y="76107"/>
                    <a:pt x="274760" y="76107"/>
                    <a:pt x="276104" y="77415"/>
                  </a:cubicBezTo>
                  <a:cubicBezTo>
                    <a:pt x="276104" y="77415"/>
                    <a:pt x="276104" y="77415"/>
                    <a:pt x="278790" y="80029"/>
                  </a:cubicBezTo>
                  <a:cubicBezTo>
                    <a:pt x="278790" y="80029"/>
                    <a:pt x="278790" y="80029"/>
                    <a:pt x="284163" y="73493"/>
                  </a:cubicBezTo>
                  <a:cubicBezTo>
                    <a:pt x="284163" y="73493"/>
                    <a:pt x="284163" y="73493"/>
                    <a:pt x="280133" y="70878"/>
                  </a:cubicBezTo>
                  <a:cubicBezTo>
                    <a:pt x="277447" y="69571"/>
                    <a:pt x="273417" y="68263"/>
                    <a:pt x="268044" y="68263"/>
                  </a:cubicBezTo>
                  <a:cubicBezTo>
                    <a:pt x="258641" y="68263"/>
                    <a:pt x="251925" y="72185"/>
                    <a:pt x="251925" y="80029"/>
                  </a:cubicBezTo>
                  <a:cubicBezTo>
                    <a:pt x="251925" y="89181"/>
                    <a:pt x="261328" y="91796"/>
                    <a:pt x="266701" y="93103"/>
                  </a:cubicBezTo>
                  <a:cubicBezTo>
                    <a:pt x="273417" y="95718"/>
                    <a:pt x="276104" y="97025"/>
                    <a:pt x="276104" y="99640"/>
                  </a:cubicBezTo>
                  <a:cubicBezTo>
                    <a:pt x="276104" y="103562"/>
                    <a:pt x="270731" y="103562"/>
                    <a:pt x="266701" y="103562"/>
                  </a:cubicBezTo>
                  <a:cubicBezTo>
                    <a:pt x="264014" y="103562"/>
                    <a:pt x="259984" y="102254"/>
                    <a:pt x="257298" y="100947"/>
                  </a:cubicBezTo>
                  <a:cubicBezTo>
                    <a:pt x="257298" y="100947"/>
                    <a:pt x="257298" y="100947"/>
                    <a:pt x="254611" y="97025"/>
                  </a:cubicBezTo>
                  <a:cubicBezTo>
                    <a:pt x="254611" y="97025"/>
                    <a:pt x="254611" y="97025"/>
                    <a:pt x="249238" y="103562"/>
                  </a:cubicBezTo>
                  <a:lnTo>
                    <a:pt x="249238" y="68263"/>
                  </a:lnTo>
                  <a:lnTo>
                    <a:pt x="241300" y="68263"/>
                  </a:lnTo>
                  <a:lnTo>
                    <a:pt x="227012" y="93663"/>
                  </a:lnTo>
                  <a:lnTo>
                    <a:pt x="214312" y="68263"/>
                  </a:lnTo>
                  <a:close/>
                  <a:moveTo>
                    <a:pt x="157163" y="68263"/>
                  </a:moveTo>
                  <a:lnTo>
                    <a:pt x="157163" y="112713"/>
                  </a:lnTo>
                  <a:lnTo>
                    <a:pt x="165100" y="112713"/>
                  </a:lnTo>
                  <a:lnTo>
                    <a:pt x="165100" y="85726"/>
                  </a:lnTo>
                  <a:lnTo>
                    <a:pt x="176213" y="107951"/>
                  </a:lnTo>
                  <a:lnTo>
                    <a:pt x="180976" y="107951"/>
                  </a:lnTo>
                  <a:lnTo>
                    <a:pt x="192088" y="85726"/>
                  </a:lnTo>
                  <a:lnTo>
                    <a:pt x="192088" y="112713"/>
                  </a:lnTo>
                  <a:lnTo>
                    <a:pt x="200026" y="112713"/>
                  </a:lnTo>
                  <a:lnTo>
                    <a:pt x="200026" y="68263"/>
                  </a:lnTo>
                  <a:lnTo>
                    <a:pt x="192088" y="68263"/>
                  </a:lnTo>
                  <a:lnTo>
                    <a:pt x="179388" y="93663"/>
                  </a:lnTo>
                  <a:lnTo>
                    <a:pt x="163513" y="68263"/>
                  </a:lnTo>
                  <a:close/>
                  <a:moveTo>
                    <a:pt x="221456" y="20638"/>
                  </a:moveTo>
                  <a:cubicBezTo>
                    <a:pt x="270113" y="20638"/>
                    <a:pt x="309563" y="52014"/>
                    <a:pt x="309563" y="89928"/>
                  </a:cubicBezTo>
                  <a:cubicBezTo>
                    <a:pt x="309563" y="129149"/>
                    <a:pt x="270113" y="160525"/>
                    <a:pt x="221456" y="160525"/>
                  </a:cubicBezTo>
                  <a:cubicBezTo>
                    <a:pt x="218826" y="160525"/>
                    <a:pt x="217511" y="160525"/>
                    <a:pt x="216196" y="160525"/>
                  </a:cubicBezTo>
                  <a:cubicBezTo>
                    <a:pt x="189896" y="173599"/>
                    <a:pt x="170170" y="176213"/>
                    <a:pt x="159650" y="176213"/>
                  </a:cubicBezTo>
                  <a:cubicBezTo>
                    <a:pt x="155705" y="176213"/>
                    <a:pt x="154390" y="174906"/>
                    <a:pt x="153075" y="174906"/>
                  </a:cubicBezTo>
                  <a:cubicBezTo>
                    <a:pt x="151760" y="174906"/>
                    <a:pt x="150445" y="173599"/>
                    <a:pt x="150445" y="172291"/>
                  </a:cubicBezTo>
                  <a:cubicBezTo>
                    <a:pt x="149130" y="170984"/>
                    <a:pt x="150445" y="169676"/>
                    <a:pt x="151760" y="168369"/>
                  </a:cubicBezTo>
                  <a:cubicBezTo>
                    <a:pt x="163595" y="157910"/>
                    <a:pt x="166225" y="150066"/>
                    <a:pt x="167540" y="146144"/>
                  </a:cubicBezTo>
                  <a:cubicBezTo>
                    <a:pt x="145185" y="133071"/>
                    <a:pt x="133350" y="112153"/>
                    <a:pt x="133350" y="89928"/>
                  </a:cubicBezTo>
                  <a:cubicBezTo>
                    <a:pt x="133350" y="52014"/>
                    <a:pt x="172800" y="20638"/>
                    <a:pt x="221456" y="20638"/>
                  </a:cubicBezTo>
                  <a:close/>
                  <a:moveTo>
                    <a:pt x="66675" y="19050"/>
                  </a:moveTo>
                  <a:lnTo>
                    <a:pt x="66675" y="30163"/>
                  </a:lnTo>
                  <a:lnTo>
                    <a:pt x="127000" y="30163"/>
                  </a:lnTo>
                  <a:lnTo>
                    <a:pt x="127000" y="19050"/>
                  </a:lnTo>
                  <a:close/>
                  <a:moveTo>
                    <a:pt x="26531" y="0"/>
                  </a:moveTo>
                  <a:cubicBezTo>
                    <a:pt x="26531" y="0"/>
                    <a:pt x="26531" y="0"/>
                    <a:pt x="45102" y="0"/>
                  </a:cubicBezTo>
                  <a:cubicBezTo>
                    <a:pt x="47755" y="0"/>
                    <a:pt x="50408" y="2641"/>
                    <a:pt x="50408" y="5283"/>
                  </a:cubicBezTo>
                  <a:cubicBezTo>
                    <a:pt x="50408" y="5283"/>
                    <a:pt x="50408" y="5283"/>
                    <a:pt x="184389" y="5283"/>
                  </a:cubicBezTo>
                  <a:cubicBezTo>
                    <a:pt x="188369" y="5283"/>
                    <a:pt x="192348" y="9246"/>
                    <a:pt x="193675" y="13208"/>
                  </a:cubicBezTo>
                  <a:cubicBezTo>
                    <a:pt x="176430" y="17171"/>
                    <a:pt x="160511" y="23775"/>
                    <a:pt x="148572" y="33021"/>
                  </a:cubicBezTo>
                  <a:cubicBezTo>
                    <a:pt x="143266" y="36984"/>
                    <a:pt x="139287" y="40946"/>
                    <a:pt x="135307" y="44909"/>
                  </a:cubicBezTo>
                  <a:cubicBezTo>
                    <a:pt x="135307" y="44909"/>
                    <a:pt x="135307" y="44909"/>
                    <a:pt x="30510" y="44909"/>
                  </a:cubicBezTo>
                  <a:cubicBezTo>
                    <a:pt x="30510" y="44909"/>
                    <a:pt x="30510" y="44909"/>
                    <a:pt x="30510" y="283983"/>
                  </a:cubicBezTo>
                  <a:cubicBezTo>
                    <a:pt x="30510" y="283983"/>
                    <a:pt x="30510" y="283983"/>
                    <a:pt x="163164" y="283983"/>
                  </a:cubicBezTo>
                  <a:lnTo>
                    <a:pt x="163164" y="187561"/>
                  </a:lnTo>
                  <a:cubicBezTo>
                    <a:pt x="172450" y="187561"/>
                    <a:pt x="181736" y="184919"/>
                    <a:pt x="193675" y="180957"/>
                  </a:cubicBezTo>
                  <a:cubicBezTo>
                    <a:pt x="193675" y="180957"/>
                    <a:pt x="193675" y="180957"/>
                    <a:pt x="193675" y="328892"/>
                  </a:cubicBezTo>
                  <a:cubicBezTo>
                    <a:pt x="193675" y="334176"/>
                    <a:pt x="189695" y="338138"/>
                    <a:pt x="184389" y="338138"/>
                  </a:cubicBezTo>
                  <a:cubicBezTo>
                    <a:pt x="184389" y="338138"/>
                    <a:pt x="184389" y="338138"/>
                    <a:pt x="9286" y="338138"/>
                  </a:cubicBezTo>
                  <a:cubicBezTo>
                    <a:pt x="3979" y="338138"/>
                    <a:pt x="0" y="334176"/>
                    <a:pt x="0" y="328892"/>
                  </a:cubicBezTo>
                  <a:cubicBezTo>
                    <a:pt x="0" y="328892"/>
                    <a:pt x="0" y="328892"/>
                    <a:pt x="0" y="14529"/>
                  </a:cubicBezTo>
                  <a:cubicBezTo>
                    <a:pt x="0" y="9246"/>
                    <a:pt x="3979" y="5283"/>
                    <a:pt x="9286" y="5283"/>
                  </a:cubicBezTo>
                  <a:cubicBezTo>
                    <a:pt x="9286" y="5283"/>
                    <a:pt x="9286" y="5283"/>
                    <a:pt x="21224" y="5283"/>
                  </a:cubicBezTo>
                  <a:cubicBezTo>
                    <a:pt x="21224" y="2641"/>
                    <a:pt x="23877" y="0"/>
                    <a:pt x="265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9A58B62-8CE9-45A1-9223-60ABEF200A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73982" y="3005478"/>
              <a:ext cx="565317" cy="704170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C71BFF-7C22-4859-9A78-D59338F88606}"/>
              </a:ext>
            </a:extLst>
          </p:cNvPr>
          <p:cNvGrpSpPr/>
          <p:nvPr/>
        </p:nvGrpSpPr>
        <p:grpSpPr>
          <a:xfrm>
            <a:off x="1501831" y="2340221"/>
            <a:ext cx="2283325" cy="871855"/>
            <a:chOff x="11884" y="3191"/>
            <a:chExt cx="1639" cy="1373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59D48F3-A5AC-4FEE-B13B-E7D37257AC2E}"/>
                </a:ext>
              </a:extLst>
            </p:cNvPr>
            <p:cNvSpPr txBox="1"/>
            <p:nvPr/>
          </p:nvSpPr>
          <p:spPr>
            <a:xfrm>
              <a:off x="11884" y="3744"/>
              <a:ext cx="1638" cy="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22" name="TextBox 76">
              <a:extLst>
                <a:ext uri="{FF2B5EF4-FFF2-40B4-BE49-F238E27FC236}">
                  <a16:creationId xmlns:a16="http://schemas.microsoft.com/office/drawing/2014/main" id="{A5B12445-4E38-459C-94C3-6A57B9D9B3A0}"/>
                </a:ext>
              </a:extLst>
            </p:cNvPr>
            <p:cNvSpPr txBox="1"/>
            <p:nvPr/>
          </p:nvSpPr>
          <p:spPr>
            <a:xfrm>
              <a:off x="11884" y="3191"/>
              <a:ext cx="16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91B980F-639F-408E-BE45-5D17FACEF35D}"/>
              </a:ext>
            </a:extLst>
          </p:cNvPr>
          <p:cNvGrpSpPr/>
          <p:nvPr/>
        </p:nvGrpSpPr>
        <p:grpSpPr>
          <a:xfrm>
            <a:off x="1500438" y="3716727"/>
            <a:ext cx="2283325" cy="871855"/>
            <a:chOff x="11884" y="3191"/>
            <a:chExt cx="1639" cy="1373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523A4B3-717B-44E0-BCED-5839FF2FD416}"/>
                </a:ext>
              </a:extLst>
            </p:cNvPr>
            <p:cNvSpPr txBox="1"/>
            <p:nvPr/>
          </p:nvSpPr>
          <p:spPr>
            <a:xfrm>
              <a:off x="11884" y="3744"/>
              <a:ext cx="1638" cy="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25" name="TextBox 76">
              <a:extLst>
                <a:ext uri="{FF2B5EF4-FFF2-40B4-BE49-F238E27FC236}">
                  <a16:creationId xmlns:a16="http://schemas.microsoft.com/office/drawing/2014/main" id="{5EA59AA5-A211-49DF-8A44-0232D6427CED}"/>
                </a:ext>
              </a:extLst>
            </p:cNvPr>
            <p:cNvSpPr txBox="1"/>
            <p:nvPr/>
          </p:nvSpPr>
          <p:spPr>
            <a:xfrm>
              <a:off x="11884" y="3191"/>
              <a:ext cx="16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9E04A21-CFD3-4B51-929C-3BB2C715A37D}"/>
              </a:ext>
            </a:extLst>
          </p:cNvPr>
          <p:cNvGrpSpPr/>
          <p:nvPr/>
        </p:nvGrpSpPr>
        <p:grpSpPr>
          <a:xfrm>
            <a:off x="8690439" y="2357365"/>
            <a:ext cx="2283325" cy="871855"/>
            <a:chOff x="11884" y="3191"/>
            <a:chExt cx="1639" cy="1373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B90213-B1CA-4013-A05D-D1875EE623DD}"/>
                </a:ext>
              </a:extLst>
            </p:cNvPr>
            <p:cNvSpPr txBox="1"/>
            <p:nvPr/>
          </p:nvSpPr>
          <p:spPr>
            <a:xfrm>
              <a:off x="11884" y="3744"/>
              <a:ext cx="1638" cy="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28" name="TextBox 76">
              <a:extLst>
                <a:ext uri="{FF2B5EF4-FFF2-40B4-BE49-F238E27FC236}">
                  <a16:creationId xmlns:a16="http://schemas.microsoft.com/office/drawing/2014/main" id="{10BE3B18-0332-4734-AA15-0C933B0C36ED}"/>
                </a:ext>
              </a:extLst>
            </p:cNvPr>
            <p:cNvSpPr txBox="1"/>
            <p:nvPr/>
          </p:nvSpPr>
          <p:spPr>
            <a:xfrm>
              <a:off x="11884" y="3191"/>
              <a:ext cx="16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809911E-8362-4E5C-8112-FE55672BFC4A}"/>
              </a:ext>
            </a:extLst>
          </p:cNvPr>
          <p:cNvGrpSpPr/>
          <p:nvPr/>
        </p:nvGrpSpPr>
        <p:grpSpPr>
          <a:xfrm>
            <a:off x="8689046" y="3733871"/>
            <a:ext cx="2283325" cy="871855"/>
            <a:chOff x="11884" y="3191"/>
            <a:chExt cx="1639" cy="137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A1B660C-F32E-4125-9E3C-99B77515C111}"/>
                </a:ext>
              </a:extLst>
            </p:cNvPr>
            <p:cNvSpPr txBox="1"/>
            <p:nvPr/>
          </p:nvSpPr>
          <p:spPr>
            <a:xfrm>
              <a:off x="11884" y="3744"/>
              <a:ext cx="1638" cy="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31" name="TextBox 76">
              <a:extLst>
                <a:ext uri="{FF2B5EF4-FFF2-40B4-BE49-F238E27FC236}">
                  <a16:creationId xmlns:a16="http://schemas.microsoft.com/office/drawing/2014/main" id="{3CD4E414-62A6-4FC1-8348-FE295849D2AB}"/>
                </a:ext>
              </a:extLst>
            </p:cNvPr>
            <p:cNvSpPr txBox="1"/>
            <p:nvPr/>
          </p:nvSpPr>
          <p:spPr>
            <a:xfrm>
              <a:off x="11884" y="3191"/>
              <a:ext cx="16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sp>
        <p:nvSpPr>
          <p:cNvPr id="19" name="TextBox 8">
            <a:extLst>
              <a:ext uri="{FF2B5EF4-FFF2-40B4-BE49-F238E27FC236}">
                <a16:creationId xmlns:a16="http://schemas.microsoft.com/office/drawing/2014/main" id="{FDA33A32-BBCE-4DF3-9C5F-6701770ABCF6}"/>
              </a:ext>
            </a:extLst>
          </p:cNvPr>
          <p:cNvSpPr txBox="1"/>
          <p:nvPr/>
        </p:nvSpPr>
        <p:spPr>
          <a:xfrm>
            <a:off x="4080395" y="339016"/>
            <a:ext cx="3743030" cy="369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点击输入您的标题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9FFA5E1-A3D3-4DF3-A58A-47205F003674}"/>
              </a:ext>
            </a:extLst>
          </p:cNvPr>
          <p:cNvGrpSpPr/>
          <p:nvPr/>
        </p:nvGrpSpPr>
        <p:grpSpPr>
          <a:xfrm>
            <a:off x="842270" y="562518"/>
            <a:ext cx="10507461" cy="0"/>
            <a:chOff x="1028775" y="591989"/>
            <a:chExt cx="11086097" cy="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6206B6C-4450-4C4A-807C-81F2D29D6C09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FCDD89F-1A1B-4EF9-B2B9-72058426DE27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47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de1ffbe9-936a-4bc2-91a5-102e309e1217">
            <a:extLst>
              <a:ext uri="{FF2B5EF4-FFF2-40B4-BE49-F238E27FC236}">
                <a16:creationId xmlns:a16="http://schemas.microsoft.com/office/drawing/2014/main" id="{CB5A8EAB-D46E-4C9E-90DC-1DD5695F6D33}"/>
              </a:ext>
            </a:extLst>
          </p:cNvPr>
          <p:cNvGrpSpPr>
            <a:grpSpLocks noChangeAspect="1"/>
          </p:cNvGrpSpPr>
          <p:nvPr/>
        </p:nvGrpSpPr>
        <p:grpSpPr>
          <a:xfrm>
            <a:off x="1356611" y="1415421"/>
            <a:ext cx="9478778" cy="4554116"/>
            <a:chOff x="1356611" y="1365651"/>
            <a:chExt cx="9478778" cy="4554116"/>
          </a:xfrm>
        </p:grpSpPr>
        <p:sp>
          <p:nvSpPr>
            <p:cNvPr id="8" name="矩形 7"/>
            <p:cNvSpPr/>
            <p:nvPr/>
          </p:nvSpPr>
          <p:spPr>
            <a:xfrm>
              <a:off x="4300823" y="1365651"/>
              <a:ext cx="3591892" cy="957148"/>
            </a:xfrm>
            <a:prstGeom prst="rect">
              <a:avLst/>
            </a:prstGeom>
          </p:spPr>
          <p:txBody>
            <a:bodyPr wrap="square" lIns="0" tIns="0" rIns="0" bIns="0" anchor="ctr">
              <a:normAutofit/>
            </a:bodyPr>
            <a:lstStyle/>
            <a:p>
              <a:pPr algn="ctr" defTabSz="866284">
                <a:lnSpc>
                  <a:spcPct val="120000"/>
                </a:lnSpc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58pic.com</a:t>
              </a:r>
              <a:endParaRPr lang="zh-CN" altLang="en-US" sz="16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任意多边形: 形状 36"/>
            <p:cNvSpPr/>
            <p:nvPr/>
          </p:nvSpPr>
          <p:spPr>
            <a:xfrm flipV="1">
              <a:off x="1932423" y="3684203"/>
              <a:ext cx="3515258" cy="2187952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任意多边形: 形状 35"/>
            <p:cNvSpPr/>
            <p:nvPr/>
          </p:nvSpPr>
          <p:spPr>
            <a:xfrm flipH="1">
              <a:off x="7778506" y="2935815"/>
              <a:ext cx="1754659" cy="506627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任意多边形: 形状 34"/>
            <p:cNvSpPr/>
            <p:nvPr/>
          </p:nvSpPr>
          <p:spPr>
            <a:xfrm>
              <a:off x="2717423" y="2935816"/>
              <a:ext cx="1754659" cy="506627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>
              <a:grpSpLocks noChangeAspect="1"/>
            </p:cNvGrpSpPr>
            <p:nvPr/>
          </p:nvGrpSpPr>
          <p:grpSpPr bwMode="auto">
            <a:xfrm>
              <a:off x="4294837" y="2060848"/>
              <a:ext cx="3609328" cy="3642193"/>
              <a:chOff x="1973" y="280"/>
              <a:chExt cx="3734" cy="3768"/>
            </a:xfrm>
          </p:grpSpPr>
          <p:sp>
            <p:nvSpPr>
              <p:cNvPr id="26" name="任意多边形: 形状 2"/>
              <p:cNvSpPr>
                <a:spLocks/>
              </p:cNvSpPr>
              <p:nvPr/>
            </p:nvSpPr>
            <p:spPr bwMode="auto">
              <a:xfrm>
                <a:off x="3681" y="280"/>
                <a:ext cx="327" cy="423"/>
              </a:xfrm>
              <a:custGeom>
                <a:avLst/>
                <a:gdLst>
                  <a:gd name="T0" fmla="*/ 105 w 138"/>
                  <a:gd name="T1" fmla="*/ 117 h 179"/>
                  <a:gd name="T2" fmla="*/ 93 w 138"/>
                  <a:gd name="T3" fmla="*/ 117 h 179"/>
                  <a:gd name="T4" fmla="*/ 85 w 138"/>
                  <a:gd name="T5" fmla="*/ 25 h 179"/>
                  <a:gd name="T6" fmla="*/ 67 w 138"/>
                  <a:gd name="T7" fmla="*/ 0 h 179"/>
                  <a:gd name="T8" fmla="*/ 65 w 138"/>
                  <a:gd name="T9" fmla="*/ 0 h 179"/>
                  <a:gd name="T10" fmla="*/ 51 w 138"/>
                  <a:gd name="T11" fmla="*/ 25 h 179"/>
                  <a:gd name="T12" fmla="*/ 43 w 138"/>
                  <a:gd name="T13" fmla="*/ 117 h 179"/>
                  <a:gd name="T14" fmla="*/ 31 w 138"/>
                  <a:gd name="T15" fmla="*/ 117 h 179"/>
                  <a:gd name="T16" fmla="*/ 28 w 138"/>
                  <a:gd name="T17" fmla="*/ 117 h 179"/>
                  <a:gd name="T18" fmla="*/ 1 w 138"/>
                  <a:gd name="T19" fmla="*/ 150 h 179"/>
                  <a:gd name="T20" fmla="*/ 31 w 138"/>
                  <a:gd name="T21" fmla="*/ 179 h 179"/>
                  <a:gd name="T22" fmla="*/ 77 w 138"/>
                  <a:gd name="T23" fmla="*/ 179 h 179"/>
                  <a:gd name="T24" fmla="*/ 77 w 138"/>
                  <a:gd name="T25" fmla="*/ 179 h 179"/>
                  <a:gd name="T26" fmla="*/ 72 w 138"/>
                  <a:gd name="T27" fmla="*/ 172 h 179"/>
                  <a:gd name="T28" fmla="*/ 65 w 138"/>
                  <a:gd name="T29" fmla="*/ 154 h 179"/>
                  <a:gd name="T30" fmla="*/ 72 w 138"/>
                  <a:gd name="T31" fmla="*/ 134 h 179"/>
                  <a:gd name="T32" fmla="*/ 95 w 138"/>
                  <a:gd name="T33" fmla="*/ 124 h 179"/>
                  <a:gd name="T34" fmla="*/ 118 w 138"/>
                  <a:gd name="T35" fmla="*/ 134 h 179"/>
                  <a:gd name="T36" fmla="*/ 124 w 138"/>
                  <a:gd name="T37" fmla="*/ 154 h 179"/>
                  <a:gd name="T38" fmla="*/ 118 w 138"/>
                  <a:gd name="T39" fmla="*/ 171 h 179"/>
                  <a:gd name="T40" fmla="*/ 114 w 138"/>
                  <a:gd name="T41" fmla="*/ 177 h 179"/>
                  <a:gd name="T42" fmla="*/ 114 w 138"/>
                  <a:gd name="T43" fmla="*/ 178 h 179"/>
                  <a:gd name="T44" fmla="*/ 128 w 138"/>
                  <a:gd name="T45" fmla="*/ 171 h 179"/>
                  <a:gd name="T46" fmla="*/ 138 w 138"/>
                  <a:gd name="T47" fmla="*/ 148 h 179"/>
                  <a:gd name="T48" fmla="*/ 128 w 138"/>
                  <a:gd name="T49" fmla="*/ 126 h 179"/>
                  <a:gd name="T50" fmla="*/ 105 w 138"/>
                  <a:gd name="T51" fmla="*/ 117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8" h="179">
                    <a:moveTo>
                      <a:pt x="105" y="117"/>
                    </a:moveTo>
                    <a:cubicBezTo>
                      <a:pt x="93" y="117"/>
                      <a:pt x="93" y="117"/>
                      <a:pt x="93" y="117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12"/>
                      <a:pt x="81" y="0"/>
                      <a:pt x="67" y="0"/>
                    </a:cubicBezTo>
                    <a:cubicBezTo>
                      <a:pt x="67" y="0"/>
                      <a:pt x="66" y="0"/>
                      <a:pt x="65" y="0"/>
                    </a:cubicBezTo>
                    <a:cubicBezTo>
                      <a:pt x="53" y="1"/>
                      <a:pt x="51" y="13"/>
                      <a:pt x="51" y="25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0" y="117"/>
                      <a:pt x="29" y="117"/>
                      <a:pt x="28" y="117"/>
                    </a:cubicBezTo>
                    <a:cubicBezTo>
                      <a:pt x="12" y="119"/>
                      <a:pt x="0" y="134"/>
                      <a:pt x="1" y="150"/>
                    </a:cubicBezTo>
                    <a:cubicBezTo>
                      <a:pt x="1" y="165"/>
                      <a:pt x="15" y="179"/>
                      <a:pt x="31" y="179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77" y="177"/>
                      <a:pt x="76" y="177"/>
                      <a:pt x="72" y="172"/>
                    </a:cubicBezTo>
                    <a:cubicBezTo>
                      <a:pt x="69" y="168"/>
                      <a:pt x="65" y="162"/>
                      <a:pt x="65" y="154"/>
                    </a:cubicBezTo>
                    <a:cubicBezTo>
                      <a:pt x="65" y="147"/>
                      <a:pt x="67" y="140"/>
                      <a:pt x="72" y="134"/>
                    </a:cubicBezTo>
                    <a:cubicBezTo>
                      <a:pt x="76" y="128"/>
                      <a:pt x="85" y="124"/>
                      <a:pt x="95" y="124"/>
                    </a:cubicBezTo>
                    <a:cubicBezTo>
                      <a:pt x="104" y="124"/>
                      <a:pt x="113" y="128"/>
                      <a:pt x="118" y="134"/>
                    </a:cubicBezTo>
                    <a:cubicBezTo>
                      <a:pt x="123" y="140"/>
                      <a:pt x="124" y="147"/>
                      <a:pt x="124" y="154"/>
                    </a:cubicBezTo>
                    <a:cubicBezTo>
                      <a:pt x="124" y="162"/>
                      <a:pt x="121" y="168"/>
                      <a:pt x="118" y="171"/>
                    </a:cubicBezTo>
                    <a:cubicBezTo>
                      <a:pt x="114" y="176"/>
                      <a:pt x="114" y="176"/>
                      <a:pt x="114" y="177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9" y="177"/>
                      <a:pt x="124" y="175"/>
                      <a:pt x="128" y="171"/>
                    </a:cubicBezTo>
                    <a:cubicBezTo>
                      <a:pt x="135" y="165"/>
                      <a:pt x="138" y="157"/>
                      <a:pt x="138" y="148"/>
                    </a:cubicBezTo>
                    <a:cubicBezTo>
                      <a:pt x="138" y="140"/>
                      <a:pt x="135" y="131"/>
                      <a:pt x="128" y="126"/>
                    </a:cubicBezTo>
                    <a:cubicBezTo>
                      <a:pt x="122" y="120"/>
                      <a:pt x="113" y="117"/>
                      <a:pt x="105" y="11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任意多边形: 形状 3"/>
              <p:cNvSpPr>
                <a:spLocks/>
              </p:cNvSpPr>
              <p:nvPr/>
            </p:nvSpPr>
            <p:spPr bwMode="auto">
              <a:xfrm>
                <a:off x="2396" y="701"/>
                <a:ext cx="1274" cy="734"/>
              </a:xfrm>
              <a:custGeom>
                <a:avLst/>
                <a:gdLst>
                  <a:gd name="T0" fmla="*/ 522 w 538"/>
                  <a:gd name="T1" fmla="*/ 0 h 310"/>
                  <a:gd name="T2" fmla="*/ 522 w 538"/>
                  <a:gd name="T3" fmla="*/ 0 h 310"/>
                  <a:gd name="T4" fmla="*/ 521 w 538"/>
                  <a:gd name="T5" fmla="*/ 0 h 310"/>
                  <a:gd name="T6" fmla="*/ 0 w 538"/>
                  <a:gd name="T7" fmla="*/ 267 h 310"/>
                  <a:gd name="T8" fmla="*/ 108 w 538"/>
                  <a:gd name="T9" fmla="*/ 249 h 310"/>
                  <a:gd name="T10" fmla="*/ 141 w 538"/>
                  <a:gd name="T11" fmla="*/ 248 h 310"/>
                  <a:gd name="T12" fmla="*/ 149 w 538"/>
                  <a:gd name="T13" fmla="*/ 249 h 310"/>
                  <a:gd name="T14" fmla="*/ 149 w 538"/>
                  <a:gd name="T15" fmla="*/ 247 h 310"/>
                  <a:gd name="T16" fmla="*/ 147 w 538"/>
                  <a:gd name="T17" fmla="*/ 239 h 310"/>
                  <a:gd name="T18" fmla="*/ 146 w 538"/>
                  <a:gd name="T19" fmla="*/ 219 h 310"/>
                  <a:gd name="T20" fmla="*/ 158 w 538"/>
                  <a:gd name="T21" fmla="*/ 202 h 310"/>
                  <a:gd name="T22" fmla="*/ 182 w 538"/>
                  <a:gd name="T23" fmla="*/ 200 h 310"/>
                  <a:gd name="T24" fmla="*/ 202 w 538"/>
                  <a:gd name="T25" fmla="*/ 216 h 310"/>
                  <a:gd name="T26" fmla="*/ 202 w 538"/>
                  <a:gd name="T27" fmla="*/ 237 h 310"/>
                  <a:gd name="T28" fmla="*/ 190 w 538"/>
                  <a:gd name="T29" fmla="*/ 252 h 310"/>
                  <a:gd name="T30" fmla="*/ 189 w 538"/>
                  <a:gd name="T31" fmla="*/ 253 h 310"/>
                  <a:gd name="T32" fmla="*/ 318 w 538"/>
                  <a:gd name="T33" fmla="*/ 310 h 310"/>
                  <a:gd name="T34" fmla="*/ 385 w 538"/>
                  <a:gd name="T35" fmla="*/ 190 h 310"/>
                  <a:gd name="T36" fmla="*/ 384 w 538"/>
                  <a:gd name="T37" fmla="*/ 189 h 310"/>
                  <a:gd name="T38" fmla="*/ 376 w 538"/>
                  <a:gd name="T39" fmla="*/ 190 h 310"/>
                  <a:gd name="T40" fmla="*/ 357 w 538"/>
                  <a:gd name="T41" fmla="*/ 186 h 310"/>
                  <a:gd name="T42" fmla="*/ 343 w 538"/>
                  <a:gd name="T43" fmla="*/ 170 h 310"/>
                  <a:gd name="T44" fmla="*/ 347 w 538"/>
                  <a:gd name="T45" fmla="*/ 146 h 310"/>
                  <a:gd name="T46" fmla="*/ 368 w 538"/>
                  <a:gd name="T47" fmla="*/ 131 h 310"/>
                  <a:gd name="T48" fmla="*/ 388 w 538"/>
                  <a:gd name="T49" fmla="*/ 136 h 310"/>
                  <a:gd name="T50" fmla="*/ 399 w 538"/>
                  <a:gd name="T51" fmla="*/ 151 h 310"/>
                  <a:gd name="T52" fmla="*/ 403 w 538"/>
                  <a:gd name="T53" fmla="*/ 157 h 310"/>
                  <a:gd name="T54" fmla="*/ 406 w 538"/>
                  <a:gd name="T55" fmla="*/ 159 h 310"/>
                  <a:gd name="T56" fmla="*/ 531 w 538"/>
                  <a:gd name="T57" fmla="*/ 25 h 310"/>
                  <a:gd name="T58" fmla="*/ 536 w 538"/>
                  <a:gd name="T59" fmla="*/ 9 h 310"/>
                  <a:gd name="T60" fmla="*/ 522 w 538"/>
                  <a:gd name="T6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8" h="310">
                    <a:moveTo>
                      <a:pt x="522" y="0"/>
                    </a:moveTo>
                    <a:cubicBezTo>
                      <a:pt x="522" y="0"/>
                      <a:pt x="522" y="0"/>
                      <a:pt x="522" y="0"/>
                    </a:cubicBezTo>
                    <a:cubicBezTo>
                      <a:pt x="521" y="0"/>
                      <a:pt x="521" y="0"/>
                      <a:pt x="521" y="0"/>
                    </a:cubicBezTo>
                    <a:cubicBezTo>
                      <a:pt x="302" y="23"/>
                      <a:pt x="128" y="131"/>
                      <a:pt x="0" y="267"/>
                    </a:cubicBezTo>
                    <a:cubicBezTo>
                      <a:pt x="35" y="257"/>
                      <a:pt x="71" y="250"/>
                      <a:pt x="108" y="249"/>
                    </a:cubicBezTo>
                    <a:cubicBezTo>
                      <a:pt x="119" y="248"/>
                      <a:pt x="130" y="248"/>
                      <a:pt x="141" y="248"/>
                    </a:cubicBezTo>
                    <a:cubicBezTo>
                      <a:pt x="143" y="248"/>
                      <a:pt x="146" y="248"/>
                      <a:pt x="149" y="249"/>
                    </a:cubicBezTo>
                    <a:cubicBezTo>
                      <a:pt x="149" y="247"/>
                      <a:pt x="149" y="247"/>
                      <a:pt x="149" y="247"/>
                    </a:cubicBezTo>
                    <a:cubicBezTo>
                      <a:pt x="150" y="245"/>
                      <a:pt x="149" y="244"/>
                      <a:pt x="147" y="239"/>
                    </a:cubicBezTo>
                    <a:cubicBezTo>
                      <a:pt x="145" y="234"/>
                      <a:pt x="143" y="227"/>
                      <a:pt x="146" y="219"/>
                    </a:cubicBezTo>
                    <a:cubicBezTo>
                      <a:pt x="148" y="213"/>
                      <a:pt x="151" y="206"/>
                      <a:pt x="158" y="202"/>
                    </a:cubicBezTo>
                    <a:cubicBezTo>
                      <a:pt x="164" y="198"/>
                      <a:pt x="173" y="197"/>
                      <a:pt x="182" y="200"/>
                    </a:cubicBezTo>
                    <a:cubicBezTo>
                      <a:pt x="192" y="202"/>
                      <a:pt x="199" y="209"/>
                      <a:pt x="202" y="216"/>
                    </a:cubicBezTo>
                    <a:cubicBezTo>
                      <a:pt x="205" y="223"/>
                      <a:pt x="204" y="230"/>
                      <a:pt x="202" y="237"/>
                    </a:cubicBezTo>
                    <a:cubicBezTo>
                      <a:pt x="200" y="244"/>
                      <a:pt x="194" y="249"/>
                      <a:pt x="190" y="252"/>
                    </a:cubicBezTo>
                    <a:cubicBezTo>
                      <a:pt x="189" y="252"/>
                      <a:pt x="189" y="253"/>
                      <a:pt x="189" y="253"/>
                    </a:cubicBezTo>
                    <a:cubicBezTo>
                      <a:pt x="236" y="261"/>
                      <a:pt x="281" y="279"/>
                      <a:pt x="318" y="310"/>
                    </a:cubicBezTo>
                    <a:cubicBezTo>
                      <a:pt x="338" y="266"/>
                      <a:pt x="360" y="226"/>
                      <a:pt x="385" y="190"/>
                    </a:cubicBezTo>
                    <a:cubicBezTo>
                      <a:pt x="384" y="189"/>
                      <a:pt x="384" y="189"/>
                      <a:pt x="384" y="189"/>
                    </a:cubicBezTo>
                    <a:cubicBezTo>
                      <a:pt x="383" y="189"/>
                      <a:pt x="382" y="189"/>
                      <a:pt x="376" y="190"/>
                    </a:cubicBezTo>
                    <a:cubicBezTo>
                      <a:pt x="371" y="190"/>
                      <a:pt x="364" y="190"/>
                      <a:pt x="357" y="186"/>
                    </a:cubicBezTo>
                    <a:cubicBezTo>
                      <a:pt x="351" y="183"/>
                      <a:pt x="346" y="178"/>
                      <a:pt x="343" y="170"/>
                    </a:cubicBezTo>
                    <a:cubicBezTo>
                      <a:pt x="341" y="164"/>
                      <a:pt x="342" y="154"/>
                      <a:pt x="347" y="146"/>
                    </a:cubicBezTo>
                    <a:cubicBezTo>
                      <a:pt x="352" y="137"/>
                      <a:pt x="360" y="132"/>
                      <a:pt x="368" y="131"/>
                    </a:cubicBezTo>
                    <a:cubicBezTo>
                      <a:pt x="375" y="130"/>
                      <a:pt x="382" y="133"/>
                      <a:pt x="388" y="136"/>
                    </a:cubicBezTo>
                    <a:cubicBezTo>
                      <a:pt x="395" y="140"/>
                      <a:pt x="398" y="146"/>
                      <a:pt x="399" y="151"/>
                    </a:cubicBezTo>
                    <a:cubicBezTo>
                      <a:pt x="402" y="156"/>
                      <a:pt x="402" y="157"/>
                      <a:pt x="403" y="157"/>
                    </a:cubicBezTo>
                    <a:cubicBezTo>
                      <a:pt x="406" y="159"/>
                      <a:pt x="406" y="159"/>
                      <a:pt x="406" y="159"/>
                    </a:cubicBezTo>
                    <a:cubicBezTo>
                      <a:pt x="443" y="108"/>
                      <a:pt x="485" y="64"/>
                      <a:pt x="531" y="25"/>
                    </a:cubicBezTo>
                    <a:cubicBezTo>
                      <a:pt x="536" y="21"/>
                      <a:pt x="538" y="14"/>
                      <a:pt x="536" y="9"/>
                    </a:cubicBezTo>
                    <a:cubicBezTo>
                      <a:pt x="533" y="3"/>
                      <a:pt x="527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4"/>
              <p:cNvSpPr>
                <a:spLocks/>
              </p:cNvSpPr>
              <p:nvPr/>
            </p:nvSpPr>
            <p:spPr bwMode="auto">
              <a:xfrm>
                <a:off x="1973" y="1198"/>
                <a:ext cx="1152" cy="878"/>
              </a:xfrm>
              <a:custGeom>
                <a:avLst/>
                <a:gdLst>
                  <a:gd name="T0" fmla="*/ 353 w 487"/>
                  <a:gd name="T1" fmla="*/ 43 h 371"/>
                  <a:gd name="T2" fmla="*/ 362 w 487"/>
                  <a:gd name="T3" fmla="*/ 32 h 371"/>
                  <a:gd name="T4" fmla="*/ 370 w 487"/>
                  <a:gd name="T5" fmla="*/ 23 h 371"/>
                  <a:gd name="T6" fmla="*/ 370 w 487"/>
                  <a:gd name="T7" fmla="*/ 10 h 371"/>
                  <a:gd name="T8" fmla="*/ 358 w 487"/>
                  <a:gd name="T9" fmla="*/ 1 h 371"/>
                  <a:gd name="T10" fmla="*/ 351 w 487"/>
                  <a:gd name="T11" fmla="*/ 0 h 371"/>
                  <a:gd name="T12" fmla="*/ 343 w 487"/>
                  <a:gd name="T13" fmla="*/ 2 h 371"/>
                  <a:gd name="T14" fmla="*/ 336 w 487"/>
                  <a:gd name="T15" fmla="*/ 13 h 371"/>
                  <a:gd name="T16" fmla="*/ 337 w 487"/>
                  <a:gd name="T17" fmla="*/ 24 h 371"/>
                  <a:gd name="T18" fmla="*/ 340 w 487"/>
                  <a:gd name="T19" fmla="*/ 39 h 371"/>
                  <a:gd name="T20" fmla="*/ 340 w 487"/>
                  <a:gd name="T21" fmla="*/ 39 h 371"/>
                  <a:gd name="T22" fmla="*/ 332 w 487"/>
                  <a:gd name="T23" fmla="*/ 63 h 371"/>
                  <a:gd name="T24" fmla="*/ 303 w 487"/>
                  <a:gd name="T25" fmla="*/ 62 h 371"/>
                  <a:gd name="T26" fmla="*/ 288 w 487"/>
                  <a:gd name="T27" fmla="*/ 63 h 371"/>
                  <a:gd name="T28" fmla="*/ 147 w 487"/>
                  <a:gd name="T29" fmla="*/ 94 h 371"/>
                  <a:gd name="T30" fmla="*/ 9 w 487"/>
                  <a:gd name="T31" fmla="*/ 303 h 371"/>
                  <a:gd name="T32" fmla="*/ 9 w 487"/>
                  <a:gd name="T33" fmla="*/ 303 h 371"/>
                  <a:gd name="T34" fmla="*/ 18 w 487"/>
                  <a:gd name="T35" fmla="*/ 357 h 371"/>
                  <a:gd name="T36" fmla="*/ 72 w 487"/>
                  <a:gd name="T37" fmla="*/ 354 h 371"/>
                  <a:gd name="T38" fmla="*/ 73 w 487"/>
                  <a:gd name="T39" fmla="*/ 354 h 371"/>
                  <a:gd name="T40" fmla="*/ 73 w 487"/>
                  <a:gd name="T41" fmla="*/ 354 h 371"/>
                  <a:gd name="T42" fmla="*/ 394 w 487"/>
                  <a:gd name="T43" fmla="*/ 361 h 371"/>
                  <a:gd name="T44" fmla="*/ 407 w 487"/>
                  <a:gd name="T45" fmla="*/ 362 h 371"/>
                  <a:gd name="T46" fmla="*/ 416 w 487"/>
                  <a:gd name="T47" fmla="*/ 352 h 371"/>
                  <a:gd name="T48" fmla="*/ 442 w 487"/>
                  <a:gd name="T49" fmla="*/ 251 h 371"/>
                  <a:gd name="T50" fmla="*/ 434 w 487"/>
                  <a:gd name="T51" fmla="*/ 253 h 371"/>
                  <a:gd name="T52" fmla="*/ 415 w 487"/>
                  <a:gd name="T53" fmla="*/ 256 h 371"/>
                  <a:gd name="T54" fmla="*/ 397 w 487"/>
                  <a:gd name="T55" fmla="*/ 245 h 371"/>
                  <a:gd name="T56" fmla="*/ 393 w 487"/>
                  <a:gd name="T57" fmla="*/ 220 h 371"/>
                  <a:gd name="T58" fmla="*/ 408 w 487"/>
                  <a:gd name="T59" fmla="*/ 200 h 371"/>
                  <a:gd name="T60" fmla="*/ 430 w 487"/>
                  <a:gd name="T61" fmla="*/ 199 h 371"/>
                  <a:gd name="T62" fmla="*/ 445 w 487"/>
                  <a:gd name="T63" fmla="*/ 210 h 371"/>
                  <a:gd name="T64" fmla="*/ 450 w 487"/>
                  <a:gd name="T65" fmla="*/ 215 h 371"/>
                  <a:gd name="T66" fmla="*/ 453 w 487"/>
                  <a:gd name="T67" fmla="*/ 215 h 371"/>
                  <a:gd name="T68" fmla="*/ 487 w 487"/>
                  <a:gd name="T69" fmla="*/ 123 h 371"/>
                  <a:gd name="T70" fmla="*/ 346 w 487"/>
                  <a:gd name="T71" fmla="*/ 64 h 371"/>
                  <a:gd name="T72" fmla="*/ 353 w 487"/>
                  <a:gd name="T73" fmla="*/ 43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87" h="371">
                    <a:moveTo>
                      <a:pt x="353" y="43"/>
                    </a:moveTo>
                    <a:cubicBezTo>
                      <a:pt x="355" y="37"/>
                      <a:pt x="359" y="35"/>
                      <a:pt x="362" y="32"/>
                    </a:cubicBezTo>
                    <a:cubicBezTo>
                      <a:pt x="366" y="30"/>
                      <a:pt x="368" y="27"/>
                      <a:pt x="370" y="23"/>
                    </a:cubicBezTo>
                    <a:cubicBezTo>
                      <a:pt x="371" y="19"/>
                      <a:pt x="371" y="14"/>
                      <a:pt x="370" y="10"/>
                    </a:cubicBezTo>
                    <a:cubicBezTo>
                      <a:pt x="368" y="6"/>
                      <a:pt x="365" y="3"/>
                      <a:pt x="358" y="1"/>
                    </a:cubicBezTo>
                    <a:cubicBezTo>
                      <a:pt x="355" y="0"/>
                      <a:pt x="353" y="0"/>
                      <a:pt x="351" y="0"/>
                    </a:cubicBezTo>
                    <a:cubicBezTo>
                      <a:pt x="348" y="0"/>
                      <a:pt x="345" y="0"/>
                      <a:pt x="343" y="2"/>
                    </a:cubicBezTo>
                    <a:cubicBezTo>
                      <a:pt x="340" y="4"/>
                      <a:pt x="337" y="8"/>
                      <a:pt x="336" y="13"/>
                    </a:cubicBezTo>
                    <a:cubicBezTo>
                      <a:pt x="334" y="17"/>
                      <a:pt x="335" y="20"/>
                      <a:pt x="337" y="24"/>
                    </a:cubicBezTo>
                    <a:cubicBezTo>
                      <a:pt x="339" y="29"/>
                      <a:pt x="341" y="33"/>
                      <a:pt x="340" y="39"/>
                    </a:cubicBezTo>
                    <a:cubicBezTo>
                      <a:pt x="340" y="39"/>
                      <a:pt x="340" y="39"/>
                      <a:pt x="340" y="39"/>
                    </a:cubicBezTo>
                    <a:cubicBezTo>
                      <a:pt x="332" y="63"/>
                      <a:pt x="332" y="63"/>
                      <a:pt x="332" y="63"/>
                    </a:cubicBezTo>
                    <a:cubicBezTo>
                      <a:pt x="323" y="62"/>
                      <a:pt x="313" y="62"/>
                      <a:pt x="303" y="62"/>
                    </a:cubicBezTo>
                    <a:cubicBezTo>
                      <a:pt x="298" y="62"/>
                      <a:pt x="293" y="62"/>
                      <a:pt x="288" y="63"/>
                    </a:cubicBezTo>
                    <a:cubicBezTo>
                      <a:pt x="240" y="65"/>
                      <a:pt x="191" y="76"/>
                      <a:pt x="147" y="94"/>
                    </a:cubicBezTo>
                    <a:cubicBezTo>
                      <a:pt x="91" y="160"/>
                      <a:pt x="45" y="232"/>
                      <a:pt x="9" y="303"/>
                    </a:cubicBezTo>
                    <a:cubicBezTo>
                      <a:pt x="9" y="303"/>
                      <a:pt x="9" y="303"/>
                      <a:pt x="9" y="303"/>
                    </a:cubicBezTo>
                    <a:cubicBezTo>
                      <a:pt x="0" y="321"/>
                      <a:pt x="3" y="343"/>
                      <a:pt x="18" y="357"/>
                    </a:cubicBezTo>
                    <a:cubicBezTo>
                      <a:pt x="33" y="371"/>
                      <a:pt x="55" y="365"/>
                      <a:pt x="72" y="354"/>
                    </a:cubicBezTo>
                    <a:cubicBezTo>
                      <a:pt x="73" y="354"/>
                      <a:pt x="73" y="354"/>
                      <a:pt x="73" y="354"/>
                    </a:cubicBezTo>
                    <a:cubicBezTo>
                      <a:pt x="73" y="354"/>
                      <a:pt x="73" y="354"/>
                      <a:pt x="73" y="354"/>
                    </a:cubicBezTo>
                    <a:cubicBezTo>
                      <a:pt x="191" y="283"/>
                      <a:pt x="289" y="293"/>
                      <a:pt x="394" y="361"/>
                    </a:cubicBezTo>
                    <a:cubicBezTo>
                      <a:pt x="398" y="363"/>
                      <a:pt x="403" y="364"/>
                      <a:pt x="407" y="362"/>
                    </a:cubicBezTo>
                    <a:cubicBezTo>
                      <a:pt x="411" y="360"/>
                      <a:pt x="415" y="356"/>
                      <a:pt x="416" y="352"/>
                    </a:cubicBezTo>
                    <a:cubicBezTo>
                      <a:pt x="423" y="317"/>
                      <a:pt x="432" y="283"/>
                      <a:pt x="442" y="251"/>
                    </a:cubicBezTo>
                    <a:cubicBezTo>
                      <a:pt x="440" y="251"/>
                      <a:pt x="439" y="251"/>
                      <a:pt x="434" y="253"/>
                    </a:cubicBezTo>
                    <a:cubicBezTo>
                      <a:pt x="430" y="255"/>
                      <a:pt x="423" y="258"/>
                      <a:pt x="415" y="256"/>
                    </a:cubicBezTo>
                    <a:cubicBezTo>
                      <a:pt x="408" y="254"/>
                      <a:pt x="402" y="251"/>
                      <a:pt x="397" y="245"/>
                    </a:cubicBezTo>
                    <a:cubicBezTo>
                      <a:pt x="393" y="239"/>
                      <a:pt x="391" y="230"/>
                      <a:pt x="393" y="220"/>
                    </a:cubicBezTo>
                    <a:cubicBezTo>
                      <a:pt x="396" y="210"/>
                      <a:pt x="402" y="203"/>
                      <a:pt x="408" y="200"/>
                    </a:cubicBezTo>
                    <a:cubicBezTo>
                      <a:pt x="416" y="197"/>
                      <a:pt x="423" y="197"/>
                      <a:pt x="430" y="199"/>
                    </a:cubicBezTo>
                    <a:cubicBezTo>
                      <a:pt x="437" y="201"/>
                      <a:pt x="442" y="206"/>
                      <a:pt x="445" y="210"/>
                    </a:cubicBezTo>
                    <a:cubicBezTo>
                      <a:pt x="449" y="214"/>
                      <a:pt x="449" y="214"/>
                      <a:pt x="450" y="215"/>
                    </a:cubicBezTo>
                    <a:cubicBezTo>
                      <a:pt x="453" y="215"/>
                      <a:pt x="453" y="215"/>
                      <a:pt x="453" y="215"/>
                    </a:cubicBezTo>
                    <a:cubicBezTo>
                      <a:pt x="463" y="183"/>
                      <a:pt x="475" y="152"/>
                      <a:pt x="487" y="123"/>
                    </a:cubicBezTo>
                    <a:cubicBezTo>
                      <a:pt x="448" y="89"/>
                      <a:pt x="399" y="70"/>
                      <a:pt x="346" y="64"/>
                    </a:cubicBezTo>
                    <a:lnTo>
                      <a:pt x="353" y="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任意多边形: 形状 5"/>
              <p:cNvSpPr>
                <a:spLocks/>
              </p:cNvSpPr>
              <p:nvPr/>
            </p:nvSpPr>
            <p:spPr bwMode="auto">
              <a:xfrm>
                <a:off x="4013" y="701"/>
                <a:ext cx="1270" cy="736"/>
              </a:xfrm>
              <a:custGeom>
                <a:avLst/>
                <a:gdLst>
                  <a:gd name="T0" fmla="*/ 17 w 537"/>
                  <a:gd name="T1" fmla="*/ 0 h 311"/>
                  <a:gd name="T2" fmla="*/ 14 w 537"/>
                  <a:gd name="T3" fmla="*/ 0 h 311"/>
                  <a:gd name="T4" fmla="*/ 2 w 537"/>
                  <a:gd name="T5" fmla="*/ 10 h 311"/>
                  <a:gd name="T6" fmla="*/ 7 w 537"/>
                  <a:gd name="T7" fmla="*/ 25 h 311"/>
                  <a:gd name="T8" fmla="*/ 132 w 537"/>
                  <a:gd name="T9" fmla="*/ 160 h 311"/>
                  <a:gd name="T10" fmla="*/ 136 w 537"/>
                  <a:gd name="T11" fmla="*/ 157 h 311"/>
                  <a:gd name="T12" fmla="*/ 139 w 537"/>
                  <a:gd name="T13" fmla="*/ 151 h 311"/>
                  <a:gd name="T14" fmla="*/ 151 w 537"/>
                  <a:gd name="T15" fmla="*/ 136 h 311"/>
                  <a:gd name="T16" fmla="*/ 171 w 537"/>
                  <a:gd name="T17" fmla="*/ 131 h 311"/>
                  <a:gd name="T18" fmla="*/ 192 w 537"/>
                  <a:gd name="T19" fmla="*/ 146 h 311"/>
                  <a:gd name="T20" fmla="*/ 195 w 537"/>
                  <a:gd name="T21" fmla="*/ 170 h 311"/>
                  <a:gd name="T22" fmla="*/ 182 w 537"/>
                  <a:gd name="T23" fmla="*/ 186 h 311"/>
                  <a:gd name="T24" fmla="*/ 163 w 537"/>
                  <a:gd name="T25" fmla="*/ 190 h 311"/>
                  <a:gd name="T26" fmla="*/ 154 w 537"/>
                  <a:gd name="T27" fmla="*/ 189 h 311"/>
                  <a:gd name="T28" fmla="*/ 153 w 537"/>
                  <a:gd name="T29" fmla="*/ 190 h 311"/>
                  <a:gd name="T30" fmla="*/ 220 w 537"/>
                  <a:gd name="T31" fmla="*/ 311 h 311"/>
                  <a:gd name="T32" fmla="*/ 353 w 537"/>
                  <a:gd name="T33" fmla="*/ 253 h 311"/>
                  <a:gd name="T34" fmla="*/ 351 w 537"/>
                  <a:gd name="T35" fmla="*/ 252 h 311"/>
                  <a:gd name="T36" fmla="*/ 340 w 537"/>
                  <a:gd name="T37" fmla="*/ 237 h 311"/>
                  <a:gd name="T38" fmla="*/ 340 w 537"/>
                  <a:gd name="T39" fmla="*/ 216 h 311"/>
                  <a:gd name="T40" fmla="*/ 359 w 537"/>
                  <a:gd name="T41" fmla="*/ 200 h 311"/>
                  <a:gd name="T42" fmla="*/ 384 w 537"/>
                  <a:gd name="T43" fmla="*/ 202 h 311"/>
                  <a:gd name="T44" fmla="*/ 396 w 537"/>
                  <a:gd name="T45" fmla="*/ 219 h 311"/>
                  <a:gd name="T46" fmla="*/ 395 w 537"/>
                  <a:gd name="T47" fmla="*/ 239 h 311"/>
                  <a:gd name="T48" fmla="*/ 392 w 537"/>
                  <a:gd name="T49" fmla="*/ 247 h 311"/>
                  <a:gd name="T50" fmla="*/ 393 w 537"/>
                  <a:gd name="T51" fmla="*/ 248 h 311"/>
                  <a:gd name="T52" fmla="*/ 398 w 537"/>
                  <a:gd name="T53" fmla="*/ 248 h 311"/>
                  <a:gd name="T54" fmla="*/ 431 w 537"/>
                  <a:gd name="T55" fmla="*/ 249 h 311"/>
                  <a:gd name="T56" fmla="*/ 537 w 537"/>
                  <a:gd name="T57" fmla="*/ 267 h 311"/>
                  <a:gd name="T58" fmla="*/ 17 w 537"/>
                  <a:gd name="T5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7" h="311">
                    <a:moveTo>
                      <a:pt x="17" y="0"/>
                    </a:moveTo>
                    <a:cubicBezTo>
                      <a:pt x="16" y="0"/>
                      <a:pt x="15" y="0"/>
                      <a:pt x="14" y="0"/>
                    </a:cubicBezTo>
                    <a:cubicBezTo>
                      <a:pt x="9" y="0"/>
                      <a:pt x="4" y="4"/>
                      <a:pt x="2" y="10"/>
                    </a:cubicBezTo>
                    <a:cubicBezTo>
                      <a:pt x="0" y="15"/>
                      <a:pt x="2" y="21"/>
                      <a:pt x="7" y="25"/>
                    </a:cubicBezTo>
                    <a:cubicBezTo>
                      <a:pt x="53" y="64"/>
                      <a:pt x="95" y="109"/>
                      <a:pt x="132" y="160"/>
                    </a:cubicBezTo>
                    <a:cubicBezTo>
                      <a:pt x="136" y="157"/>
                      <a:pt x="136" y="157"/>
                      <a:pt x="136" y="157"/>
                    </a:cubicBezTo>
                    <a:cubicBezTo>
                      <a:pt x="137" y="157"/>
                      <a:pt x="137" y="156"/>
                      <a:pt x="139" y="151"/>
                    </a:cubicBezTo>
                    <a:cubicBezTo>
                      <a:pt x="141" y="146"/>
                      <a:pt x="144" y="140"/>
                      <a:pt x="151" y="136"/>
                    </a:cubicBezTo>
                    <a:cubicBezTo>
                      <a:pt x="156" y="133"/>
                      <a:pt x="163" y="130"/>
                      <a:pt x="171" y="131"/>
                    </a:cubicBezTo>
                    <a:cubicBezTo>
                      <a:pt x="178" y="132"/>
                      <a:pt x="187" y="137"/>
                      <a:pt x="192" y="146"/>
                    </a:cubicBezTo>
                    <a:cubicBezTo>
                      <a:pt x="197" y="154"/>
                      <a:pt x="198" y="164"/>
                      <a:pt x="195" y="170"/>
                    </a:cubicBezTo>
                    <a:cubicBezTo>
                      <a:pt x="193" y="178"/>
                      <a:pt x="188" y="183"/>
                      <a:pt x="182" y="186"/>
                    </a:cubicBezTo>
                    <a:cubicBezTo>
                      <a:pt x="175" y="190"/>
                      <a:pt x="168" y="190"/>
                      <a:pt x="163" y="190"/>
                    </a:cubicBezTo>
                    <a:cubicBezTo>
                      <a:pt x="157" y="189"/>
                      <a:pt x="155" y="189"/>
                      <a:pt x="154" y="189"/>
                    </a:cubicBezTo>
                    <a:cubicBezTo>
                      <a:pt x="153" y="190"/>
                      <a:pt x="153" y="190"/>
                      <a:pt x="153" y="190"/>
                    </a:cubicBezTo>
                    <a:cubicBezTo>
                      <a:pt x="178" y="227"/>
                      <a:pt x="200" y="267"/>
                      <a:pt x="220" y="311"/>
                    </a:cubicBezTo>
                    <a:cubicBezTo>
                      <a:pt x="258" y="279"/>
                      <a:pt x="304" y="260"/>
                      <a:pt x="353" y="253"/>
                    </a:cubicBezTo>
                    <a:cubicBezTo>
                      <a:pt x="352" y="252"/>
                      <a:pt x="352" y="252"/>
                      <a:pt x="351" y="252"/>
                    </a:cubicBezTo>
                    <a:cubicBezTo>
                      <a:pt x="348" y="249"/>
                      <a:pt x="342" y="244"/>
                      <a:pt x="340" y="237"/>
                    </a:cubicBezTo>
                    <a:cubicBezTo>
                      <a:pt x="338" y="230"/>
                      <a:pt x="337" y="223"/>
                      <a:pt x="340" y="216"/>
                    </a:cubicBezTo>
                    <a:cubicBezTo>
                      <a:pt x="343" y="209"/>
                      <a:pt x="350" y="202"/>
                      <a:pt x="359" y="200"/>
                    </a:cubicBezTo>
                    <a:cubicBezTo>
                      <a:pt x="369" y="197"/>
                      <a:pt x="378" y="198"/>
                      <a:pt x="384" y="202"/>
                    </a:cubicBezTo>
                    <a:cubicBezTo>
                      <a:pt x="391" y="206"/>
                      <a:pt x="394" y="213"/>
                      <a:pt x="396" y="219"/>
                    </a:cubicBezTo>
                    <a:cubicBezTo>
                      <a:pt x="399" y="227"/>
                      <a:pt x="397" y="234"/>
                      <a:pt x="395" y="239"/>
                    </a:cubicBezTo>
                    <a:cubicBezTo>
                      <a:pt x="393" y="244"/>
                      <a:pt x="392" y="245"/>
                      <a:pt x="392" y="247"/>
                    </a:cubicBezTo>
                    <a:cubicBezTo>
                      <a:pt x="393" y="248"/>
                      <a:pt x="393" y="248"/>
                      <a:pt x="393" y="248"/>
                    </a:cubicBezTo>
                    <a:cubicBezTo>
                      <a:pt x="395" y="248"/>
                      <a:pt x="396" y="248"/>
                      <a:pt x="398" y="248"/>
                    </a:cubicBezTo>
                    <a:cubicBezTo>
                      <a:pt x="409" y="248"/>
                      <a:pt x="420" y="248"/>
                      <a:pt x="431" y="249"/>
                    </a:cubicBezTo>
                    <a:cubicBezTo>
                      <a:pt x="467" y="250"/>
                      <a:pt x="502" y="257"/>
                      <a:pt x="537" y="267"/>
                    </a:cubicBezTo>
                    <a:cubicBezTo>
                      <a:pt x="409" y="130"/>
                      <a:pt x="236" y="23"/>
                      <a:pt x="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6"/>
              <p:cNvSpPr>
                <a:spLocks/>
              </p:cNvSpPr>
              <p:nvPr/>
            </p:nvSpPr>
            <p:spPr bwMode="auto">
              <a:xfrm>
                <a:off x="4557" y="1198"/>
                <a:ext cx="1150" cy="876"/>
              </a:xfrm>
              <a:custGeom>
                <a:avLst/>
                <a:gdLst>
                  <a:gd name="T0" fmla="*/ 478 w 486"/>
                  <a:gd name="T1" fmla="*/ 303 h 370"/>
                  <a:gd name="T2" fmla="*/ 339 w 486"/>
                  <a:gd name="T3" fmla="*/ 93 h 370"/>
                  <a:gd name="T4" fmla="*/ 200 w 486"/>
                  <a:gd name="T5" fmla="*/ 63 h 370"/>
                  <a:gd name="T6" fmla="*/ 184 w 486"/>
                  <a:gd name="T7" fmla="*/ 62 h 370"/>
                  <a:gd name="T8" fmla="*/ 158 w 486"/>
                  <a:gd name="T9" fmla="*/ 63 h 370"/>
                  <a:gd name="T10" fmla="*/ 151 w 486"/>
                  <a:gd name="T11" fmla="*/ 39 h 370"/>
                  <a:gd name="T12" fmla="*/ 151 w 486"/>
                  <a:gd name="T13" fmla="*/ 39 h 370"/>
                  <a:gd name="T14" fmla="*/ 154 w 486"/>
                  <a:gd name="T15" fmla="*/ 24 h 370"/>
                  <a:gd name="T16" fmla="*/ 155 w 486"/>
                  <a:gd name="T17" fmla="*/ 13 h 370"/>
                  <a:gd name="T18" fmla="*/ 148 w 486"/>
                  <a:gd name="T19" fmla="*/ 2 h 370"/>
                  <a:gd name="T20" fmla="*/ 140 w 486"/>
                  <a:gd name="T21" fmla="*/ 0 h 370"/>
                  <a:gd name="T22" fmla="*/ 133 w 486"/>
                  <a:gd name="T23" fmla="*/ 1 h 370"/>
                  <a:gd name="T24" fmla="*/ 121 w 486"/>
                  <a:gd name="T25" fmla="*/ 10 h 370"/>
                  <a:gd name="T26" fmla="*/ 121 w 486"/>
                  <a:gd name="T27" fmla="*/ 23 h 370"/>
                  <a:gd name="T28" fmla="*/ 128 w 486"/>
                  <a:gd name="T29" fmla="*/ 32 h 370"/>
                  <a:gd name="T30" fmla="*/ 138 w 486"/>
                  <a:gd name="T31" fmla="*/ 43 h 370"/>
                  <a:gd name="T32" fmla="*/ 145 w 486"/>
                  <a:gd name="T33" fmla="*/ 64 h 370"/>
                  <a:gd name="T34" fmla="*/ 0 w 486"/>
                  <a:gd name="T35" fmla="*/ 124 h 370"/>
                  <a:gd name="T36" fmla="*/ 34 w 486"/>
                  <a:gd name="T37" fmla="*/ 213 h 370"/>
                  <a:gd name="T38" fmla="*/ 37 w 486"/>
                  <a:gd name="T39" fmla="*/ 210 h 370"/>
                  <a:gd name="T40" fmla="*/ 52 w 486"/>
                  <a:gd name="T41" fmla="*/ 199 h 370"/>
                  <a:gd name="T42" fmla="*/ 73 w 486"/>
                  <a:gd name="T43" fmla="*/ 200 h 370"/>
                  <a:gd name="T44" fmla="*/ 88 w 486"/>
                  <a:gd name="T45" fmla="*/ 220 h 370"/>
                  <a:gd name="T46" fmla="*/ 85 w 486"/>
                  <a:gd name="T47" fmla="*/ 245 h 370"/>
                  <a:gd name="T48" fmla="*/ 67 w 486"/>
                  <a:gd name="T49" fmla="*/ 256 h 370"/>
                  <a:gd name="T50" fmla="*/ 47 w 486"/>
                  <a:gd name="T51" fmla="*/ 253 h 370"/>
                  <a:gd name="T52" fmla="*/ 46 w 486"/>
                  <a:gd name="T53" fmla="*/ 253 h 370"/>
                  <a:gd name="T54" fmla="*/ 71 w 486"/>
                  <a:gd name="T55" fmla="*/ 352 h 370"/>
                  <a:gd name="T56" fmla="*/ 91 w 486"/>
                  <a:gd name="T57" fmla="*/ 362 h 370"/>
                  <a:gd name="T58" fmla="*/ 413 w 486"/>
                  <a:gd name="T59" fmla="*/ 353 h 370"/>
                  <a:gd name="T60" fmla="*/ 414 w 486"/>
                  <a:gd name="T61" fmla="*/ 353 h 370"/>
                  <a:gd name="T62" fmla="*/ 467 w 486"/>
                  <a:gd name="T63" fmla="*/ 356 h 370"/>
                  <a:gd name="T64" fmla="*/ 478 w 486"/>
                  <a:gd name="T65" fmla="*/ 304 h 370"/>
                  <a:gd name="T66" fmla="*/ 478 w 486"/>
                  <a:gd name="T67" fmla="*/ 30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6" h="370">
                    <a:moveTo>
                      <a:pt x="478" y="303"/>
                    </a:moveTo>
                    <a:cubicBezTo>
                      <a:pt x="442" y="232"/>
                      <a:pt x="396" y="160"/>
                      <a:pt x="339" y="93"/>
                    </a:cubicBezTo>
                    <a:cubicBezTo>
                      <a:pt x="295" y="76"/>
                      <a:pt x="247" y="65"/>
                      <a:pt x="200" y="63"/>
                    </a:cubicBezTo>
                    <a:cubicBezTo>
                      <a:pt x="195" y="62"/>
                      <a:pt x="190" y="62"/>
                      <a:pt x="184" y="62"/>
                    </a:cubicBezTo>
                    <a:cubicBezTo>
                      <a:pt x="176" y="62"/>
                      <a:pt x="167" y="62"/>
                      <a:pt x="158" y="63"/>
                    </a:cubicBezTo>
                    <a:cubicBezTo>
                      <a:pt x="151" y="39"/>
                      <a:pt x="151" y="39"/>
                      <a:pt x="151" y="39"/>
                    </a:cubicBezTo>
                    <a:cubicBezTo>
                      <a:pt x="151" y="39"/>
                      <a:pt x="151" y="39"/>
                      <a:pt x="151" y="39"/>
                    </a:cubicBezTo>
                    <a:cubicBezTo>
                      <a:pt x="150" y="33"/>
                      <a:pt x="152" y="29"/>
                      <a:pt x="154" y="24"/>
                    </a:cubicBezTo>
                    <a:cubicBezTo>
                      <a:pt x="155" y="20"/>
                      <a:pt x="156" y="17"/>
                      <a:pt x="155" y="13"/>
                    </a:cubicBezTo>
                    <a:cubicBezTo>
                      <a:pt x="154" y="8"/>
                      <a:pt x="151" y="4"/>
                      <a:pt x="148" y="2"/>
                    </a:cubicBezTo>
                    <a:cubicBezTo>
                      <a:pt x="146" y="0"/>
                      <a:pt x="143" y="0"/>
                      <a:pt x="140" y="0"/>
                    </a:cubicBezTo>
                    <a:cubicBezTo>
                      <a:pt x="138" y="0"/>
                      <a:pt x="135" y="0"/>
                      <a:pt x="133" y="1"/>
                    </a:cubicBezTo>
                    <a:cubicBezTo>
                      <a:pt x="125" y="3"/>
                      <a:pt x="122" y="6"/>
                      <a:pt x="121" y="10"/>
                    </a:cubicBezTo>
                    <a:cubicBezTo>
                      <a:pt x="119" y="14"/>
                      <a:pt x="120" y="19"/>
                      <a:pt x="121" y="23"/>
                    </a:cubicBezTo>
                    <a:cubicBezTo>
                      <a:pt x="122" y="27"/>
                      <a:pt x="125" y="30"/>
                      <a:pt x="128" y="32"/>
                    </a:cubicBezTo>
                    <a:cubicBezTo>
                      <a:pt x="132" y="35"/>
                      <a:pt x="136" y="37"/>
                      <a:pt x="138" y="43"/>
                    </a:cubicBezTo>
                    <a:cubicBezTo>
                      <a:pt x="145" y="64"/>
                      <a:pt x="145" y="64"/>
                      <a:pt x="145" y="64"/>
                    </a:cubicBezTo>
                    <a:cubicBezTo>
                      <a:pt x="90" y="69"/>
                      <a:pt x="40" y="88"/>
                      <a:pt x="0" y="124"/>
                    </a:cubicBezTo>
                    <a:cubicBezTo>
                      <a:pt x="12" y="152"/>
                      <a:pt x="23" y="182"/>
                      <a:pt x="34" y="213"/>
                    </a:cubicBezTo>
                    <a:cubicBezTo>
                      <a:pt x="34" y="212"/>
                      <a:pt x="35" y="212"/>
                      <a:pt x="37" y="210"/>
                    </a:cubicBezTo>
                    <a:cubicBezTo>
                      <a:pt x="40" y="206"/>
                      <a:pt x="45" y="201"/>
                      <a:pt x="52" y="199"/>
                    </a:cubicBezTo>
                    <a:cubicBezTo>
                      <a:pt x="59" y="197"/>
                      <a:pt x="66" y="197"/>
                      <a:pt x="73" y="200"/>
                    </a:cubicBezTo>
                    <a:cubicBezTo>
                      <a:pt x="80" y="203"/>
                      <a:pt x="86" y="210"/>
                      <a:pt x="88" y="220"/>
                    </a:cubicBezTo>
                    <a:cubicBezTo>
                      <a:pt x="91" y="230"/>
                      <a:pt x="89" y="239"/>
                      <a:pt x="85" y="245"/>
                    </a:cubicBezTo>
                    <a:cubicBezTo>
                      <a:pt x="80" y="251"/>
                      <a:pt x="73" y="254"/>
                      <a:pt x="67" y="256"/>
                    </a:cubicBezTo>
                    <a:cubicBezTo>
                      <a:pt x="59" y="258"/>
                      <a:pt x="52" y="255"/>
                      <a:pt x="47" y="253"/>
                    </a:cubicBezTo>
                    <a:cubicBezTo>
                      <a:pt x="47" y="253"/>
                      <a:pt x="46" y="253"/>
                      <a:pt x="46" y="253"/>
                    </a:cubicBezTo>
                    <a:cubicBezTo>
                      <a:pt x="55" y="284"/>
                      <a:pt x="64" y="317"/>
                      <a:pt x="71" y="352"/>
                    </a:cubicBezTo>
                    <a:cubicBezTo>
                      <a:pt x="73" y="360"/>
                      <a:pt x="84" y="365"/>
                      <a:pt x="91" y="362"/>
                    </a:cubicBezTo>
                    <a:cubicBezTo>
                      <a:pt x="210" y="301"/>
                      <a:pt x="311" y="287"/>
                      <a:pt x="413" y="353"/>
                    </a:cubicBezTo>
                    <a:cubicBezTo>
                      <a:pt x="414" y="353"/>
                      <a:pt x="414" y="353"/>
                      <a:pt x="414" y="353"/>
                    </a:cubicBezTo>
                    <a:cubicBezTo>
                      <a:pt x="431" y="363"/>
                      <a:pt x="452" y="370"/>
                      <a:pt x="467" y="356"/>
                    </a:cubicBezTo>
                    <a:cubicBezTo>
                      <a:pt x="482" y="343"/>
                      <a:pt x="486" y="322"/>
                      <a:pt x="478" y="304"/>
                    </a:cubicBezTo>
                    <a:cubicBezTo>
                      <a:pt x="478" y="303"/>
                      <a:pt x="478" y="303"/>
                      <a:pt x="478" y="3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7"/>
              <p:cNvSpPr>
                <a:spLocks/>
              </p:cNvSpPr>
              <p:nvPr/>
            </p:nvSpPr>
            <p:spPr bwMode="auto">
              <a:xfrm>
                <a:off x="3719" y="601"/>
                <a:ext cx="758" cy="853"/>
              </a:xfrm>
              <a:custGeom>
                <a:avLst/>
                <a:gdLst>
                  <a:gd name="T0" fmla="*/ 273 w 320"/>
                  <a:gd name="T1" fmla="*/ 221 h 360"/>
                  <a:gd name="T2" fmla="*/ 273 w 320"/>
                  <a:gd name="T3" fmla="*/ 221 h 360"/>
                  <a:gd name="T4" fmla="*/ 288 w 320"/>
                  <a:gd name="T5" fmla="*/ 220 h 360"/>
                  <a:gd name="T6" fmla="*/ 300 w 320"/>
                  <a:gd name="T7" fmla="*/ 218 h 360"/>
                  <a:gd name="T8" fmla="*/ 308 w 320"/>
                  <a:gd name="T9" fmla="*/ 209 h 360"/>
                  <a:gd name="T10" fmla="*/ 306 w 320"/>
                  <a:gd name="T11" fmla="*/ 194 h 360"/>
                  <a:gd name="T12" fmla="*/ 294 w 320"/>
                  <a:gd name="T13" fmla="*/ 185 h 360"/>
                  <a:gd name="T14" fmla="*/ 281 w 320"/>
                  <a:gd name="T15" fmla="*/ 188 h 360"/>
                  <a:gd name="T16" fmla="*/ 274 w 320"/>
                  <a:gd name="T17" fmla="*/ 197 h 360"/>
                  <a:gd name="T18" fmla="*/ 266 w 320"/>
                  <a:gd name="T19" fmla="*/ 209 h 360"/>
                  <a:gd name="T20" fmla="*/ 245 w 320"/>
                  <a:gd name="T21" fmla="*/ 222 h 360"/>
                  <a:gd name="T22" fmla="*/ 86 w 320"/>
                  <a:gd name="T23" fmla="*/ 59 h 360"/>
                  <a:gd name="T24" fmla="*/ 86 w 320"/>
                  <a:gd name="T25" fmla="*/ 41 h 360"/>
                  <a:gd name="T26" fmla="*/ 92 w 320"/>
                  <a:gd name="T27" fmla="*/ 29 h 360"/>
                  <a:gd name="T28" fmla="*/ 96 w 320"/>
                  <a:gd name="T29" fmla="*/ 18 h 360"/>
                  <a:gd name="T30" fmla="*/ 93 w 320"/>
                  <a:gd name="T31" fmla="*/ 5 h 360"/>
                  <a:gd name="T32" fmla="*/ 79 w 320"/>
                  <a:gd name="T33" fmla="*/ 0 h 360"/>
                  <a:gd name="T34" fmla="*/ 65 w 320"/>
                  <a:gd name="T35" fmla="*/ 5 h 360"/>
                  <a:gd name="T36" fmla="*/ 61 w 320"/>
                  <a:gd name="T37" fmla="*/ 18 h 360"/>
                  <a:gd name="T38" fmla="*/ 66 w 320"/>
                  <a:gd name="T39" fmla="*/ 29 h 360"/>
                  <a:gd name="T40" fmla="*/ 73 w 320"/>
                  <a:gd name="T41" fmla="*/ 42 h 360"/>
                  <a:gd name="T42" fmla="*/ 73 w 320"/>
                  <a:gd name="T43" fmla="*/ 42 h 360"/>
                  <a:gd name="T44" fmla="*/ 73 w 320"/>
                  <a:gd name="T45" fmla="*/ 55 h 360"/>
                  <a:gd name="T46" fmla="*/ 62 w 320"/>
                  <a:gd name="T47" fmla="*/ 68 h 360"/>
                  <a:gd name="T48" fmla="*/ 62 w 320"/>
                  <a:gd name="T49" fmla="*/ 219 h 360"/>
                  <a:gd name="T50" fmla="*/ 42 w 320"/>
                  <a:gd name="T51" fmla="*/ 219 h 360"/>
                  <a:gd name="T52" fmla="*/ 29 w 320"/>
                  <a:gd name="T53" fmla="*/ 213 h 360"/>
                  <a:gd name="T54" fmla="*/ 19 w 320"/>
                  <a:gd name="T55" fmla="*/ 209 h 360"/>
                  <a:gd name="T56" fmla="*/ 6 w 320"/>
                  <a:gd name="T57" fmla="*/ 213 h 360"/>
                  <a:gd name="T58" fmla="*/ 1 w 320"/>
                  <a:gd name="T59" fmla="*/ 227 h 360"/>
                  <a:gd name="T60" fmla="*/ 6 w 320"/>
                  <a:gd name="T61" fmla="*/ 241 h 360"/>
                  <a:gd name="T62" fmla="*/ 19 w 320"/>
                  <a:gd name="T63" fmla="*/ 245 h 360"/>
                  <a:gd name="T64" fmla="*/ 30 w 320"/>
                  <a:gd name="T65" fmla="*/ 240 h 360"/>
                  <a:gd name="T66" fmla="*/ 42 w 320"/>
                  <a:gd name="T67" fmla="*/ 233 h 360"/>
                  <a:gd name="T68" fmla="*/ 43 w 320"/>
                  <a:gd name="T69" fmla="*/ 233 h 360"/>
                  <a:gd name="T70" fmla="*/ 62 w 320"/>
                  <a:gd name="T71" fmla="*/ 233 h 360"/>
                  <a:gd name="T72" fmla="*/ 62 w 320"/>
                  <a:gd name="T73" fmla="*/ 360 h 360"/>
                  <a:gd name="T74" fmla="*/ 176 w 320"/>
                  <a:gd name="T75" fmla="*/ 324 h 360"/>
                  <a:gd name="T76" fmla="*/ 177 w 320"/>
                  <a:gd name="T77" fmla="*/ 324 h 360"/>
                  <a:gd name="T78" fmla="*/ 170 w 320"/>
                  <a:gd name="T79" fmla="*/ 309 h 360"/>
                  <a:gd name="T80" fmla="*/ 174 w 320"/>
                  <a:gd name="T81" fmla="*/ 289 h 360"/>
                  <a:gd name="T82" fmla="*/ 196 w 320"/>
                  <a:gd name="T83" fmla="*/ 276 h 360"/>
                  <a:gd name="T84" fmla="*/ 220 w 320"/>
                  <a:gd name="T85" fmla="*/ 283 h 360"/>
                  <a:gd name="T86" fmla="*/ 229 w 320"/>
                  <a:gd name="T87" fmla="*/ 303 h 360"/>
                  <a:gd name="T88" fmla="*/ 224 w 320"/>
                  <a:gd name="T89" fmla="*/ 321 h 360"/>
                  <a:gd name="T90" fmla="*/ 221 w 320"/>
                  <a:gd name="T91" fmla="*/ 326 h 360"/>
                  <a:gd name="T92" fmla="*/ 320 w 320"/>
                  <a:gd name="T93" fmla="*/ 351 h 360"/>
                  <a:gd name="T94" fmla="*/ 253 w 320"/>
                  <a:gd name="T95" fmla="*/ 233 h 360"/>
                  <a:gd name="T96" fmla="*/ 273 w 320"/>
                  <a:gd name="T97" fmla="*/ 22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0" h="360">
                    <a:moveTo>
                      <a:pt x="273" y="221"/>
                    </a:moveTo>
                    <a:cubicBezTo>
                      <a:pt x="273" y="221"/>
                      <a:pt x="273" y="221"/>
                      <a:pt x="273" y="221"/>
                    </a:cubicBezTo>
                    <a:cubicBezTo>
                      <a:pt x="279" y="218"/>
                      <a:pt x="284" y="220"/>
                      <a:pt x="288" y="220"/>
                    </a:cubicBezTo>
                    <a:cubicBezTo>
                      <a:pt x="292" y="221"/>
                      <a:pt x="296" y="221"/>
                      <a:pt x="300" y="218"/>
                    </a:cubicBezTo>
                    <a:cubicBezTo>
                      <a:pt x="304" y="216"/>
                      <a:pt x="307" y="213"/>
                      <a:pt x="308" y="209"/>
                    </a:cubicBezTo>
                    <a:cubicBezTo>
                      <a:pt x="310" y="205"/>
                      <a:pt x="310" y="200"/>
                      <a:pt x="306" y="194"/>
                    </a:cubicBezTo>
                    <a:cubicBezTo>
                      <a:pt x="302" y="187"/>
                      <a:pt x="298" y="185"/>
                      <a:pt x="294" y="185"/>
                    </a:cubicBezTo>
                    <a:cubicBezTo>
                      <a:pt x="290" y="184"/>
                      <a:pt x="285" y="186"/>
                      <a:pt x="281" y="188"/>
                    </a:cubicBezTo>
                    <a:cubicBezTo>
                      <a:pt x="277" y="190"/>
                      <a:pt x="276" y="194"/>
                      <a:pt x="274" y="197"/>
                    </a:cubicBezTo>
                    <a:cubicBezTo>
                      <a:pt x="272" y="201"/>
                      <a:pt x="271" y="206"/>
                      <a:pt x="266" y="209"/>
                    </a:cubicBezTo>
                    <a:cubicBezTo>
                      <a:pt x="245" y="222"/>
                      <a:pt x="245" y="222"/>
                      <a:pt x="245" y="222"/>
                    </a:cubicBezTo>
                    <a:cubicBezTo>
                      <a:pt x="200" y="158"/>
                      <a:pt x="147" y="104"/>
                      <a:pt x="86" y="59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36"/>
                      <a:pt x="90" y="32"/>
                      <a:pt x="92" y="29"/>
                    </a:cubicBezTo>
                    <a:cubicBezTo>
                      <a:pt x="95" y="25"/>
                      <a:pt x="96" y="22"/>
                      <a:pt x="96" y="18"/>
                    </a:cubicBezTo>
                    <a:cubicBezTo>
                      <a:pt x="96" y="13"/>
                      <a:pt x="95" y="8"/>
                      <a:pt x="93" y="5"/>
                    </a:cubicBezTo>
                    <a:cubicBezTo>
                      <a:pt x="90" y="2"/>
                      <a:pt x="86" y="0"/>
                      <a:pt x="79" y="0"/>
                    </a:cubicBezTo>
                    <a:cubicBezTo>
                      <a:pt x="71" y="0"/>
                      <a:pt x="67" y="2"/>
                      <a:pt x="65" y="5"/>
                    </a:cubicBezTo>
                    <a:cubicBezTo>
                      <a:pt x="62" y="8"/>
                      <a:pt x="61" y="13"/>
                      <a:pt x="61" y="18"/>
                    </a:cubicBezTo>
                    <a:cubicBezTo>
                      <a:pt x="61" y="22"/>
                      <a:pt x="63" y="25"/>
                      <a:pt x="66" y="29"/>
                    </a:cubicBezTo>
                    <a:cubicBezTo>
                      <a:pt x="68" y="32"/>
                      <a:pt x="72" y="36"/>
                      <a:pt x="73" y="42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67" y="56"/>
                      <a:pt x="62" y="62"/>
                      <a:pt x="62" y="68"/>
                    </a:cubicBezTo>
                    <a:cubicBezTo>
                      <a:pt x="62" y="219"/>
                      <a:pt x="62" y="219"/>
                      <a:pt x="62" y="219"/>
                    </a:cubicBezTo>
                    <a:cubicBezTo>
                      <a:pt x="42" y="219"/>
                      <a:pt x="42" y="219"/>
                      <a:pt x="42" y="219"/>
                    </a:cubicBezTo>
                    <a:cubicBezTo>
                      <a:pt x="36" y="219"/>
                      <a:pt x="33" y="216"/>
                      <a:pt x="29" y="213"/>
                    </a:cubicBezTo>
                    <a:cubicBezTo>
                      <a:pt x="26" y="211"/>
                      <a:pt x="23" y="209"/>
                      <a:pt x="19" y="209"/>
                    </a:cubicBezTo>
                    <a:cubicBezTo>
                      <a:pt x="14" y="209"/>
                      <a:pt x="9" y="210"/>
                      <a:pt x="6" y="213"/>
                    </a:cubicBezTo>
                    <a:cubicBezTo>
                      <a:pt x="3" y="216"/>
                      <a:pt x="0" y="219"/>
                      <a:pt x="1" y="227"/>
                    </a:cubicBezTo>
                    <a:cubicBezTo>
                      <a:pt x="1" y="235"/>
                      <a:pt x="3" y="239"/>
                      <a:pt x="6" y="241"/>
                    </a:cubicBezTo>
                    <a:cubicBezTo>
                      <a:pt x="9" y="244"/>
                      <a:pt x="14" y="245"/>
                      <a:pt x="19" y="245"/>
                    </a:cubicBezTo>
                    <a:cubicBezTo>
                      <a:pt x="23" y="245"/>
                      <a:pt x="26" y="243"/>
                      <a:pt x="30" y="240"/>
                    </a:cubicBezTo>
                    <a:cubicBezTo>
                      <a:pt x="33" y="237"/>
                      <a:pt x="37" y="233"/>
                      <a:pt x="42" y="233"/>
                    </a:cubicBezTo>
                    <a:cubicBezTo>
                      <a:pt x="43" y="233"/>
                      <a:pt x="43" y="233"/>
                      <a:pt x="43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360"/>
                      <a:pt x="62" y="360"/>
                      <a:pt x="62" y="360"/>
                    </a:cubicBezTo>
                    <a:cubicBezTo>
                      <a:pt x="94" y="337"/>
                      <a:pt x="134" y="326"/>
                      <a:pt x="176" y="324"/>
                    </a:cubicBezTo>
                    <a:cubicBezTo>
                      <a:pt x="176" y="324"/>
                      <a:pt x="177" y="324"/>
                      <a:pt x="177" y="324"/>
                    </a:cubicBezTo>
                    <a:cubicBezTo>
                      <a:pt x="174" y="321"/>
                      <a:pt x="171" y="316"/>
                      <a:pt x="170" y="309"/>
                    </a:cubicBezTo>
                    <a:cubicBezTo>
                      <a:pt x="169" y="303"/>
                      <a:pt x="170" y="295"/>
                      <a:pt x="174" y="289"/>
                    </a:cubicBezTo>
                    <a:cubicBezTo>
                      <a:pt x="178" y="282"/>
                      <a:pt x="187" y="277"/>
                      <a:pt x="196" y="276"/>
                    </a:cubicBezTo>
                    <a:cubicBezTo>
                      <a:pt x="206" y="275"/>
                      <a:pt x="215" y="278"/>
                      <a:pt x="220" y="283"/>
                    </a:cubicBezTo>
                    <a:cubicBezTo>
                      <a:pt x="226" y="289"/>
                      <a:pt x="228" y="296"/>
                      <a:pt x="229" y="303"/>
                    </a:cubicBezTo>
                    <a:cubicBezTo>
                      <a:pt x="230" y="311"/>
                      <a:pt x="226" y="317"/>
                      <a:pt x="224" y="321"/>
                    </a:cubicBezTo>
                    <a:cubicBezTo>
                      <a:pt x="222" y="324"/>
                      <a:pt x="222" y="325"/>
                      <a:pt x="221" y="326"/>
                    </a:cubicBezTo>
                    <a:cubicBezTo>
                      <a:pt x="255" y="329"/>
                      <a:pt x="288" y="338"/>
                      <a:pt x="320" y="351"/>
                    </a:cubicBezTo>
                    <a:cubicBezTo>
                      <a:pt x="300" y="308"/>
                      <a:pt x="277" y="269"/>
                      <a:pt x="253" y="233"/>
                    </a:cubicBezTo>
                    <a:lnTo>
                      <a:pt x="273" y="2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8"/>
              <p:cNvSpPr>
                <a:spLocks/>
              </p:cNvSpPr>
              <p:nvPr/>
            </p:nvSpPr>
            <p:spPr bwMode="auto">
              <a:xfrm>
                <a:off x="3866" y="1283"/>
                <a:ext cx="878" cy="767"/>
              </a:xfrm>
              <a:custGeom>
                <a:avLst/>
                <a:gdLst>
                  <a:gd name="T0" fmla="*/ 360 w 371"/>
                  <a:gd name="T1" fmla="*/ 175 h 324"/>
                  <a:gd name="T2" fmla="*/ 347 w 371"/>
                  <a:gd name="T3" fmla="*/ 174 h 324"/>
                  <a:gd name="T4" fmla="*/ 338 w 371"/>
                  <a:gd name="T5" fmla="*/ 181 h 324"/>
                  <a:gd name="T6" fmla="*/ 327 w 371"/>
                  <a:gd name="T7" fmla="*/ 190 h 324"/>
                  <a:gd name="T8" fmla="*/ 309 w 371"/>
                  <a:gd name="T9" fmla="*/ 195 h 324"/>
                  <a:gd name="T10" fmla="*/ 273 w 371"/>
                  <a:gd name="T11" fmla="*/ 97 h 324"/>
                  <a:gd name="T12" fmla="*/ 148 w 371"/>
                  <a:gd name="T13" fmla="*/ 61 h 324"/>
                  <a:gd name="T14" fmla="*/ 146 w 371"/>
                  <a:gd name="T15" fmla="*/ 41 h 324"/>
                  <a:gd name="T16" fmla="*/ 146 w 371"/>
                  <a:gd name="T17" fmla="*/ 41 h 324"/>
                  <a:gd name="T18" fmla="*/ 152 w 371"/>
                  <a:gd name="T19" fmla="*/ 27 h 324"/>
                  <a:gd name="T20" fmla="*/ 155 w 371"/>
                  <a:gd name="T21" fmla="*/ 16 h 324"/>
                  <a:gd name="T22" fmla="*/ 150 w 371"/>
                  <a:gd name="T23" fmla="*/ 4 h 324"/>
                  <a:gd name="T24" fmla="*/ 138 w 371"/>
                  <a:gd name="T25" fmla="*/ 0 h 324"/>
                  <a:gd name="T26" fmla="*/ 135 w 371"/>
                  <a:gd name="T27" fmla="*/ 0 h 324"/>
                  <a:gd name="T28" fmla="*/ 122 w 371"/>
                  <a:gd name="T29" fmla="*/ 7 h 324"/>
                  <a:gd name="T30" fmla="*/ 120 w 371"/>
                  <a:gd name="T31" fmla="*/ 20 h 324"/>
                  <a:gd name="T32" fmla="*/ 125 w 371"/>
                  <a:gd name="T33" fmla="*/ 30 h 324"/>
                  <a:gd name="T34" fmla="*/ 133 w 371"/>
                  <a:gd name="T35" fmla="*/ 42 h 324"/>
                  <a:gd name="T36" fmla="*/ 135 w 371"/>
                  <a:gd name="T37" fmla="*/ 60 h 324"/>
                  <a:gd name="T38" fmla="*/ 127 w 371"/>
                  <a:gd name="T39" fmla="*/ 60 h 324"/>
                  <a:gd name="T40" fmla="*/ 0 w 371"/>
                  <a:gd name="T41" fmla="*/ 103 h 324"/>
                  <a:gd name="T42" fmla="*/ 0 w 371"/>
                  <a:gd name="T43" fmla="*/ 175 h 324"/>
                  <a:gd name="T44" fmla="*/ 4 w 371"/>
                  <a:gd name="T45" fmla="*/ 172 h 324"/>
                  <a:gd name="T46" fmla="*/ 22 w 371"/>
                  <a:gd name="T47" fmla="*/ 165 h 324"/>
                  <a:gd name="T48" fmla="*/ 42 w 371"/>
                  <a:gd name="T49" fmla="*/ 172 h 324"/>
                  <a:gd name="T50" fmla="*/ 52 w 371"/>
                  <a:gd name="T51" fmla="*/ 195 h 324"/>
                  <a:gd name="T52" fmla="*/ 42 w 371"/>
                  <a:gd name="T53" fmla="*/ 218 h 324"/>
                  <a:gd name="T54" fmla="*/ 22 w 371"/>
                  <a:gd name="T55" fmla="*/ 224 h 324"/>
                  <a:gd name="T56" fmla="*/ 4 w 371"/>
                  <a:gd name="T57" fmla="*/ 217 h 324"/>
                  <a:gd name="T58" fmla="*/ 0 w 371"/>
                  <a:gd name="T59" fmla="*/ 214 h 324"/>
                  <a:gd name="T60" fmla="*/ 0 w 371"/>
                  <a:gd name="T61" fmla="*/ 309 h 324"/>
                  <a:gd name="T62" fmla="*/ 7 w 371"/>
                  <a:gd name="T63" fmla="*/ 321 h 324"/>
                  <a:gd name="T64" fmla="*/ 21 w 371"/>
                  <a:gd name="T65" fmla="*/ 321 h 324"/>
                  <a:gd name="T66" fmla="*/ 317 w 371"/>
                  <a:gd name="T67" fmla="*/ 316 h 324"/>
                  <a:gd name="T68" fmla="*/ 332 w 371"/>
                  <a:gd name="T69" fmla="*/ 314 h 324"/>
                  <a:gd name="T70" fmla="*/ 337 w 371"/>
                  <a:gd name="T71" fmla="*/ 300 h 324"/>
                  <a:gd name="T72" fmla="*/ 313 w 371"/>
                  <a:gd name="T73" fmla="*/ 208 h 324"/>
                  <a:gd name="T74" fmla="*/ 329 w 371"/>
                  <a:gd name="T75" fmla="*/ 203 h 324"/>
                  <a:gd name="T76" fmla="*/ 330 w 371"/>
                  <a:gd name="T77" fmla="*/ 203 h 324"/>
                  <a:gd name="T78" fmla="*/ 344 w 371"/>
                  <a:gd name="T79" fmla="*/ 207 h 324"/>
                  <a:gd name="T80" fmla="*/ 356 w 371"/>
                  <a:gd name="T81" fmla="*/ 209 h 324"/>
                  <a:gd name="T82" fmla="*/ 367 w 371"/>
                  <a:gd name="T83" fmla="*/ 202 h 324"/>
                  <a:gd name="T84" fmla="*/ 369 w 371"/>
                  <a:gd name="T85" fmla="*/ 187 h 324"/>
                  <a:gd name="T86" fmla="*/ 360 w 371"/>
                  <a:gd name="T87" fmla="*/ 175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1" h="324">
                    <a:moveTo>
                      <a:pt x="360" y="175"/>
                    </a:moveTo>
                    <a:cubicBezTo>
                      <a:pt x="357" y="173"/>
                      <a:pt x="352" y="173"/>
                      <a:pt x="347" y="174"/>
                    </a:cubicBezTo>
                    <a:cubicBezTo>
                      <a:pt x="343" y="175"/>
                      <a:pt x="340" y="178"/>
                      <a:pt x="338" y="181"/>
                    </a:cubicBezTo>
                    <a:cubicBezTo>
                      <a:pt x="335" y="184"/>
                      <a:pt x="332" y="189"/>
                      <a:pt x="327" y="190"/>
                    </a:cubicBezTo>
                    <a:cubicBezTo>
                      <a:pt x="309" y="195"/>
                      <a:pt x="309" y="195"/>
                      <a:pt x="309" y="195"/>
                    </a:cubicBezTo>
                    <a:cubicBezTo>
                      <a:pt x="298" y="160"/>
                      <a:pt x="286" y="127"/>
                      <a:pt x="273" y="97"/>
                    </a:cubicBezTo>
                    <a:cubicBezTo>
                      <a:pt x="235" y="77"/>
                      <a:pt x="191" y="64"/>
                      <a:pt x="148" y="61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6" y="35"/>
                      <a:pt x="150" y="31"/>
                      <a:pt x="152" y="27"/>
                    </a:cubicBezTo>
                    <a:cubicBezTo>
                      <a:pt x="154" y="24"/>
                      <a:pt x="156" y="20"/>
                      <a:pt x="155" y="16"/>
                    </a:cubicBezTo>
                    <a:cubicBezTo>
                      <a:pt x="155" y="11"/>
                      <a:pt x="153" y="7"/>
                      <a:pt x="150" y="4"/>
                    </a:cubicBezTo>
                    <a:cubicBezTo>
                      <a:pt x="148" y="1"/>
                      <a:pt x="144" y="0"/>
                      <a:pt x="138" y="0"/>
                    </a:cubicBezTo>
                    <a:cubicBezTo>
                      <a:pt x="137" y="0"/>
                      <a:pt x="136" y="0"/>
                      <a:pt x="135" y="0"/>
                    </a:cubicBezTo>
                    <a:cubicBezTo>
                      <a:pt x="128" y="1"/>
                      <a:pt x="124" y="3"/>
                      <a:pt x="122" y="7"/>
                    </a:cubicBezTo>
                    <a:cubicBezTo>
                      <a:pt x="120" y="10"/>
                      <a:pt x="119" y="15"/>
                      <a:pt x="120" y="20"/>
                    </a:cubicBezTo>
                    <a:cubicBezTo>
                      <a:pt x="120" y="24"/>
                      <a:pt x="123" y="27"/>
                      <a:pt x="125" y="30"/>
                    </a:cubicBezTo>
                    <a:cubicBezTo>
                      <a:pt x="128" y="33"/>
                      <a:pt x="132" y="37"/>
                      <a:pt x="133" y="42"/>
                    </a:cubicBezTo>
                    <a:cubicBezTo>
                      <a:pt x="135" y="60"/>
                      <a:pt x="135" y="60"/>
                      <a:pt x="135" y="60"/>
                    </a:cubicBezTo>
                    <a:cubicBezTo>
                      <a:pt x="132" y="60"/>
                      <a:pt x="130" y="60"/>
                      <a:pt x="127" y="60"/>
                    </a:cubicBezTo>
                    <a:cubicBezTo>
                      <a:pt x="77" y="60"/>
                      <a:pt x="32" y="73"/>
                      <a:pt x="0" y="103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1" y="174"/>
                      <a:pt x="2" y="174"/>
                      <a:pt x="4" y="172"/>
                    </a:cubicBezTo>
                    <a:cubicBezTo>
                      <a:pt x="8" y="169"/>
                      <a:pt x="14" y="165"/>
                      <a:pt x="22" y="165"/>
                    </a:cubicBezTo>
                    <a:cubicBezTo>
                      <a:pt x="28" y="165"/>
                      <a:pt x="36" y="167"/>
                      <a:pt x="42" y="172"/>
                    </a:cubicBezTo>
                    <a:cubicBezTo>
                      <a:pt x="48" y="176"/>
                      <a:pt x="52" y="185"/>
                      <a:pt x="52" y="195"/>
                    </a:cubicBezTo>
                    <a:cubicBezTo>
                      <a:pt x="51" y="205"/>
                      <a:pt x="47" y="213"/>
                      <a:pt x="42" y="218"/>
                    </a:cubicBezTo>
                    <a:cubicBezTo>
                      <a:pt x="36" y="223"/>
                      <a:pt x="29" y="224"/>
                      <a:pt x="22" y="224"/>
                    </a:cubicBezTo>
                    <a:cubicBezTo>
                      <a:pt x="14" y="224"/>
                      <a:pt x="8" y="220"/>
                      <a:pt x="4" y="217"/>
                    </a:cubicBezTo>
                    <a:cubicBezTo>
                      <a:pt x="2" y="216"/>
                      <a:pt x="1" y="215"/>
                      <a:pt x="0" y="214"/>
                    </a:cubicBezTo>
                    <a:cubicBezTo>
                      <a:pt x="0" y="309"/>
                      <a:pt x="0" y="309"/>
                      <a:pt x="0" y="309"/>
                    </a:cubicBezTo>
                    <a:cubicBezTo>
                      <a:pt x="0" y="314"/>
                      <a:pt x="3" y="319"/>
                      <a:pt x="7" y="321"/>
                    </a:cubicBezTo>
                    <a:cubicBezTo>
                      <a:pt x="12" y="324"/>
                      <a:pt x="17" y="324"/>
                      <a:pt x="21" y="321"/>
                    </a:cubicBezTo>
                    <a:cubicBezTo>
                      <a:pt x="134" y="253"/>
                      <a:pt x="222" y="264"/>
                      <a:pt x="317" y="316"/>
                    </a:cubicBezTo>
                    <a:cubicBezTo>
                      <a:pt x="322" y="318"/>
                      <a:pt x="328" y="318"/>
                      <a:pt x="332" y="314"/>
                    </a:cubicBezTo>
                    <a:cubicBezTo>
                      <a:pt x="337" y="311"/>
                      <a:pt x="339" y="305"/>
                      <a:pt x="337" y="300"/>
                    </a:cubicBezTo>
                    <a:cubicBezTo>
                      <a:pt x="330" y="268"/>
                      <a:pt x="322" y="237"/>
                      <a:pt x="313" y="208"/>
                    </a:cubicBezTo>
                    <a:cubicBezTo>
                      <a:pt x="329" y="203"/>
                      <a:pt x="329" y="203"/>
                      <a:pt x="329" y="203"/>
                    </a:cubicBezTo>
                    <a:cubicBezTo>
                      <a:pt x="330" y="203"/>
                      <a:pt x="330" y="203"/>
                      <a:pt x="330" y="203"/>
                    </a:cubicBezTo>
                    <a:cubicBezTo>
                      <a:pt x="336" y="202"/>
                      <a:pt x="340" y="205"/>
                      <a:pt x="344" y="207"/>
                    </a:cubicBezTo>
                    <a:cubicBezTo>
                      <a:pt x="348" y="209"/>
                      <a:pt x="352" y="210"/>
                      <a:pt x="356" y="209"/>
                    </a:cubicBezTo>
                    <a:cubicBezTo>
                      <a:pt x="361" y="207"/>
                      <a:pt x="365" y="205"/>
                      <a:pt x="367" y="202"/>
                    </a:cubicBezTo>
                    <a:cubicBezTo>
                      <a:pt x="369" y="199"/>
                      <a:pt x="371" y="194"/>
                      <a:pt x="369" y="187"/>
                    </a:cubicBezTo>
                    <a:cubicBezTo>
                      <a:pt x="367" y="180"/>
                      <a:pt x="364" y="176"/>
                      <a:pt x="360" y="1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9"/>
              <p:cNvSpPr>
                <a:spLocks/>
              </p:cNvSpPr>
              <p:nvPr/>
            </p:nvSpPr>
            <p:spPr bwMode="auto">
              <a:xfrm>
                <a:off x="3211" y="732"/>
                <a:ext cx="605" cy="733"/>
              </a:xfrm>
              <a:custGeom>
                <a:avLst/>
                <a:gdLst>
                  <a:gd name="T0" fmla="*/ 242 w 256"/>
                  <a:gd name="T1" fmla="*/ 0 h 310"/>
                  <a:gd name="T2" fmla="*/ 234 w 256"/>
                  <a:gd name="T3" fmla="*/ 3 h 310"/>
                  <a:gd name="T4" fmla="*/ 73 w 256"/>
                  <a:gd name="T5" fmla="*/ 167 h 310"/>
                  <a:gd name="T6" fmla="*/ 52 w 256"/>
                  <a:gd name="T7" fmla="*/ 154 h 310"/>
                  <a:gd name="T8" fmla="*/ 45 w 256"/>
                  <a:gd name="T9" fmla="*/ 142 h 310"/>
                  <a:gd name="T10" fmla="*/ 38 w 256"/>
                  <a:gd name="T11" fmla="*/ 133 h 310"/>
                  <a:gd name="T12" fmla="*/ 25 w 256"/>
                  <a:gd name="T13" fmla="*/ 130 h 310"/>
                  <a:gd name="T14" fmla="*/ 13 w 256"/>
                  <a:gd name="T15" fmla="*/ 139 h 310"/>
                  <a:gd name="T16" fmla="*/ 10 w 256"/>
                  <a:gd name="T17" fmla="*/ 154 h 310"/>
                  <a:gd name="T18" fmla="*/ 19 w 256"/>
                  <a:gd name="T19" fmla="*/ 163 h 310"/>
                  <a:gd name="T20" fmla="*/ 31 w 256"/>
                  <a:gd name="T21" fmla="*/ 165 h 310"/>
                  <a:gd name="T22" fmla="*/ 46 w 256"/>
                  <a:gd name="T23" fmla="*/ 166 h 310"/>
                  <a:gd name="T24" fmla="*/ 46 w 256"/>
                  <a:gd name="T25" fmla="*/ 166 h 310"/>
                  <a:gd name="T26" fmla="*/ 66 w 256"/>
                  <a:gd name="T27" fmla="*/ 178 h 310"/>
                  <a:gd name="T28" fmla="*/ 0 w 256"/>
                  <a:gd name="T29" fmla="*/ 293 h 310"/>
                  <a:gd name="T30" fmla="*/ 100 w 256"/>
                  <a:gd name="T31" fmla="*/ 270 h 310"/>
                  <a:gd name="T32" fmla="*/ 98 w 256"/>
                  <a:gd name="T33" fmla="*/ 266 h 310"/>
                  <a:gd name="T34" fmla="*/ 93 w 256"/>
                  <a:gd name="T35" fmla="*/ 248 h 310"/>
                  <a:gd name="T36" fmla="*/ 102 w 256"/>
                  <a:gd name="T37" fmla="*/ 228 h 310"/>
                  <a:gd name="T38" fmla="*/ 125 w 256"/>
                  <a:gd name="T39" fmla="*/ 221 h 310"/>
                  <a:gd name="T40" fmla="*/ 148 w 256"/>
                  <a:gd name="T41" fmla="*/ 234 h 310"/>
                  <a:gd name="T42" fmla="*/ 151 w 256"/>
                  <a:gd name="T43" fmla="*/ 254 h 310"/>
                  <a:gd name="T44" fmla="*/ 144 w 256"/>
                  <a:gd name="T45" fmla="*/ 270 h 310"/>
                  <a:gd name="T46" fmla="*/ 256 w 256"/>
                  <a:gd name="T47" fmla="*/ 310 h 310"/>
                  <a:gd name="T48" fmla="*/ 256 w 256"/>
                  <a:gd name="T49" fmla="*/ 191 h 310"/>
                  <a:gd name="T50" fmla="*/ 252 w 256"/>
                  <a:gd name="T51" fmla="*/ 194 h 310"/>
                  <a:gd name="T52" fmla="*/ 234 w 256"/>
                  <a:gd name="T53" fmla="*/ 201 h 310"/>
                  <a:gd name="T54" fmla="*/ 214 w 256"/>
                  <a:gd name="T55" fmla="*/ 195 h 310"/>
                  <a:gd name="T56" fmla="*/ 204 w 256"/>
                  <a:gd name="T57" fmla="*/ 172 h 310"/>
                  <a:gd name="T58" fmla="*/ 214 w 256"/>
                  <a:gd name="T59" fmla="*/ 149 h 310"/>
                  <a:gd name="T60" fmla="*/ 234 w 256"/>
                  <a:gd name="T61" fmla="*/ 142 h 310"/>
                  <a:gd name="T62" fmla="*/ 251 w 256"/>
                  <a:gd name="T63" fmla="*/ 149 h 310"/>
                  <a:gd name="T64" fmla="*/ 256 w 256"/>
                  <a:gd name="T65" fmla="*/ 152 h 310"/>
                  <a:gd name="T66" fmla="*/ 256 w 256"/>
                  <a:gd name="T67" fmla="*/ 14 h 310"/>
                  <a:gd name="T68" fmla="*/ 242 w 256"/>
                  <a:gd name="T69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6" h="310">
                    <a:moveTo>
                      <a:pt x="242" y="0"/>
                    </a:moveTo>
                    <a:cubicBezTo>
                      <a:pt x="239" y="1"/>
                      <a:pt x="236" y="2"/>
                      <a:pt x="234" y="3"/>
                    </a:cubicBezTo>
                    <a:cubicBezTo>
                      <a:pt x="173" y="49"/>
                      <a:pt x="119" y="103"/>
                      <a:pt x="73" y="167"/>
                    </a:cubicBezTo>
                    <a:cubicBezTo>
                      <a:pt x="52" y="154"/>
                      <a:pt x="52" y="154"/>
                      <a:pt x="52" y="154"/>
                    </a:cubicBezTo>
                    <a:cubicBezTo>
                      <a:pt x="47" y="151"/>
                      <a:pt x="46" y="146"/>
                      <a:pt x="45" y="142"/>
                    </a:cubicBezTo>
                    <a:cubicBezTo>
                      <a:pt x="43" y="139"/>
                      <a:pt x="41" y="135"/>
                      <a:pt x="38" y="133"/>
                    </a:cubicBezTo>
                    <a:cubicBezTo>
                      <a:pt x="34" y="131"/>
                      <a:pt x="29" y="129"/>
                      <a:pt x="25" y="130"/>
                    </a:cubicBezTo>
                    <a:cubicBezTo>
                      <a:pt x="21" y="130"/>
                      <a:pt x="17" y="132"/>
                      <a:pt x="13" y="139"/>
                    </a:cubicBezTo>
                    <a:cubicBezTo>
                      <a:pt x="9" y="145"/>
                      <a:pt x="9" y="150"/>
                      <a:pt x="10" y="154"/>
                    </a:cubicBezTo>
                    <a:cubicBezTo>
                      <a:pt x="12" y="158"/>
                      <a:pt x="15" y="161"/>
                      <a:pt x="19" y="163"/>
                    </a:cubicBezTo>
                    <a:cubicBezTo>
                      <a:pt x="23" y="166"/>
                      <a:pt x="26" y="166"/>
                      <a:pt x="31" y="165"/>
                    </a:cubicBezTo>
                    <a:cubicBezTo>
                      <a:pt x="35" y="165"/>
                      <a:pt x="40" y="163"/>
                      <a:pt x="46" y="166"/>
                    </a:cubicBezTo>
                    <a:cubicBezTo>
                      <a:pt x="46" y="166"/>
                      <a:pt x="46" y="166"/>
                      <a:pt x="46" y="166"/>
                    </a:cubicBezTo>
                    <a:cubicBezTo>
                      <a:pt x="66" y="178"/>
                      <a:pt x="66" y="178"/>
                      <a:pt x="66" y="178"/>
                    </a:cubicBezTo>
                    <a:cubicBezTo>
                      <a:pt x="42" y="213"/>
                      <a:pt x="20" y="251"/>
                      <a:pt x="0" y="293"/>
                    </a:cubicBezTo>
                    <a:cubicBezTo>
                      <a:pt x="32" y="281"/>
                      <a:pt x="66" y="273"/>
                      <a:pt x="100" y="270"/>
                    </a:cubicBezTo>
                    <a:cubicBezTo>
                      <a:pt x="100" y="269"/>
                      <a:pt x="99" y="268"/>
                      <a:pt x="98" y="266"/>
                    </a:cubicBezTo>
                    <a:cubicBezTo>
                      <a:pt x="95" y="262"/>
                      <a:pt x="92" y="256"/>
                      <a:pt x="93" y="248"/>
                    </a:cubicBezTo>
                    <a:cubicBezTo>
                      <a:pt x="94" y="241"/>
                      <a:pt x="96" y="234"/>
                      <a:pt x="102" y="228"/>
                    </a:cubicBezTo>
                    <a:cubicBezTo>
                      <a:pt x="107" y="223"/>
                      <a:pt x="116" y="220"/>
                      <a:pt x="125" y="221"/>
                    </a:cubicBezTo>
                    <a:cubicBezTo>
                      <a:pt x="135" y="222"/>
                      <a:pt x="144" y="227"/>
                      <a:pt x="148" y="234"/>
                    </a:cubicBezTo>
                    <a:cubicBezTo>
                      <a:pt x="152" y="240"/>
                      <a:pt x="152" y="248"/>
                      <a:pt x="151" y="254"/>
                    </a:cubicBezTo>
                    <a:cubicBezTo>
                      <a:pt x="151" y="261"/>
                      <a:pt x="147" y="266"/>
                      <a:pt x="144" y="270"/>
                    </a:cubicBezTo>
                    <a:cubicBezTo>
                      <a:pt x="186" y="273"/>
                      <a:pt x="225" y="286"/>
                      <a:pt x="256" y="310"/>
                    </a:cubicBezTo>
                    <a:cubicBezTo>
                      <a:pt x="256" y="191"/>
                      <a:pt x="256" y="191"/>
                      <a:pt x="256" y="191"/>
                    </a:cubicBezTo>
                    <a:cubicBezTo>
                      <a:pt x="255" y="192"/>
                      <a:pt x="254" y="193"/>
                      <a:pt x="252" y="194"/>
                    </a:cubicBezTo>
                    <a:cubicBezTo>
                      <a:pt x="248" y="197"/>
                      <a:pt x="242" y="201"/>
                      <a:pt x="234" y="201"/>
                    </a:cubicBezTo>
                    <a:cubicBezTo>
                      <a:pt x="227" y="201"/>
                      <a:pt x="220" y="200"/>
                      <a:pt x="214" y="195"/>
                    </a:cubicBezTo>
                    <a:cubicBezTo>
                      <a:pt x="208" y="190"/>
                      <a:pt x="204" y="182"/>
                      <a:pt x="204" y="172"/>
                    </a:cubicBezTo>
                    <a:cubicBezTo>
                      <a:pt x="204" y="162"/>
                      <a:pt x="208" y="153"/>
                      <a:pt x="214" y="149"/>
                    </a:cubicBezTo>
                    <a:cubicBezTo>
                      <a:pt x="220" y="144"/>
                      <a:pt x="227" y="142"/>
                      <a:pt x="234" y="142"/>
                    </a:cubicBezTo>
                    <a:cubicBezTo>
                      <a:pt x="241" y="142"/>
                      <a:pt x="247" y="146"/>
                      <a:pt x="251" y="149"/>
                    </a:cubicBezTo>
                    <a:cubicBezTo>
                      <a:pt x="254" y="151"/>
                      <a:pt x="255" y="152"/>
                      <a:pt x="256" y="152"/>
                    </a:cubicBezTo>
                    <a:cubicBezTo>
                      <a:pt x="256" y="14"/>
                      <a:pt x="256" y="14"/>
                      <a:pt x="256" y="14"/>
                    </a:cubicBezTo>
                    <a:cubicBezTo>
                      <a:pt x="256" y="7"/>
                      <a:pt x="249" y="0"/>
                      <a:pt x="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10"/>
              <p:cNvSpPr>
                <a:spLocks/>
              </p:cNvSpPr>
              <p:nvPr/>
            </p:nvSpPr>
            <p:spPr bwMode="auto">
              <a:xfrm>
                <a:off x="2927" y="1283"/>
                <a:ext cx="1034" cy="767"/>
              </a:xfrm>
              <a:custGeom>
                <a:avLst/>
                <a:gdLst>
                  <a:gd name="T0" fmla="*/ 432 w 437"/>
                  <a:gd name="T1" fmla="*/ 181 h 324"/>
                  <a:gd name="T2" fmla="*/ 419 w 437"/>
                  <a:gd name="T3" fmla="*/ 177 h 324"/>
                  <a:gd name="T4" fmla="*/ 408 w 437"/>
                  <a:gd name="T5" fmla="*/ 181 h 324"/>
                  <a:gd name="T6" fmla="*/ 395 w 437"/>
                  <a:gd name="T7" fmla="*/ 187 h 324"/>
                  <a:gd name="T8" fmla="*/ 376 w 437"/>
                  <a:gd name="T9" fmla="*/ 187 h 324"/>
                  <a:gd name="T10" fmla="*/ 376 w 437"/>
                  <a:gd name="T11" fmla="*/ 110 h 324"/>
                  <a:gd name="T12" fmla="*/ 245 w 437"/>
                  <a:gd name="T13" fmla="*/ 60 h 324"/>
                  <a:gd name="T14" fmla="*/ 247 w 437"/>
                  <a:gd name="T15" fmla="*/ 42 h 324"/>
                  <a:gd name="T16" fmla="*/ 254 w 437"/>
                  <a:gd name="T17" fmla="*/ 30 h 324"/>
                  <a:gd name="T18" fmla="*/ 260 w 437"/>
                  <a:gd name="T19" fmla="*/ 20 h 324"/>
                  <a:gd name="T20" fmla="*/ 258 w 437"/>
                  <a:gd name="T21" fmla="*/ 7 h 324"/>
                  <a:gd name="T22" fmla="*/ 244 w 437"/>
                  <a:gd name="T23" fmla="*/ 0 h 324"/>
                  <a:gd name="T24" fmla="*/ 242 w 437"/>
                  <a:gd name="T25" fmla="*/ 0 h 324"/>
                  <a:gd name="T26" fmla="*/ 230 w 437"/>
                  <a:gd name="T27" fmla="*/ 4 h 324"/>
                  <a:gd name="T28" fmla="*/ 225 w 437"/>
                  <a:gd name="T29" fmla="*/ 16 h 324"/>
                  <a:gd name="T30" fmla="*/ 228 w 437"/>
                  <a:gd name="T31" fmla="*/ 27 h 324"/>
                  <a:gd name="T32" fmla="*/ 234 w 437"/>
                  <a:gd name="T33" fmla="*/ 41 h 324"/>
                  <a:gd name="T34" fmla="*/ 234 w 437"/>
                  <a:gd name="T35" fmla="*/ 41 h 324"/>
                  <a:gd name="T36" fmla="*/ 231 w 437"/>
                  <a:gd name="T37" fmla="*/ 60 h 324"/>
                  <a:gd name="T38" fmla="*/ 230 w 437"/>
                  <a:gd name="T39" fmla="*/ 60 h 324"/>
                  <a:gd name="T40" fmla="*/ 105 w 437"/>
                  <a:gd name="T41" fmla="*/ 93 h 324"/>
                  <a:gd name="T42" fmla="*/ 67 w 437"/>
                  <a:gd name="T43" fmla="*/ 196 h 324"/>
                  <a:gd name="T44" fmla="*/ 44 w 437"/>
                  <a:gd name="T45" fmla="*/ 190 h 324"/>
                  <a:gd name="T46" fmla="*/ 33 w 437"/>
                  <a:gd name="T47" fmla="*/ 181 h 324"/>
                  <a:gd name="T48" fmla="*/ 24 w 437"/>
                  <a:gd name="T49" fmla="*/ 174 h 324"/>
                  <a:gd name="T50" fmla="*/ 10 w 437"/>
                  <a:gd name="T51" fmla="*/ 175 h 324"/>
                  <a:gd name="T52" fmla="*/ 2 w 437"/>
                  <a:gd name="T53" fmla="*/ 187 h 324"/>
                  <a:gd name="T54" fmla="*/ 3 w 437"/>
                  <a:gd name="T55" fmla="*/ 202 h 324"/>
                  <a:gd name="T56" fmla="*/ 15 w 437"/>
                  <a:gd name="T57" fmla="*/ 209 h 324"/>
                  <a:gd name="T58" fmla="*/ 26 w 437"/>
                  <a:gd name="T59" fmla="*/ 207 h 324"/>
                  <a:gd name="T60" fmla="*/ 41 w 437"/>
                  <a:gd name="T61" fmla="*/ 203 h 324"/>
                  <a:gd name="T62" fmla="*/ 41 w 437"/>
                  <a:gd name="T63" fmla="*/ 203 h 324"/>
                  <a:gd name="T64" fmla="*/ 63 w 437"/>
                  <a:gd name="T65" fmla="*/ 209 h 324"/>
                  <a:gd name="T66" fmla="*/ 38 w 437"/>
                  <a:gd name="T67" fmla="*/ 300 h 324"/>
                  <a:gd name="T68" fmla="*/ 43 w 437"/>
                  <a:gd name="T69" fmla="*/ 314 h 324"/>
                  <a:gd name="T70" fmla="*/ 58 w 437"/>
                  <a:gd name="T71" fmla="*/ 315 h 324"/>
                  <a:gd name="T72" fmla="*/ 355 w 437"/>
                  <a:gd name="T73" fmla="*/ 321 h 324"/>
                  <a:gd name="T74" fmla="*/ 369 w 437"/>
                  <a:gd name="T75" fmla="*/ 321 h 324"/>
                  <a:gd name="T76" fmla="*/ 376 w 437"/>
                  <a:gd name="T77" fmla="*/ 309 h 324"/>
                  <a:gd name="T78" fmla="*/ 376 w 437"/>
                  <a:gd name="T79" fmla="*/ 201 h 324"/>
                  <a:gd name="T80" fmla="*/ 395 w 437"/>
                  <a:gd name="T81" fmla="*/ 201 h 324"/>
                  <a:gd name="T82" fmla="*/ 395 w 437"/>
                  <a:gd name="T83" fmla="*/ 201 h 324"/>
                  <a:gd name="T84" fmla="*/ 408 w 437"/>
                  <a:gd name="T85" fmla="*/ 208 h 324"/>
                  <a:gd name="T86" fmla="*/ 419 w 437"/>
                  <a:gd name="T87" fmla="*/ 213 h 324"/>
                  <a:gd name="T88" fmla="*/ 431 w 437"/>
                  <a:gd name="T89" fmla="*/ 209 h 324"/>
                  <a:gd name="T90" fmla="*/ 437 w 437"/>
                  <a:gd name="T91" fmla="*/ 195 h 324"/>
                  <a:gd name="T92" fmla="*/ 432 w 437"/>
                  <a:gd name="T93" fmla="*/ 181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7" h="324">
                    <a:moveTo>
                      <a:pt x="432" y="181"/>
                    </a:moveTo>
                    <a:cubicBezTo>
                      <a:pt x="428" y="178"/>
                      <a:pt x="424" y="177"/>
                      <a:pt x="419" y="177"/>
                    </a:cubicBezTo>
                    <a:cubicBezTo>
                      <a:pt x="415" y="177"/>
                      <a:pt x="411" y="179"/>
                      <a:pt x="408" y="181"/>
                    </a:cubicBezTo>
                    <a:cubicBezTo>
                      <a:pt x="405" y="184"/>
                      <a:pt x="401" y="187"/>
                      <a:pt x="395" y="187"/>
                    </a:cubicBezTo>
                    <a:cubicBezTo>
                      <a:pt x="376" y="187"/>
                      <a:pt x="376" y="187"/>
                      <a:pt x="376" y="187"/>
                    </a:cubicBezTo>
                    <a:cubicBezTo>
                      <a:pt x="376" y="110"/>
                      <a:pt x="376" y="110"/>
                      <a:pt x="376" y="110"/>
                    </a:cubicBezTo>
                    <a:cubicBezTo>
                      <a:pt x="345" y="76"/>
                      <a:pt x="297" y="60"/>
                      <a:pt x="245" y="60"/>
                    </a:cubicBezTo>
                    <a:cubicBezTo>
                      <a:pt x="247" y="42"/>
                      <a:pt x="247" y="42"/>
                      <a:pt x="247" y="42"/>
                    </a:cubicBezTo>
                    <a:cubicBezTo>
                      <a:pt x="248" y="37"/>
                      <a:pt x="252" y="33"/>
                      <a:pt x="254" y="30"/>
                    </a:cubicBezTo>
                    <a:cubicBezTo>
                      <a:pt x="257" y="27"/>
                      <a:pt x="259" y="24"/>
                      <a:pt x="260" y="20"/>
                    </a:cubicBezTo>
                    <a:cubicBezTo>
                      <a:pt x="261" y="15"/>
                      <a:pt x="260" y="10"/>
                      <a:pt x="258" y="7"/>
                    </a:cubicBezTo>
                    <a:cubicBezTo>
                      <a:pt x="255" y="3"/>
                      <a:pt x="252" y="1"/>
                      <a:pt x="244" y="0"/>
                    </a:cubicBezTo>
                    <a:cubicBezTo>
                      <a:pt x="243" y="0"/>
                      <a:pt x="243" y="0"/>
                      <a:pt x="242" y="0"/>
                    </a:cubicBezTo>
                    <a:cubicBezTo>
                      <a:pt x="236" y="0"/>
                      <a:pt x="232" y="1"/>
                      <a:pt x="230" y="4"/>
                    </a:cubicBezTo>
                    <a:cubicBezTo>
                      <a:pt x="227" y="7"/>
                      <a:pt x="225" y="11"/>
                      <a:pt x="225" y="16"/>
                    </a:cubicBezTo>
                    <a:cubicBezTo>
                      <a:pt x="224" y="20"/>
                      <a:pt x="226" y="24"/>
                      <a:pt x="228" y="27"/>
                    </a:cubicBezTo>
                    <a:cubicBezTo>
                      <a:pt x="230" y="31"/>
                      <a:pt x="234" y="35"/>
                      <a:pt x="234" y="41"/>
                    </a:cubicBezTo>
                    <a:cubicBezTo>
                      <a:pt x="234" y="41"/>
                      <a:pt x="234" y="41"/>
                      <a:pt x="234" y="41"/>
                    </a:cubicBezTo>
                    <a:cubicBezTo>
                      <a:pt x="231" y="60"/>
                      <a:pt x="231" y="60"/>
                      <a:pt x="231" y="60"/>
                    </a:cubicBezTo>
                    <a:cubicBezTo>
                      <a:pt x="231" y="60"/>
                      <a:pt x="231" y="60"/>
                      <a:pt x="230" y="60"/>
                    </a:cubicBezTo>
                    <a:cubicBezTo>
                      <a:pt x="188" y="62"/>
                      <a:pt x="144" y="74"/>
                      <a:pt x="105" y="93"/>
                    </a:cubicBezTo>
                    <a:cubicBezTo>
                      <a:pt x="91" y="125"/>
                      <a:pt x="78" y="159"/>
                      <a:pt x="67" y="196"/>
                    </a:cubicBezTo>
                    <a:cubicBezTo>
                      <a:pt x="44" y="190"/>
                      <a:pt x="44" y="190"/>
                      <a:pt x="44" y="190"/>
                    </a:cubicBezTo>
                    <a:cubicBezTo>
                      <a:pt x="38" y="189"/>
                      <a:pt x="36" y="184"/>
                      <a:pt x="33" y="181"/>
                    </a:cubicBezTo>
                    <a:cubicBezTo>
                      <a:pt x="30" y="178"/>
                      <a:pt x="28" y="175"/>
                      <a:pt x="24" y="174"/>
                    </a:cubicBezTo>
                    <a:cubicBezTo>
                      <a:pt x="19" y="173"/>
                      <a:pt x="14" y="173"/>
                      <a:pt x="10" y="175"/>
                    </a:cubicBezTo>
                    <a:cubicBezTo>
                      <a:pt x="7" y="176"/>
                      <a:pt x="3" y="180"/>
                      <a:pt x="2" y="187"/>
                    </a:cubicBezTo>
                    <a:cubicBezTo>
                      <a:pt x="0" y="194"/>
                      <a:pt x="1" y="199"/>
                      <a:pt x="3" y="202"/>
                    </a:cubicBezTo>
                    <a:cubicBezTo>
                      <a:pt x="6" y="205"/>
                      <a:pt x="10" y="207"/>
                      <a:pt x="15" y="209"/>
                    </a:cubicBezTo>
                    <a:cubicBezTo>
                      <a:pt x="19" y="210"/>
                      <a:pt x="22" y="209"/>
                      <a:pt x="26" y="207"/>
                    </a:cubicBezTo>
                    <a:cubicBezTo>
                      <a:pt x="30" y="205"/>
                      <a:pt x="35" y="202"/>
                      <a:pt x="41" y="203"/>
                    </a:cubicBezTo>
                    <a:cubicBezTo>
                      <a:pt x="41" y="203"/>
                      <a:pt x="41" y="203"/>
                      <a:pt x="41" y="203"/>
                    </a:cubicBezTo>
                    <a:cubicBezTo>
                      <a:pt x="63" y="209"/>
                      <a:pt x="63" y="209"/>
                      <a:pt x="63" y="209"/>
                    </a:cubicBezTo>
                    <a:cubicBezTo>
                      <a:pt x="54" y="238"/>
                      <a:pt x="46" y="268"/>
                      <a:pt x="38" y="300"/>
                    </a:cubicBezTo>
                    <a:cubicBezTo>
                      <a:pt x="37" y="305"/>
                      <a:pt x="39" y="311"/>
                      <a:pt x="43" y="314"/>
                    </a:cubicBezTo>
                    <a:cubicBezTo>
                      <a:pt x="48" y="317"/>
                      <a:pt x="54" y="318"/>
                      <a:pt x="58" y="315"/>
                    </a:cubicBezTo>
                    <a:cubicBezTo>
                      <a:pt x="161" y="259"/>
                      <a:pt x="252" y="259"/>
                      <a:pt x="355" y="321"/>
                    </a:cubicBezTo>
                    <a:cubicBezTo>
                      <a:pt x="359" y="324"/>
                      <a:pt x="365" y="324"/>
                      <a:pt x="369" y="321"/>
                    </a:cubicBezTo>
                    <a:cubicBezTo>
                      <a:pt x="373" y="319"/>
                      <a:pt x="376" y="314"/>
                      <a:pt x="376" y="309"/>
                    </a:cubicBezTo>
                    <a:cubicBezTo>
                      <a:pt x="376" y="201"/>
                      <a:pt x="376" y="201"/>
                      <a:pt x="376" y="201"/>
                    </a:cubicBezTo>
                    <a:cubicBezTo>
                      <a:pt x="395" y="201"/>
                      <a:pt x="395" y="201"/>
                      <a:pt x="395" y="201"/>
                    </a:cubicBezTo>
                    <a:cubicBezTo>
                      <a:pt x="395" y="201"/>
                      <a:pt x="395" y="201"/>
                      <a:pt x="395" y="201"/>
                    </a:cubicBezTo>
                    <a:cubicBezTo>
                      <a:pt x="401" y="201"/>
                      <a:pt x="405" y="205"/>
                      <a:pt x="408" y="208"/>
                    </a:cubicBezTo>
                    <a:cubicBezTo>
                      <a:pt x="411" y="211"/>
                      <a:pt x="414" y="213"/>
                      <a:pt x="419" y="213"/>
                    </a:cubicBezTo>
                    <a:cubicBezTo>
                      <a:pt x="424" y="213"/>
                      <a:pt x="428" y="212"/>
                      <a:pt x="431" y="209"/>
                    </a:cubicBezTo>
                    <a:cubicBezTo>
                      <a:pt x="434" y="207"/>
                      <a:pt x="437" y="203"/>
                      <a:pt x="437" y="195"/>
                    </a:cubicBezTo>
                    <a:cubicBezTo>
                      <a:pt x="437" y="187"/>
                      <a:pt x="435" y="184"/>
                      <a:pt x="432" y="1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11"/>
              <p:cNvSpPr>
                <a:spLocks/>
              </p:cNvSpPr>
              <p:nvPr/>
            </p:nvSpPr>
            <p:spPr bwMode="auto">
              <a:xfrm>
                <a:off x="3757" y="2100"/>
                <a:ext cx="168" cy="563"/>
              </a:xfrm>
              <a:custGeom>
                <a:avLst/>
                <a:gdLst>
                  <a:gd name="T0" fmla="*/ 0 w 71"/>
                  <a:gd name="T1" fmla="*/ 238 h 238"/>
                  <a:gd name="T2" fmla="*/ 18 w 71"/>
                  <a:gd name="T3" fmla="*/ 238 h 238"/>
                  <a:gd name="T4" fmla="*/ 18 w 71"/>
                  <a:gd name="T5" fmla="*/ 233 h 238"/>
                  <a:gd name="T6" fmla="*/ 13 w 71"/>
                  <a:gd name="T7" fmla="*/ 226 h 238"/>
                  <a:gd name="T8" fmla="*/ 6 w 71"/>
                  <a:gd name="T9" fmla="*/ 208 h 238"/>
                  <a:gd name="T10" fmla="*/ 12 w 71"/>
                  <a:gd name="T11" fmla="*/ 188 h 238"/>
                  <a:gd name="T12" fmla="*/ 35 w 71"/>
                  <a:gd name="T13" fmla="*/ 178 h 238"/>
                  <a:gd name="T14" fmla="*/ 59 w 71"/>
                  <a:gd name="T15" fmla="*/ 188 h 238"/>
                  <a:gd name="T16" fmla="*/ 65 w 71"/>
                  <a:gd name="T17" fmla="*/ 208 h 238"/>
                  <a:gd name="T18" fmla="*/ 59 w 71"/>
                  <a:gd name="T19" fmla="*/ 225 h 238"/>
                  <a:gd name="T20" fmla="*/ 55 w 71"/>
                  <a:gd name="T21" fmla="*/ 231 h 238"/>
                  <a:gd name="T22" fmla="*/ 55 w 71"/>
                  <a:gd name="T23" fmla="*/ 238 h 238"/>
                  <a:gd name="T24" fmla="*/ 71 w 71"/>
                  <a:gd name="T25" fmla="*/ 238 h 238"/>
                  <a:gd name="T26" fmla="*/ 71 w 71"/>
                  <a:gd name="T27" fmla="*/ 0 h 238"/>
                  <a:gd name="T28" fmla="*/ 0 w 71"/>
                  <a:gd name="T29" fmla="*/ 0 h 238"/>
                  <a:gd name="T30" fmla="*/ 0 w 71"/>
                  <a:gd name="T31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238">
                    <a:moveTo>
                      <a:pt x="0" y="238"/>
                    </a:moveTo>
                    <a:cubicBezTo>
                      <a:pt x="18" y="238"/>
                      <a:pt x="18" y="238"/>
                      <a:pt x="18" y="238"/>
                    </a:cubicBezTo>
                    <a:cubicBezTo>
                      <a:pt x="18" y="233"/>
                      <a:pt x="18" y="233"/>
                      <a:pt x="18" y="233"/>
                    </a:cubicBezTo>
                    <a:cubicBezTo>
                      <a:pt x="18" y="231"/>
                      <a:pt x="17" y="231"/>
                      <a:pt x="13" y="226"/>
                    </a:cubicBezTo>
                    <a:cubicBezTo>
                      <a:pt x="10" y="222"/>
                      <a:pt x="6" y="216"/>
                      <a:pt x="6" y="208"/>
                    </a:cubicBezTo>
                    <a:cubicBezTo>
                      <a:pt x="6" y="201"/>
                      <a:pt x="8" y="194"/>
                      <a:pt x="12" y="188"/>
                    </a:cubicBezTo>
                    <a:cubicBezTo>
                      <a:pt x="17" y="182"/>
                      <a:pt x="26" y="178"/>
                      <a:pt x="35" y="178"/>
                    </a:cubicBezTo>
                    <a:cubicBezTo>
                      <a:pt x="45" y="178"/>
                      <a:pt x="54" y="182"/>
                      <a:pt x="59" y="188"/>
                    </a:cubicBezTo>
                    <a:cubicBezTo>
                      <a:pt x="64" y="194"/>
                      <a:pt x="65" y="201"/>
                      <a:pt x="65" y="208"/>
                    </a:cubicBezTo>
                    <a:cubicBezTo>
                      <a:pt x="65" y="216"/>
                      <a:pt x="61" y="222"/>
                      <a:pt x="59" y="225"/>
                    </a:cubicBezTo>
                    <a:cubicBezTo>
                      <a:pt x="55" y="230"/>
                      <a:pt x="55" y="230"/>
                      <a:pt x="55" y="231"/>
                    </a:cubicBezTo>
                    <a:cubicBezTo>
                      <a:pt x="55" y="238"/>
                      <a:pt x="55" y="238"/>
                      <a:pt x="55" y="238"/>
                    </a:cubicBezTo>
                    <a:cubicBezTo>
                      <a:pt x="71" y="238"/>
                      <a:pt x="71" y="238"/>
                      <a:pt x="71" y="238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3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12"/>
              <p:cNvSpPr>
                <a:spLocks/>
              </p:cNvSpPr>
              <p:nvPr/>
            </p:nvSpPr>
            <p:spPr bwMode="auto">
              <a:xfrm>
                <a:off x="3757" y="2549"/>
                <a:ext cx="168" cy="642"/>
              </a:xfrm>
              <a:custGeom>
                <a:avLst/>
                <a:gdLst>
                  <a:gd name="T0" fmla="*/ 71 w 71"/>
                  <a:gd name="T1" fmla="*/ 72 h 271"/>
                  <a:gd name="T2" fmla="*/ 43 w 71"/>
                  <a:gd name="T3" fmla="*/ 72 h 271"/>
                  <a:gd name="T4" fmla="*/ 43 w 71"/>
                  <a:gd name="T5" fmla="*/ 41 h 271"/>
                  <a:gd name="T6" fmla="*/ 49 w 71"/>
                  <a:gd name="T7" fmla="*/ 29 h 271"/>
                  <a:gd name="T8" fmla="*/ 53 w 71"/>
                  <a:gd name="T9" fmla="*/ 18 h 271"/>
                  <a:gd name="T10" fmla="*/ 50 w 71"/>
                  <a:gd name="T11" fmla="*/ 5 h 271"/>
                  <a:gd name="T12" fmla="*/ 36 w 71"/>
                  <a:gd name="T13" fmla="*/ 0 h 271"/>
                  <a:gd name="T14" fmla="*/ 21 w 71"/>
                  <a:gd name="T15" fmla="*/ 5 h 271"/>
                  <a:gd name="T16" fmla="*/ 18 w 71"/>
                  <a:gd name="T17" fmla="*/ 18 h 271"/>
                  <a:gd name="T18" fmla="*/ 22 w 71"/>
                  <a:gd name="T19" fmla="*/ 29 h 271"/>
                  <a:gd name="T20" fmla="*/ 30 w 71"/>
                  <a:gd name="T21" fmla="*/ 42 h 271"/>
                  <a:gd name="T22" fmla="*/ 30 w 71"/>
                  <a:gd name="T23" fmla="*/ 42 h 271"/>
                  <a:gd name="T24" fmla="*/ 30 w 71"/>
                  <a:gd name="T25" fmla="*/ 72 h 271"/>
                  <a:gd name="T26" fmla="*/ 0 w 71"/>
                  <a:gd name="T27" fmla="*/ 72 h 271"/>
                  <a:gd name="T28" fmla="*/ 0 w 71"/>
                  <a:gd name="T29" fmla="*/ 271 h 271"/>
                  <a:gd name="T30" fmla="*/ 71 w 71"/>
                  <a:gd name="T31" fmla="*/ 257 h 271"/>
                  <a:gd name="T32" fmla="*/ 71 w 71"/>
                  <a:gd name="T33" fmla="*/ 7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271">
                    <a:moveTo>
                      <a:pt x="71" y="72"/>
                    </a:moveTo>
                    <a:cubicBezTo>
                      <a:pt x="43" y="72"/>
                      <a:pt x="43" y="72"/>
                      <a:pt x="43" y="72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36"/>
                      <a:pt x="47" y="32"/>
                      <a:pt x="49" y="29"/>
                    </a:cubicBezTo>
                    <a:cubicBezTo>
                      <a:pt x="52" y="25"/>
                      <a:pt x="53" y="22"/>
                      <a:pt x="53" y="18"/>
                    </a:cubicBezTo>
                    <a:cubicBezTo>
                      <a:pt x="53" y="13"/>
                      <a:pt x="52" y="8"/>
                      <a:pt x="50" y="5"/>
                    </a:cubicBezTo>
                    <a:cubicBezTo>
                      <a:pt x="47" y="2"/>
                      <a:pt x="43" y="0"/>
                      <a:pt x="36" y="0"/>
                    </a:cubicBezTo>
                    <a:cubicBezTo>
                      <a:pt x="28" y="0"/>
                      <a:pt x="24" y="2"/>
                      <a:pt x="21" y="5"/>
                    </a:cubicBezTo>
                    <a:cubicBezTo>
                      <a:pt x="19" y="8"/>
                      <a:pt x="18" y="13"/>
                      <a:pt x="18" y="18"/>
                    </a:cubicBezTo>
                    <a:cubicBezTo>
                      <a:pt x="18" y="22"/>
                      <a:pt x="20" y="25"/>
                      <a:pt x="22" y="29"/>
                    </a:cubicBezTo>
                    <a:cubicBezTo>
                      <a:pt x="25" y="32"/>
                      <a:pt x="29" y="36"/>
                      <a:pt x="30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271"/>
                      <a:pt x="0" y="271"/>
                      <a:pt x="0" y="271"/>
                    </a:cubicBezTo>
                    <a:cubicBezTo>
                      <a:pt x="71" y="257"/>
                      <a:pt x="71" y="257"/>
                      <a:pt x="71" y="257"/>
                    </a:cubicBezTo>
                    <a:lnTo>
                      <a:pt x="71" y="7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13"/>
              <p:cNvSpPr>
                <a:spLocks/>
              </p:cNvSpPr>
              <p:nvPr/>
            </p:nvSpPr>
            <p:spPr bwMode="auto">
              <a:xfrm>
                <a:off x="3842" y="3676"/>
                <a:ext cx="112" cy="163"/>
              </a:xfrm>
              <a:custGeom>
                <a:avLst/>
                <a:gdLst>
                  <a:gd name="T0" fmla="*/ 35 w 47"/>
                  <a:gd name="T1" fmla="*/ 34 h 69"/>
                  <a:gd name="T2" fmla="*/ 24 w 47"/>
                  <a:gd name="T3" fmla="*/ 25 h 69"/>
                  <a:gd name="T4" fmla="*/ 23 w 47"/>
                  <a:gd name="T5" fmla="*/ 25 h 69"/>
                  <a:gd name="T6" fmla="*/ 13 w 47"/>
                  <a:gd name="T7" fmla="*/ 0 h 69"/>
                  <a:gd name="T8" fmla="*/ 0 w 47"/>
                  <a:gd name="T9" fmla="*/ 5 h 69"/>
                  <a:gd name="T10" fmla="*/ 11 w 47"/>
                  <a:gd name="T11" fmla="*/ 31 h 69"/>
                  <a:gd name="T12" fmla="*/ 11 w 47"/>
                  <a:gd name="T13" fmla="*/ 45 h 69"/>
                  <a:gd name="T14" fmla="*/ 11 w 47"/>
                  <a:gd name="T15" fmla="*/ 56 h 69"/>
                  <a:gd name="T16" fmla="*/ 20 w 47"/>
                  <a:gd name="T17" fmla="*/ 67 h 69"/>
                  <a:gd name="T18" fmla="*/ 35 w 47"/>
                  <a:gd name="T19" fmla="*/ 66 h 69"/>
                  <a:gd name="T20" fmla="*/ 46 w 47"/>
                  <a:gd name="T21" fmla="*/ 55 h 69"/>
                  <a:gd name="T22" fmla="*/ 44 w 47"/>
                  <a:gd name="T23" fmla="*/ 42 h 69"/>
                  <a:gd name="T24" fmla="*/ 35 w 47"/>
                  <a:gd name="T25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69">
                    <a:moveTo>
                      <a:pt x="35" y="34"/>
                    </a:moveTo>
                    <a:cubicBezTo>
                      <a:pt x="32" y="32"/>
                      <a:pt x="26" y="30"/>
                      <a:pt x="24" y="25"/>
                    </a:cubicBezTo>
                    <a:cubicBezTo>
                      <a:pt x="24" y="25"/>
                      <a:pt x="24" y="25"/>
                      <a:pt x="23" y="2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36"/>
                      <a:pt x="12" y="41"/>
                      <a:pt x="11" y="45"/>
                    </a:cubicBezTo>
                    <a:cubicBezTo>
                      <a:pt x="10" y="49"/>
                      <a:pt x="10" y="52"/>
                      <a:pt x="11" y="56"/>
                    </a:cubicBezTo>
                    <a:cubicBezTo>
                      <a:pt x="13" y="61"/>
                      <a:pt x="16" y="65"/>
                      <a:pt x="20" y="67"/>
                    </a:cubicBezTo>
                    <a:cubicBezTo>
                      <a:pt x="24" y="69"/>
                      <a:pt x="28" y="69"/>
                      <a:pt x="35" y="66"/>
                    </a:cubicBezTo>
                    <a:cubicBezTo>
                      <a:pt x="42" y="63"/>
                      <a:pt x="45" y="59"/>
                      <a:pt x="46" y="55"/>
                    </a:cubicBezTo>
                    <a:cubicBezTo>
                      <a:pt x="47" y="51"/>
                      <a:pt x="46" y="47"/>
                      <a:pt x="44" y="42"/>
                    </a:cubicBezTo>
                    <a:cubicBezTo>
                      <a:pt x="42" y="38"/>
                      <a:pt x="39" y="36"/>
                      <a:pt x="35" y="3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任意多边形: 形状 14"/>
              <p:cNvSpPr>
                <a:spLocks/>
              </p:cNvSpPr>
              <p:nvPr/>
            </p:nvSpPr>
            <p:spPr bwMode="auto">
              <a:xfrm>
                <a:off x="3790" y="3479"/>
                <a:ext cx="795" cy="569"/>
              </a:xfrm>
              <a:custGeom>
                <a:avLst/>
                <a:gdLst>
                  <a:gd name="T0" fmla="*/ 300 w 336"/>
                  <a:gd name="T1" fmla="*/ 0 h 240"/>
                  <a:gd name="T2" fmla="*/ 274 w 336"/>
                  <a:gd name="T3" fmla="*/ 11 h 240"/>
                  <a:gd name="T4" fmla="*/ 264 w 336"/>
                  <a:gd name="T5" fmla="*/ 38 h 240"/>
                  <a:gd name="T6" fmla="*/ 231 w 336"/>
                  <a:gd name="T7" fmla="*/ 143 h 240"/>
                  <a:gd name="T8" fmla="*/ 164 w 336"/>
                  <a:gd name="T9" fmla="*/ 165 h 240"/>
                  <a:gd name="T10" fmla="*/ 70 w 336"/>
                  <a:gd name="T11" fmla="*/ 95 h 240"/>
                  <a:gd name="T12" fmla="*/ 54 w 336"/>
                  <a:gd name="T13" fmla="*/ 99 h 240"/>
                  <a:gd name="T14" fmla="*/ 56 w 336"/>
                  <a:gd name="T15" fmla="*/ 102 h 240"/>
                  <a:gd name="T16" fmla="*/ 63 w 336"/>
                  <a:gd name="T17" fmla="*/ 107 h 240"/>
                  <a:gd name="T18" fmla="*/ 77 w 336"/>
                  <a:gd name="T19" fmla="*/ 120 h 240"/>
                  <a:gd name="T20" fmla="*/ 79 w 336"/>
                  <a:gd name="T21" fmla="*/ 141 h 240"/>
                  <a:gd name="T22" fmla="*/ 62 w 336"/>
                  <a:gd name="T23" fmla="*/ 159 h 240"/>
                  <a:gd name="T24" fmla="*/ 37 w 336"/>
                  <a:gd name="T25" fmla="*/ 160 h 240"/>
                  <a:gd name="T26" fmla="*/ 23 w 336"/>
                  <a:gd name="T27" fmla="*/ 144 h 240"/>
                  <a:gd name="T28" fmla="*/ 22 w 336"/>
                  <a:gd name="T29" fmla="*/ 125 h 240"/>
                  <a:gd name="T30" fmla="*/ 23 w 336"/>
                  <a:gd name="T31" fmla="*/ 118 h 240"/>
                  <a:gd name="T32" fmla="*/ 18 w 336"/>
                  <a:gd name="T33" fmla="*/ 108 h 240"/>
                  <a:gd name="T34" fmla="*/ 0 w 336"/>
                  <a:gd name="T35" fmla="*/ 112 h 240"/>
                  <a:gd name="T36" fmla="*/ 156 w 336"/>
                  <a:gd name="T37" fmla="*/ 235 h 240"/>
                  <a:gd name="T38" fmla="*/ 281 w 336"/>
                  <a:gd name="T39" fmla="*/ 193 h 240"/>
                  <a:gd name="T40" fmla="*/ 335 w 336"/>
                  <a:gd name="T41" fmla="*/ 38 h 240"/>
                  <a:gd name="T42" fmla="*/ 326 w 336"/>
                  <a:gd name="T43" fmla="*/ 11 h 240"/>
                  <a:gd name="T44" fmla="*/ 300 w 336"/>
                  <a:gd name="T4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6" h="240">
                    <a:moveTo>
                      <a:pt x="300" y="0"/>
                    </a:moveTo>
                    <a:cubicBezTo>
                      <a:pt x="290" y="0"/>
                      <a:pt x="280" y="4"/>
                      <a:pt x="274" y="11"/>
                    </a:cubicBezTo>
                    <a:cubicBezTo>
                      <a:pt x="267" y="18"/>
                      <a:pt x="264" y="28"/>
                      <a:pt x="264" y="38"/>
                    </a:cubicBezTo>
                    <a:cubicBezTo>
                      <a:pt x="264" y="93"/>
                      <a:pt x="249" y="125"/>
                      <a:pt x="231" y="143"/>
                    </a:cubicBezTo>
                    <a:cubicBezTo>
                      <a:pt x="213" y="161"/>
                      <a:pt x="190" y="167"/>
                      <a:pt x="164" y="165"/>
                    </a:cubicBezTo>
                    <a:cubicBezTo>
                      <a:pt x="128" y="161"/>
                      <a:pt x="89" y="136"/>
                      <a:pt x="70" y="95"/>
                    </a:cubicBezTo>
                    <a:cubicBezTo>
                      <a:pt x="54" y="99"/>
                      <a:pt x="54" y="99"/>
                      <a:pt x="54" y="99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6" y="104"/>
                      <a:pt x="58" y="104"/>
                      <a:pt x="63" y="107"/>
                    </a:cubicBezTo>
                    <a:cubicBezTo>
                      <a:pt x="67" y="109"/>
                      <a:pt x="74" y="113"/>
                      <a:pt x="77" y="120"/>
                    </a:cubicBezTo>
                    <a:cubicBezTo>
                      <a:pt x="79" y="127"/>
                      <a:pt x="81" y="134"/>
                      <a:pt x="79" y="141"/>
                    </a:cubicBezTo>
                    <a:cubicBezTo>
                      <a:pt x="77" y="148"/>
                      <a:pt x="71" y="155"/>
                      <a:pt x="62" y="159"/>
                    </a:cubicBezTo>
                    <a:cubicBezTo>
                      <a:pt x="53" y="164"/>
                      <a:pt x="43" y="163"/>
                      <a:pt x="37" y="160"/>
                    </a:cubicBezTo>
                    <a:cubicBezTo>
                      <a:pt x="30" y="156"/>
                      <a:pt x="25" y="150"/>
                      <a:pt x="23" y="144"/>
                    </a:cubicBezTo>
                    <a:cubicBezTo>
                      <a:pt x="20" y="137"/>
                      <a:pt x="21" y="130"/>
                      <a:pt x="22" y="125"/>
                    </a:cubicBezTo>
                    <a:cubicBezTo>
                      <a:pt x="23" y="120"/>
                      <a:pt x="23" y="119"/>
                      <a:pt x="23" y="118"/>
                    </a:cubicBezTo>
                    <a:cubicBezTo>
                      <a:pt x="18" y="108"/>
                      <a:pt x="18" y="108"/>
                      <a:pt x="18" y="108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27" y="182"/>
                      <a:pt x="90" y="228"/>
                      <a:pt x="156" y="235"/>
                    </a:cubicBezTo>
                    <a:cubicBezTo>
                      <a:pt x="200" y="240"/>
                      <a:pt x="247" y="227"/>
                      <a:pt x="281" y="193"/>
                    </a:cubicBezTo>
                    <a:cubicBezTo>
                      <a:pt x="315" y="159"/>
                      <a:pt x="335" y="106"/>
                      <a:pt x="335" y="38"/>
                    </a:cubicBezTo>
                    <a:cubicBezTo>
                      <a:pt x="336" y="28"/>
                      <a:pt x="332" y="18"/>
                      <a:pt x="326" y="11"/>
                    </a:cubicBezTo>
                    <a:cubicBezTo>
                      <a:pt x="319" y="4"/>
                      <a:pt x="309" y="0"/>
                      <a:pt x="30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任意多边形: 形状 15"/>
              <p:cNvSpPr>
                <a:spLocks/>
              </p:cNvSpPr>
              <p:nvPr/>
            </p:nvSpPr>
            <p:spPr bwMode="auto">
              <a:xfrm>
                <a:off x="3241" y="3027"/>
                <a:ext cx="864" cy="710"/>
              </a:xfrm>
              <a:custGeom>
                <a:avLst/>
                <a:gdLst>
                  <a:gd name="T0" fmla="*/ 300 w 365"/>
                  <a:gd name="T1" fmla="*/ 158 h 300"/>
                  <a:gd name="T2" fmla="*/ 345 w 365"/>
                  <a:gd name="T3" fmla="*/ 147 h 300"/>
                  <a:gd name="T4" fmla="*/ 361 w 365"/>
                  <a:gd name="T5" fmla="*/ 110 h 300"/>
                  <a:gd name="T6" fmla="*/ 343 w 365"/>
                  <a:gd name="T7" fmla="*/ 88 h 300"/>
                  <a:gd name="T8" fmla="*/ 293 w 365"/>
                  <a:gd name="T9" fmla="*/ 100 h 300"/>
                  <a:gd name="T10" fmla="*/ 286 w 365"/>
                  <a:gd name="T11" fmla="*/ 96 h 300"/>
                  <a:gd name="T12" fmla="*/ 290 w 365"/>
                  <a:gd name="T13" fmla="*/ 89 h 300"/>
                  <a:gd name="T14" fmla="*/ 317 w 365"/>
                  <a:gd name="T15" fmla="*/ 80 h 300"/>
                  <a:gd name="T16" fmla="*/ 334 w 365"/>
                  <a:gd name="T17" fmla="*/ 75 h 300"/>
                  <a:gd name="T18" fmla="*/ 353 w 365"/>
                  <a:gd name="T19" fmla="*/ 39 h 300"/>
                  <a:gd name="T20" fmla="*/ 316 w 365"/>
                  <a:gd name="T21" fmla="*/ 19 h 300"/>
                  <a:gd name="T22" fmla="*/ 209 w 365"/>
                  <a:gd name="T23" fmla="*/ 45 h 300"/>
                  <a:gd name="T24" fmla="*/ 201 w 365"/>
                  <a:gd name="T25" fmla="*/ 41 h 300"/>
                  <a:gd name="T26" fmla="*/ 206 w 365"/>
                  <a:gd name="T27" fmla="*/ 34 h 300"/>
                  <a:gd name="T28" fmla="*/ 218 w 365"/>
                  <a:gd name="T29" fmla="*/ 30 h 300"/>
                  <a:gd name="T30" fmla="*/ 218 w 365"/>
                  <a:gd name="T31" fmla="*/ 0 h 300"/>
                  <a:gd name="T32" fmla="*/ 199 w 365"/>
                  <a:gd name="T33" fmla="*/ 0 h 300"/>
                  <a:gd name="T34" fmla="*/ 143 w 365"/>
                  <a:gd name="T35" fmla="*/ 4 h 300"/>
                  <a:gd name="T36" fmla="*/ 68 w 365"/>
                  <a:gd name="T37" fmla="*/ 99 h 300"/>
                  <a:gd name="T38" fmla="*/ 48 w 365"/>
                  <a:gd name="T39" fmla="*/ 114 h 300"/>
                  <a:gd name="T40" fmla="*/ 0 w 365"/>
                  <a:gd name="T41" fmla="*/ 133 h 300"/>
                  <a:gd name="T42" fmla="*/ 41 w 365"/>
                  <a:gd name="T43" fmla="*/ 297 h 300"/>
                  <a:gd name="T44" fmla="*/ 113 w 365"/>
                  <a:gd name="T45" fmla="*/ 282 h 300"/>
                  <a:gd name="T46" fmla="*/ 267 w 365"/>
                  <a:gd name="T47" fmla="*/ 283 h 300"/>
                  <a:gd name="T48" fmla="*/ 267 w 365"/>
                  <a:gd name="T49" fmla="*/ 283 h 300"/>
                  <a:gd name="T50" fmla="*/ 323 w 365"/>
                  <a:gd name="T51" fmla="*/ 268 h 300"/>
                  <a:gd name="T52" fmla="*/ 339 w 365"/>
                  <a:gd name="T53" fmla="*/ 256 h 300"/>
                  <a:gd name="T54" fmla="*/ 341 w 365"/>
                  <a:gd name="T55" fmla="*/ 237 h 300"/>
                  <a:gd name="T56" fmla="*/ 335 w 365"/>
                  <a:gd name="T57" fmla="*/ 226 h 300"/>
                  <a:gd name="T58" fmla="*/ 293 w 365"/>
                  <a:gd name="T59" fmla="*/ 235 h 300"/>
                  <a:gd name="T60" fmla="*/ 286 w 365"/>
                  <a:gd name="T61" fmla="*/ 230 h 300"/>
                  <a:gd name="T62" fmla="*/ 291 w 365"/>
                  <a:gd name="T63" fmla="*/ 223 h 300"/>
                  <a:gd name="T64" fmla="*/ 339 w 365"/>
                  <a:gd name="T65" fmla="*/ 212 h 300"/>
                  <a:gd name="T66" fmla="*/ 357 w 365"/>
                  <a:gd name="T67" fmla="*/ 199 h 300"/>
                  <a:gd name="T68" fmla="*/ 361 w 365"/>
                  <a:gd name="T69" fmla="*/ 177 h 300"/>
                  <a:gd name="T70" fmla="*/ 347 w 365"/>
                  <a:gd name="T71" fmla="*/ 159 h 300"/>
                  <a:gd name="T72" fmla="*/ 344 w 365"/>
                  <a:gd name="T73" fmla="*/ 160 h 300"/>
                  <a:gd name="T74" fmla="*/ 303 w 365"/>
                  <a:gd name="T75" fmla="*/ 169 h 300"/>
                  <a:gd name="T76" fmla="*/ 296 w 365"/>
                  <a:gd name="T77" fmla="*/ 165 h 300"/>
                  <a:gd name="T78" fmla="*/ 300 w 365"/>
                  <a:gd name="T79" fmla="*/ 15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5" h="300">
                    <a:moveTo>
                      <a:pt x="300" y="158"/>
                    </a:moveTo>
                    <a:cubicBezTo>
                      <a:pt x="345" y="147"/>
                      <a:pt x="345" y="147"/>
                      <a:pt x="345" y="147"/>
                    </a:cubicBezTo>
                    <a:cubicBezTo>
                      <a:pt x="359" y="144"/>
                      <a:pt x="365" y="124"/>
                      <a:pt x="361" y="110"/>
                    </a:cubicBezTo>
                    <a:cubicBezTo>
                      <a:pt x="359" y="101"/>
                      <a:pt x="352" y="93"/>
                      <a:pt x="343" y="88"/>
                    </a:cubicBezTo>
                    <a:cubicBezTo>
                      <a:pt x="293" y="100"/>
                      <a:pt x="293" y="100"/>
                      <a:pt x="293" y="100"/>
                    </a:cubicBezTo>
                    <a:cubicBezTo>
                      <a:pt x="290" y="101"/>
                      <a:pt x="287" y="99"/>
                      <a:pt x="286" y="96"/>
                    </a:cubicBezTo>
                    <a:cubicBezTo>
                      <a:pt x="285" y="93"/>
                      <a:pt x="287" y="89"/>
                      <a:pt x="290" y="89"/>
                    </a:cubicBezTo>
                    <a:cubicBezTo>
                      <a:pt x="317" y="80"/>
                      <a:pt x="317" y="80"/>
                      <a:pt x="317" y="80"/>
                    </a:cubicBezTo>
                    <a:cubicBezTo>
                      <a:pt x="334" y="75"/>
                      <a:pt x="334" y="75"/>
                      <a:pt x="334" y="75"/>
                    </a:cubicBezTo>
                    <a:cubicBezTo>
                      <a:pt x="354" y="69"/>
                      <a:pt x="356" y="51"/>
                      <a:pt x="353" y="39"/>
                    </a:cubicBezTo>
                    <a:cubicBezTo>
                      <a:pt x="350" y="25"/>
                      <a:pt x="338" y="13"/>
                      <a:pt x="316" y="19"/>
                    </a:cubicBezTo>
                    <a:cubicBezTo>
                      <a:pt x="237" y="39"/>
                      <a:pt x="288" y="23"/>
                      <a:pt x="209" y="45"/>
                    </a:cubicBezTo>
                    <a:cubicBezTo>
                      <a:pt x="206" y="46"/>
                      <a:pt x="202" y="44"/>
                      <a:pt x="201" y="41"/>
                    </a:cubicBezTo>
                    <a:cubicBezTo>
                      <a:pt x="201" y="38"/>
                      <a:pt x="203" y="35"/>
                      <a:pt x="206" y="34"/>
                    </a:cubicBezTo>
                    <a:cubicBezTo>
                      <a:pt x="218" y="30"/>
                      <a:pt x="218" y="30"/>
                      <a:pt x="218" y="3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2" y="0"/>
                      <a:pt x="206" y="0"/>
                      <a:pt x="199" y="0"/>
                    </a:cubicBezTo>
                    <a:cubicBezTo>
                      <a:pt x="173" y="0"/>
                      <a:pt x="148" y="2"/>
                      <a:pt x="143" y="4"/>
                    </a:cubicBezTo>
                    <a:cubicBezTo>
                      <a:pt x="115" y="17"/>
                      <a:pt x="119" y="32"/>
                      <a:pt x="68" y="99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41" y="297"/>
                      <a:pt x="41" y="297"/>
                      <a:pt x="41" y="297"/>
                    </a:cubicBezTo>
                    <a:cubicBezTo>
                      <a:pt x="113" y="282"/>
                      <a:pt x="113" y="282"/>
                      <a:pt x="113" y="282"/>
                    </a:cubicBezTo>
                    <a:cubicBezTo>
                      <a:pt x="176" y="296"/>
                      <a:pt x="203" y="300"/>
                      <a:pt x="267" y="283"/>
                    </a:cubicBezTo>
                    <a:cubicBezTo>
                      <a:pt x="267" y="283"/>
                      <a:pt x="267" y="283"/>
                      <a:pt x="267" y="283"/>
                    </a:cubicBezTo>
                    <a:cubicBezTo>
                      <a:pt x="323" y="268"/>
                      <a:pt x="323" y="268"/>
                      <a:pt x="323" y="268"/>
                    </a:cubicBezTo>
                    <a:cubicBezTo>
                      <a:pt x="330" y="266"/>
                      <a:pt x="335" y="262"/>
                      <a:pt x="339" y="256"/>
                    </a:cubicBezTo>
                    <a:cubicBezTo>
                      <a:pt x="342" y="250"/>
                      <a:pt x="343" y="243"/>
                      <a:pt x="341" y="237"/>
                    </a:cubicBezTo>
                    <a:cubicBezTo>
                      <a:pt x="340" y="233"/>
                      <a:pt x="338" y="229"/>
                      <a:pt x="335" y="226"/>
                    </a:cubicBezTo>
                    <a:cubicBezTo>
                      <a:pt x="293" y="235"/>
                      <a:pt x="293" y="235"/>
                      <a:pt x="293" y="235"/>
                    </a:cubicBezTo>
                    <a:cubicBezTo>
                      <a:pt x="290" y="236"/>
                      <a:pt x="287" y="233"/>
                      <a:pt x="286" y="230"/>
                    </a:cubicBezTo>
                    <a:cubicBezTo>
                      <a:pt x="285" y="227"/>
                      <a:pt x="288" y="224"/>
                      <a:pt x="291" y="223"/>
                    </a:cubicBezTo>
                    <a:cubicBezTo>
                      <a:pt x="307" y="220"/>
                      <a:pt x="322" y="216"/>
                      <a:pt x="339" y="212"/>
                    </a:cubicBezTo>
                    <a:cubicBezTo>
                      <a:pt x="346" y="210"/>
                      <a:pt x="353" y="206"/>
                      <a:pt x="357" y="199"/>
                    </a:cubicBezTo>
                    <a:cubicBezTo>
                      <a:pt x="361" y="193"/>
                      <a:pt x="363" y="185"/>
                      <a:pt x="361" y="177"/>
                    </a:cubicBezTo>
                    <a:cubicBezTo>
                      <a:pt x="359" y="169"/>
                      <a:pt x="354" y="162"/>
                      <a:pt x="347" y="159"/>
                    </a:cubicBezTo>
                    <a:cubicBezTo>
                      <a:pt x="346" y="159"/>
                      <a:pt x="345" y="159"/>
                      <a:pt x="344" y="160"/>
                    </a:cubicBezTo>
                    <a:cubicBezTo>
                      <a:pt x="303" y="169"/>
                      <a:pt x="303" y="169"/>
                      <a:pt x="303" y="169"/>
                    </a:cubicBezTo>
                    <a:cubicBezTo>
                      <a:pt x="300" y="170"/>
                      <a:pt x="296" y="168"/>
                      <a:pt x="296" y="165"/>
                    </a:cubicBezTo>
                    <a:cubicBezTo>
                      <a:pt x="295" y="162"/>
                      <a:pt x="297" y="158"/>
                      <a:pt x="300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任意多边形: 形状 16"/>
              <p:cNvSpPr>
                <a:spLocks/>
              </p:cNvSpPr>
              <p:nvPr/>
            </p:nvSpPr>
            <p:spPr bwMode="auto">
              <a:xfrm>
                <a:off x="2898" y="3283"/>
                <a:ext cx="445" cy="717"/>
              </a:xfrm>
              <a:custGeom>
                <a:avLst/>
                <a:gdLst>
                  <a:gd name="T0" fmla="*/ 125 w 188"/>
                  <a:gd name="T1" fmla="*/ 15 h 303"/>
                  <a:gd name="T2" fmla="*/ 111 w 188"/>
                  <a:gd name="T3" fmla="*/ 1 h 303"/>
                  <a:gd name="T4" fmla="*/ 101 w 188"/>
                  <a:gd name="T5" fmla="*/ 1 h 303"/>
                  <a:gd name="T6" fmla="*/ 17 w 188"/>
                  <a:gd name="T7" fmla="*/ 24 h 303"/>
                  <a:gd name="T8" fmla="*/ 3 w 188"/>
                  <a:gd name="T9" fmla="*/ 49 h 303"/>
                  <a:gd name="T10" fmla="*/ 64 w 188"/>
                  <a:gd name="T11" fmla="*/ 287 h 303"/>
                  <a:gd name="T12" fmla="*/ 89 w 188"/>
                  <a:gd name="T13" fmla="*/ 300 h 303"/>
                  <a:gd name="T14" fmla="*/ 171 w 188"/>
                  <a:gd name="T15" fmla="*/ 273 h 303"/>
                  <a:gd name="T16" fmla="*/ 185 w 188"/>
                  <a:gd name="T17" fmla="*/ 247 h 303"/>
                  <a:gd name="T18" fmla="*/ 125 w 188"/>
                  <a:gd name="T19" fmla="*/ 15 h 303"/>
                  <a:gd name="T20" fmla="*/ 158 w 188"/>
                  <a:gd name="T21" fmla="*/ 240 h 303"/>
                  <a:gd name="T22" fmla="*/ 120 w 188"/>
                  <a:gd name="T23" fmla="*/ 265 h 303"/>
                  <a:gd name="T24" fmla="*/ 94 w 188"/>
                  <a:gd name="T25" fmla="*/ 227 h 303"/>
                  <a:gd name="T26" fmla="*/ 133 w 188"/>
                  <a:gd name="T27" fmla="*/ 202 h 303"/>
                  <a:gd name="T28" fmla="*/ 158 w 188"/>
                  <a:gd name="T29" fmla="*/ 24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8" h="303">
                    <a:moveTo>
                      <a:pt x="125" y="15"/>
                    </a:moveTo>
                    <a:cubicBezTo>
                      <a:pt x="123" y="8"/>
                      <a:pt x="118" y="3"/>
                      <a:pt x="111" y="1"/>
                    </a:cubicBezTo>
                    <a:cubicBezTo>
                      <a:pt x="108" y="0"/>
                      <a:pt x="104" y="0"/>
                      <a:pt x="101" y="1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7" y="27"/>
                      <a:pt x="0" y="39"/>
                      <a:pt x="3" y="49"/>
                    </a:cubicBezTo>
                    <a:cubicBezTo>
                      <a:pt x="64" y="287"/>
                      <a:pt x="64" y="287"/>
                      <a:pt x="64" y="287"/>
                    </a:cubicBezTo>
                    <a:cubicBezTo>
                      <a:pt x="67" y="297"/>
                      <a:pt x="79" y="303"/>
                      <a:pt x="89" y="300"/>
                    </a:cubicBezTo>
                    <a:cubicBezTo>
                      <a:pt x="171" y="273"/>
                      <a:pt x="171" y="273"/>
                      <a:pt x="171" y="273"/>
                    </a:cubicBezTo>
                    <a:cubicBezTo>
                      <a:pt x="181" y="269"/>
                      <a:pt x="188" y="257"/>
                      <a:pt x="185" y="247"/>
                    </a:cubicBezTo>
                    <a:lnTo>
                      <a:pt x="125" y="15"/>
                    </a:lnTo>
                    <a:close/>
                    <a:moveTo>
                      <a:pt x="158" y="240"/>
                    </a:moveTo>
                    <a:cubicBezTo>
                      <a:pt x="154" y="258"/>
                      <a:pt x="137" y="269"/>
                      <a:pt x="120" y="265"/>
                    </a:cubicBezTo>
                    <a:cubicBezTo>
                      <a:pt x="102" y="262"/>
                      <a:pt x="91" y="245"/>
                      <a:pt x="94" y="227"/>
                    </a:cubicBezTo>
                    <a:cubicBezTo>
                      <a:pt x="98" y="210"/>
                      <a:pt x="115" y="198"/>
                      <a:pt x="133" y="202"/>
                    </a:cubicBezTo>
                    <a:cubicBezTo>
                      <a:pt x="150" y="205"/>
                      <a:pt x="161" y="222"/>
                      <a:pt x="158" y="24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3" name="任意多边形: 形状 40"/>
            <p:cNvSpPr/>
            <p:nvPr/>
          </p:nvSpPr>
          <p:spPr>
            <a:xfrm flipH="1" flipV="1">
              <a:off x="6715233" y="3683580"/>
              <a:ext cx="3515258" cy="2187952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356611" y="5068652"/>
              <a:ext cx="2578029" cy="832132"/>
              <a:chOff x="251866" y="1988839"/>
              <a:chExt cx="3288629" cy="832132"/>
            </a:xfrm>
          </p:grpSpPr>
          <p:sp>
            <p:nvSpPr>
              <p:cNvPr id="24" name="文本框 42"/>
              <p:cNvSpPr txBox="1"/>
              <p:nvPr/>
            </p:nvSpPr>
            <p:spPr>
              <a:xfrm>
                <a:off x="251866" y="2343340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866284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输入替换内容</a:t>
                </a:r>
                <a:r>
                  <a:rPr lang="en-US" altLang="zh-CN" sz="1400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58pic.com</a:t>
                </a:r>
                <a:r>
                  <a:rPr lang="zh-CN" altLang="en-US" sz="1400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输入替换内容</a:t>
                </a:r>
                <a:r>
                  <a:rPr lang="en-US" altLang="zh-CN" sz="1400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58pic.com</a:t>
                </a:r>
                <a:endPara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小标题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403770" y="3077938"/>
              <a:ext cx="2578029" cy="832132"/>
              <a:chOff x="251866" y="1988839"/>
              <a:chExt cx="3288629" cy="832132"/>
            </a:xfrm>
          </p:grpSpPr>
          <p:sp>
            <p:nvSpPr>
              <p:cNvPr id="22" name="文本框 48"/>
              <p:cNvSpPr txBox="1"/>
              <p:nvPr/>
            </p:nvSpPr>
            <p:spPr>
              <a:xfrm>
                <a:off x="251866" y="2343340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866284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输入替换内容</a:t>
                </a:r>
                <a:r>
                  <a:rPr lang="en-US" altLang="zh-CN" sz="1400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58pic.com</a:t>
                </a:r>
                <a:r>
                  <a:rPr lang="zh-CN" altLang="en-US" sz="1400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输入替换内容</a:t>
                </a:r>
                <a:r>
                  <a:rPr lang="en-US" altLang="zh-CN" sz="1400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58pic.com</a:t>
                </a:r>
                <a:endPara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小标题设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257360" y="3036075"/>
              <a:ext cx="2578029" cy="832132"/>
              <a:chOff x="251866" y="1988839"/>
              <a:chExt cx="3288629" cy="832132"/>
            </a:xfrm>
          </p:grpSpPr>
          <p:sp>
            <p:nvSpPr>
              <p:cNvPr id="20" name="文本框 51"/>
              <p:cNvSpPr txBox="1"/>
              <p:nvPr/>
            </p:nvSpPr>
            <p:spPr>
              <a:xfrm>
                <a:off x="251866" y="2343340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866284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输入替换内容</a:t>
                </a:r>
                <a:r>
                  <a:rPr lang="en-US" altLang="zh-CN" sz="1400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58pic.com</a:t>
                </a:r>
                <a:r>
                  <a:rPr lang="zh-CN" altLang="en-US" sz="1400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输入替换内容</a:t>
                </a:r>
                <a:r>
                  <a:rPr lang="en-US" altLang="zh-CN" sz="1400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58pic.com</a:t>
                </a:r>
                <a:endPara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小标题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257360" y="5087635"/>
              <a:ext cx="2578029" cy="832132"/>
              <a:chOff x="251866" y="1988839"/>
              <a:chExt cx="3288629" cy="832132"/>
            </a:xfrm>
          </p:grpSpPr>
          <p:sp>
            <p:nvSpPr>
              <p:cNvPr id="18" name="文本框 54"/>
              <p:cNvSpPr txBox="1"/>
              <p:nvPr/>
            </p:nvSpPr>
            <p:spPr>
              <a:xfrm>
                <a:off x="251866" y="2343340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866284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输入替换内容</a:t>
                </a:r>
                <a:r>
                  <a:rPr lang="en-US" altLang="zh-CN" sz="1400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58pic.com</a:t>
                </a:r>
                <a:r>
                  <a:rPr lang="zh-CN" altLang="en-US" sz="1400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输入替换内容</a:t>
                </a:r>
                <a:r>
                  <a:rPr lang="en-US" altLang="zh-CN" sz="1400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58pic.com</a:t>
                </a:r>
                <a:endParaRPr lang="zh-CN" altLang="en-US" sz="14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chemeClr val="accent3">
                        <a:lumMod val="75000"/>
                      </a:schemeClr>
                    </a:solidFill>
                    <a:cs typeface="+mn-ea"/>
                    <a:sym typeface="+mn-lt"/>
                  </a:rPr>
                  <a:t>小标题</a:t>
                </a:r>
              </a:p>
            </p:txBody>
          </p:sp>
        </p:grpSp>
      </p:grpSp>
      <p:sp>
        <p:nvSpPr>
          <p:cNvPr id="41" name="TextBox 8">
            <a:extLst>
              <a:ext uri="{FF2B5EF4-FFF2-40B4-BE49-F238E27FC236}">
                <a16:creationId xmlns:a16="http://schemas.microsoft.com/office/drawing/2014/main" id="{C42544C2-3325-43E3-8C2A-352D93CA0557}"/>
              </a:ext>
            </a:extLst>
          </p:cNvPr>
          <p:cNvSpPr txBox="1"/>
          <p:nvPr/>
        </p:nvSpPr>
        <p:spPr>
          <a:xfrm>
            <a:off x="4080395" y="339016"/>
            <a:ext cx="3743030" cy="369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点击输入您的标题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D8DF25A-0E3F-4EC9-9BD5-EA8B712A12C7}"/>
              </a:ext>
            </a:extLst>
          </p:cNvPr>
          <p:cNvGrpSpPr/>
          <p:nvPr/>
        </p:nvGrpSpPr>
        <p:grpSpPr>
          <a:xfrm>
            <a:off x="842270" y="562518"/>
            <a:ext cx="10507461" cy="0"/>
            <a:chOff x="1028775" y="591989"/>
            <a:chExt cx="11086097" cy="0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946449B-B265-4191-AEE8-A18DA2FB26E9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409CD8B-4689-4849-89A6-109667046EE5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83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1ED5B-85C7-4E74-92A1-C011CFE87322}"/>
              </a:ext>
            </a:extLst>
          </p:cNvPr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C18B2-F6FF-45F6-8887-12AB1309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/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C8D657-0FC9-43E5-8140-D6EC0B61F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/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4B99236-94A0-4073-ABB0-A2A64E70CD43}"/>
              </a:ext>
            </a:extLst>
          </p:cNvPr>
          <p:cNvSpPr txBox="1"/>
          <p:nvPr/>
        </p:nvSpPr>
        <p:spPr>
          <a:xfrm>
            <a:off x="2803207" y="2269590"/>
            <a:ext cx="2318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PART.01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312C607-EA1F-4870-92FE-127E45BAA3A3}"/>
              </a:ext>
            </a:extLst>
          </p:cNvPr>
          <p:cNvSpPr txBox="1"/>
          <p:nvPr/>
        </p:nvSpPr>
        <p:spPr>
          <a:xfrm>
            <a:off x="2803207" y="2888630"/>
            <a:ext cx="5689152" cy="119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6000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Introduction</a:t>
            </a:r>
            <a:endParaRPr kumimoji="1"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BF7A01-03C3-47C9-8B5E-19CE8A0C06AA}"/>
              </a:ext>
            </a:extLst>
          </p:cNvPr>
          <p:cNvSpPr txBox="1"/>
          <p:nvPr/>
        </p:nvSpPr>
        <p:spPr>
          <a:xfrm>
            <a:off x="2803207" y="3917417"/>
            <a:ext cx="7717648" cy="170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 : Entity-Aware Machine Translation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English to Chinese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657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104904" y="4419546"/>
            <a:ext cx="3555805" cy="101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58" dirty="0">
              <a:cs typeface="+mn-ea"/>
              <a:sym typeface="+mn-lt"/>
            </a:endParaRPr>
          </a:p>
        </p:txBody>
      </p:sp>
      <p:grpSp>
        <p:nvGrpSpPr>
          <p:cNvPr id="3" name="Group 137"/>
          <p:cNvGrpSpPr/>
          <p:nvPr/>
        </p:nvGrpSpPr>
        <p:grpSpPr>
          <a:xfrm>
            <a:off x="1424335" y="2184471"/>
            <a:ext cx="285732" cy="2196974"/>
            <a:chOff x="1074408" y="1485901"/>
            <a:chExt cx="214311" cy="1647821"/>
          </a:xfrm>
        </p:grpSpPr>
        <p:cxnSp>
          <p:nvCxnSpPr>
            <p:cNvPr id="91" name="Straight Connector 90"/>
            <p:cNvCxnSpPr/>
            <p:nvPr/>
          </p:nvCxnSpPr>
          <p:spPr>
            <a:xfrm rot="16200000" flipV="1">
              <a:off x="359569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1074408" y="2190750"/>
              <a:ext cx="214311" cy="94297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</p:grpSp>
      <p:grpSp>
        <p:nvGrpSpPr>
          <p:cNvPr id="5" name="Group 138"/>
          <p:cNvGrpSpPr/>
          <p:nvPr/>
        </p:nvGrpSpPr>
        <p:grpSpPr>
          <a:xfrm>
            <a:off x="1930277" y="2184471"/>
            <a:ext cx="285732" cy="2196974"/>
            <a:chOff x="1447800" y="1485901"/>
            <a:chExt cx="214311" cy="1647821"/>
          </a:xfrm>
        </p:grpSpPr>
        <p:cxnSp>
          <p:nvCxnSpPr>
            <p:cNvPr id="98" name="Straight Connector 97"/>
            <p:cNvCxnSpPr/>
            <p:nvPr/>
          </p:nvCxnSpPr>
          <p:spPr>
            <a:xfrm rot="16200000" flipV="1">
              <a:off x="732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1447800" y="1962150"/>
              <a:ext cx="214311" cy="117157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</p:grpSp>
      <p:grpSp>
        <p:nvGrpSpPr>
          <p:cNvPr id="6" name="Group 139"/>
          <p:cNvGrpSpPr/>
          <p:nvPr/>
        </p:nvGrpSpPr>
        <p:grpSpPr>
          <a:xfrm>
            <a:off x="2436220" y="2184471"/>
            <a:ext cx="285732" cy="2196974"/>
            <a:chOff x="1828800" y="1485901"/>
            <a:chExt cx="214311" cy="1647821"/>
          </a:xfrm>
        </p:grpSpPr>
        <p:cxnSp>
          <p:nvCxnSpPr>
            <p:cNvPr id="104" name="Straight Connector 103"/>
            <p:cNvCxnSpPr/>
            <p:nvPr/>
          </p:nvCxnSpPr>
          <p:spPr>
            <a:xfrm rot="16200000" flipV="1">
              <a:off x="1113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1828800" y="1809750"/>
              <a:ext cx="214311" cy="132397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</p:grpSp>
      <p:grpSp>
        <p:nvGrpSpPr>
          <p:cNvPr id="7" name="Group 140"/>
          <p:cNvGrpSpPr/>
          <p:nvPr/>
        </p:nvGrpSpPr>
        <p:grpSpPr>
          <a:xfrm>
            <a:off x="2942163" y="2184471"/>
            <a:ext cx="285732" cy="2196974"/>
            <a:chOff x="2209800" y="1485901"/>
            <a:chExt cx="214311" cy="1647821"/>
          </a:xfrm>
        </p:grpSpPr>
        <p:cxnSp>
          <p:nvCxnSpPr>
            <p:cNvPr id="108" name="Straight Connector 107"/>
            <p:cNvCxnSpPr/>
            <p:nvPr/>
          </p:nvCxnSpPr>
          <p:spPr>
            <a:xfrm rot="16200000" flipV="1">
              <a:off x="1494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/>
            <p:cNvSpPr/>
            <p:nvPr/>
          </p:nvSpPr>
          <p:spPr>
            <a:xfrm>
              <a:off x="2209800" y="2419350"/>
              <a:ext cx="214311" cy="71437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</p:grpSp>
      <p:grpSp>
        <p:nvGrpSpPr>
          <p:cNvPr id="8" name="Group 141"/>
          <p:cNvGrpSpPr/>
          <p:nvPr/>
        </p:nvGrpSpPr>
        <p:grpSpPr>
          <a:xfrm>
            <a:off x="3448106" y="2184471"/>
            <a:ext cx="285732" cy="2196974"/>
            <a:chOff x="2667000" y="1485901"/>
            <a:chExt cx="214311" cy="1647821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V="1">
              <a:off x="19521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2667000" y="1962150"/>
              <a:ext cx="214311" cy="117157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</p:grpSp>
      <p:grpSp>
        <p:nvGrpSpPr>
          <p:cNvPr id="9" name="Group 142"/>
          <p:cNvGrpSpPr/>
          <p:nvPr/>
        </p:nvGrpSpPr>
        <p:grpSpPr>
          <a:xfrm>
            <a:off x="3954052" y="2184471"/>
            <a:ext cx="285732" cy="2196974"/>
            <a:chOff x="2971800" y="1485901"/>
            <a:chExt cx="214311" cy="1647821"/>
          </a:xfrm>
        </p:grpSpPr>
        <p:cxnSp>
          <p:nvCxnSpPr>
            <p:cNvPr id="136" name="Straight Connector 135"/>
            <p:cNvCxnSpPr/>
            <p:nvPr/>
          </p:nvCxnSpPr>
          <p:spPr>
            <a:xfrm rot="16200000" flipV="1">
              <a:off x="2256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>
              <a:off x="2971800" y="1809750"/>
              <a:ext cx="214311" cy="132397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1429817" y="4561032"/>
            <a:ext cx="262892" cy="2541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939376" y="4561032"/>
            <a:ext cx="264496" cy="2541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70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447333" y="4561032"/>
            <a:ext cx="269304" cy="2541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85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2952883" y="4561032"/>
            <a:ext cx="278924" cy="2541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40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3464847" y="4561032"/>
            <a:ext cx="275717" cy="2541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60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973605" y="4561032"/>
            <a:ext cx="278924" cy="2541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80</a:t>
            </a:r>
          </a:p>
        </p:txBody>
      </p:sp>
      <p:grpSp>
        <p:nvGrpSpPr>
          <p:cNvPr id="16" name="Group 167"/>
          <p:cNvGrpSpPr/>
          <p:nvPr/>
        </p:nvGrpSpPr>
        <p:grpSpPr>
          <a:xfrm>
            <a:off x="8225016" y="3997304"/>
            <a:ext cx="625327" cy="607424"/>
            <a:chOff x="6299532" y="4190009"/>
            <a:chExt cx="469021" cy="455593"/>
          </a:xfrm>
        </p:grpSpPr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6299532" y="4190009"/>
              <a:ext cx="469021" cy="45559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  <p:sp>
          <p:nvSpPr>
            <p:cNvPr id="170" name="Freeform 63"/>
            <p:cNvSpPr>
              <a:spLocks noEditPoints="1"/>
            </p:cNvSpPr>
            <p:nvPr/>
          </p:nvSpPr>
          <p:spPr bwMode="auto">
            <a:xfrm>
              <a:off x="6386874" y="4310694"/>
              <a:ext cx="294337" cy="214222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18" y="57"/>
                </a:cxn>
                <a:cxn ang="0">
                  <a:pos x="0" y="39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31" y="0"/>
                </a:cxn>
                <a:cxn ang="0">
                  <a:pos x="50" y="13"/>
                </a:cxn>
                <a:cxn ang="0">
                  <a:pos x="57" y="11"/>
                </a:cxn>
                <a:cxn ang="0">
                  <a:pos x="67" y="21"/>
                </a:cxn>
                <a:cxn ang="0">
                  <a:pos x="66" y="27"/>
                </a:cxn>
                <a:cxn ang="0">
                  <a:pos x="78" y="42"/>
                </a:cxn>
                <a:cxn ang="0">
                  <a:pos x="62" y="57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21" y="33"/>
                </a:cxn>
                <a:cxn ang="0">
                  <a:pos x="21" y="34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37" y="48"/>
                </a:cxn>
                <a:cxn ang="0">
                  <a:pos x="51" y="34"/>
                </a:cxn>
                <a:cxn ang="0">
                  <a:pos x="52" y="33"/>
                </a:cxn>
                <a:cxn ang="0">
                  <a:pos x="51" y="31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</p:grpSp>
      <p:grpSp>
        <p:nvGrpSpPr>
          <p:cNvPr id="17" name="Group 170"/>
          <p:cNvGrpSpPr/>
          <p:nvPr/>
        </p:nvGrpSpPr>
        <p:grpSpPr>
          <a:xfrm>
            <a:off x="5355588" y="2159410"/>
            <a:ext cx="625327" cy="607424"/>
            <a:chOff x="630683" y="3383511"/>
            <a:chExt cx="469021" cy="455593"/>
          </a:xfrm>
        </p:grpSpPr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630683" y="3383511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  <p:sp>
          <p:nvSpPr>
            <p:cNvPr id="173" name="Freeform 117"/>
            <p:cNvSpPr>
              <a:spLocks/>
            </p:cNvSpPr>
            <p:nvPr/>
          </p:nvSpPr>
          <p:spPr bwMode="auto">
            <a:xfrm>
              <a:off x="730012" y="3476126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5355588" y="3997304"/>
            <a:ext cx="625327" cy="607424"/>
            <a:chOff x="3428938" y="4190009"/>
            <a:chExt cx="469021" cy="455593"/>
          </a:xfrm>
        </p:grpSpPr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  <p:sp>
          <p:nvSpPr>
            <p:cNvPr id="176" name="Freeform 83"/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</p:grpSp>
      <p:grpSp>
        <p:nvGrpSpPr>
          <p:cNvPr id="19" name="Group 176"/>
          <p:cNvGrpSpPr/>
          <p:nvPr/>
        </p:nvGrpSpPr>
        <p:grpSpPr>
          <a:xfrm>
            <a:off x="5355588" y="3062091"/>
            <a:ext cx="625327" cy="607424"/>
            <a:chOff x="6299532" y="3384456"/>
            <a:chExt cx="469021" cy="455593"/>
          </a:xfrm>
        </p:grpSpPr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  <p:sp>
          <p:nvSpPr>
            <p:cNvPr id="179" name="Freeform 36"/>
            <p:cNvSpPr>
              <a:spLocks noEditPoints="1"/>
            </p:cNvSpPr>
            <p:nvPr/>
          </p:nvSpPr>
          <p:spPr bwMode="auto">
            <a:xfrm>
              <a:off x="6435895" y="3505670"/>
              <a:ext cx="196295" cy="213164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</p:grpSp>
      <p:grpSp>
        <p:nvGrpSpPr>
          <p:cNvPr id="20" name="Group 179"/>
          <p:cNvGrpSpPr/>
          <p:nvPr/>
        </p:nvGrpSpPr>
        <p:grpSpPr>
          <a:xfrm>
            <a:off x="8225016" y="3062091"/>
            <a:ext cx="625327" cy="607424"/>
            <a:chOff x="630683" y="4190009"/>
            <a:chExt cx="469021" cy="455593"/>
          </a:xfrm>
        </p:grpSpPr>
        <p:sp>
          <p:nvSpPr>
            <p:cNvPr id="181" name="Oval 180"/>
            <p:cNvSpPr>
              <a:spLocks noChangeAspect="1"/>
            </p:cNvSpPr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  <p:sp>
          <p:nvSpPr>
            <p:cNvPr id="182" name="Freeform 103"/>
            <p:cNvSpPr>
              <a:spLocks noEditPoints="1"/>
            </p:cNvSpPr>
            <p:nvPr/>
          </p:nvSpPr>
          <p:spPr bwMode="auto">
            <a:xfrm>
              <a:off x="765181" y="4270535"/>
              <a:ext cx="200025" cy="294541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</p:grpSp>
      <p:grpSp>
        <p:nvGrpSpPr>
          <p:cNvPr id="21" name="Group 182"/>
          <p:cNvGrpSpPr/>
          <p:nvPr/>
        </p:nvGrpSpPr>
        <p:grpSpPr>
          <a:xfrm>
            <a:off x="8225016" y="2159410"/>
            <a:ext cx="625327" cy="607424"/>
            <a:chOff x="3425803" y="3384456"/>
            <a:chExt cx="469021" cy="455593"/>
          </a:xfrm>
        </p:grpSpPr>
        <p:sp>
          <p:nvSpPr>
            <p:cNvPr id="184" name="Oval 183"/>
            <p:cNvSpPr>
              <a:spLocks noChangeAspect="1"/>
            </p:cNvSpPr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  <p:sp>
          <p:nvSpPr>
            <p:cNvPr id="185" name="Freeform 5"/>
            <p:cNvSpPr>
              <a:spLocks noEditPoints="1"/>
            </p:cNvSpPr>
            <p:nvPr/>
          </p:nvSpPr>
          <p:spPr bwMode="auto">
            <a:xfrm>
              <a:off x="3520613" y="3471340"/>
              <a:ext cx="279400" cy="279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58" dirty="0">
                <a:cs typeface="+mn-ea"/>
                <a:sym typeface="+mn-lt"/>
              </a:endParaRPr>
            </a:p>
          </p:txBody>
        </p:sp>
      </p:grpSp>
      <p:sp>
        <p:nvSpPr>
          <p:cNvPr id="68" name="Footer Text"/>
          <p:cNvSpPr txBox="1"/>
          <p:nvPr/>
        </p:nvSpPr>
        <p:spPr>
          <a:xfrm>
            <a:off x="923026" y="5351358"/>
            <a:ext cx="10345951" cy="2705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758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</a:t>
            </a:r>
            <a:r>
              <a:rPr lang="en-US" altLang="zh-CN" sz="758" dirty="0" err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directly.Please</a:t>
            </a:r>
            <a:r>
              <a:rPr lang="en-US" altLang="zh-CN" sz="758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replace text, click add relevant headline, modify the text content, also can copy your content to this directly.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。</a:t>
            </a:r>
            <a:endParaRPr lang="en-US" sz="758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9" name="Straight Line buttom"/>
          <p:cNvCxnSpPr/>
          <p:nvPr/>
        </p:nvCxnSpPr>
        <p:spPr>
          <a:xfrm>
            <a:off x="914684" y="5173432"/>
            <a:ext cx="103626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FB3B5C4-0F92-4412-9A98-5EC920F31820}"/>
              </a:ext>
            </a:extLst>
          </p:cNvPr>
          <p:cNvGrpSpPr/>
          <p:nvPr/>
        </p:nvGrpSpPr>
        <p:grpSpPr>
          <a:xfrm>
            <a:off x="6099060" y="2030377"/>
            <a:ext cx="1646469" cy="735965"/>
            <a:chOff x="11884" y="3339"/>
            <a:chExt cx="1638" cy="1159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EC0B97A-F65E-41B8-8626-4728CB312E89}"/>
                </a:ext>
              </a:extLst>
            </p:cNvPr>
            <p:cNvSpPr txBox="1"/>
            <p:nvPr/>
          </p:nvSpPr>
          <p:spPr>
            <a:xfrm>
              <a:off x="11884" y="3744"/>
              <a:ext cx="1638" cy="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D17BA8-53B3-476E-A587-EA33B0EA7A63}"/>
                </a:ext>
              </a:extLst>
            </p:cNvPr>
            <p:cNvSpPr txBox="1"/>
            <p:nvPr/>
          </p:nvSpPr>
          <p:spPr>
            <a:xfrm>
              <a:off x="11884" y="3339"/>
              <a:ext cx="1465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1FB6740-CEC0-4F05-B660-47DA9A525BE1}"/>
              </a:ext>
            </a:extLst>
          </p:cNvPr>
          <p:cNvGrpSpPr/>
          <p:nvPr/>
        </p:nvGrpSpPr>
        <p:grpSpPr>
          <a:xfrm>
            <a:off x="8976749" y="2035864"/>
            <a:ext cx="1646469" cy="735965"/>
            <a:chOff x="11884" y="3339"/>
            <a:chExt cx="1638" cy="1159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41634FF-0641-4946-8C48-6B2725490DA9}"/>
                </a:ext>
              </a:extLst>
            </p:cNvPr>
            <p:cNvSpPr txBox="1"/>
            <p:nvPr/>
          </p:nvSpPr>
          <p:spPr>
            <a:xfrm>
              <a:off x="11884" y="3744"/>
              <a:ext cx="1638" cy="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80" name="TextBox 76">
              <a:extLst>
                <a:ext uri="{FF2B5EF4-FFF2-40B4-BE49-F238E27FC236}">
                  <a16:creationId xmlns:a16="http://schemas.microsoft.com/office/drawing/2014/main" id="{0490BDA6-8A61-4B94-9EB1-7C2706D79701}"/>
                </a:ext>
              </a:extLst>
            </p:cNvPr>
            <p:cNvSpPr txBox="1"/>
            <p:nvPr/>
          </p:nvSpPr>
          <p:spPr>
            <a:xfrm>
              <a:off x="11884" y="3339"/>
              <a:ext cx="1465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EE4AE18D-3ADF-45F7-B213-D27B78C9B0F7}"/>
              </a:ext>
            </a:extLst>
          </p:cNvPr>
          <p:cNvGrpSpPr/>
          <p:nvPr/>
        </p:nvGrpSpPr>
        <p:grpSpPr>
          <a:xfrm>
            <a:off x="6105621" y="2913321"/>
            <a:ext cx="1646469" cy="735965"/>
            <a:chOff x="11884" y="3339"/>
            <a:chExt cx="1638" cy="1159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ABB126D4-E23C-4F76-BD4B-9477C3A4B1CE}"/>
                </a:ext>
              </a:extLst>
            </p:cNvPr>
            <p:cNvSpPr txBox="1"/>
            <p:nvPr/>
          </p:nvSpPr>
          <p:spPr>
            <a:xfrm>
              <a:off x="11884" y="3744"/>
              <a:ext cx="1638" cy="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83" name="TextBox 76">
              <a:extLst>
                <a:ext uri="{FF2B5EF4-FFF2-40B4-BE49-F238E27FC236}">
                  <a16:creationId xmlns:a16="http://schemas.microsoft.com/office/drawing/2014/main" id="{FD7FA7DA-6F02-4C9B-9D5B-30EFEA2E25D7}"/>
                </a:ext>
              </a:extLst>
            </p:cNvPr>
            <p:cNvSpPr txBox="1"/>
            <p:nvPr/>
          </p:nvSpPr>
          <p:spPr>
            <a:xfrm>
              <a:off x="11884" y="3339"/>
              <a:ext cx="1465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7D13F86F-7D50-4AE7-8173-A12CE849F31C}"/>
              </a:ext>
            </a:extLst>
          </p:cNvPr>
          <p:cNvGrpSpPr/>
          <p:nvPr/>
        </p:nvGrpSpPr>
        <p:grpSpPr>
          <a:xfrm>
            <a:off x="8983310" y="2918808"/>
            <a:ext cx="1646469" cy="735965"/>
            <a:chOff x="11884" y="3339"/>
            <a:chExt cx="1638" cy="1159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70DE824-468C-4546-A736-82AEB144FF09}"/>
                </a:ext>
              </a:extLst>
            </p:cNvPr>
            <p:cNvSpPr txBox="1"/>
            <p:nvPr/>
          </p:nvSpPr>
          <p:spPr>
            <a:xfrm>
              <a:off x="11884" y="3744"/>
              <a:ext cx="1638" cy="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86" name="TextBox 76">
              <a:extLst>
                <a:ext uri="{FF2B5EF4-FFF2-40B4-BE49-F238E27FC236}">
                  <a16:creationId xmlns:a16="http://schemas.microsoft.com/office/drawing/2014/main" id="{06DAFBB0-CB24-45B7-A2DF-94693087EE8D}"/>
                </a:ext>
              </a:extLst>
            </p:cNvPr>
            <p:cNvSpPr txBox="1"/>
            <p:nvPr/>
          </p:nvSpPr>
          <p:spPr>
            <a:xfrm>
              <a:off x="11884" y="3339"/>
              <a:ext cx="1465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FC42F97-097B-4F26-99B8-A739BFB4073E}"/>
              </a:ext>
            </a:extLst>
          </p:cNvPr>
          <p:cNvGrpSpPr/>
          <p:nvPr/>
        </p:nvGrpSpPr>
        <p:grpSpPr>
          <a:xfrm>
            <a:off x="6105621" y="3902276"/>
            <a:ext cx="1646469" cy="735965"/>
            <a:chOff x="11884" y="3339"/>
            <a:chExt cx="1638" cy="1159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68645E5-3221-486E-8A5D-9978454A302D}"/>
                </a:ext>
              </a:extLst>
            </p:cNvPr>
            <p:cNvSpPr txBox="1"/>
            <p:nvPr/>
          </p:nvSpPr>
          <p:spPr>
            <a:xfrm>
              <a:off x="11884" y="3744"/>
              <a:ext cx="1638" cy="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89" name="TextBox 76">
              <a:extLst>
                <a:ext uri="{FF2B5EF4-FFF2-40B4-BE49-F238E27FC236}">
                  <a16:creationId xmlns:a16="http://schemas.microsoft.com/office/drawing/2014/main" id="{E08FA337-EACB-4ABD-A98C-21D0D58AD77A}"/>
                </a:ext>
              </a:extLst>
            </p:cNvPr>
            <p:cNvSpPr txBox="1"/>
            <p:nvPr/>
          </p:nvSpPr>
          <p:spPr>
            <a:xfrm>
              <a:off x="11884" y="3339"/>
              <a:ext cx="1465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09B10952-45DC-42E3-B84C-0C500B63779C}"/>
              </a:ext>
            </a:extLst>
          </p:cNvPr>
          <p:cNvGrpSpPr/>
          <p:nvPr/>
        </p:nvGrpSpPr>
        <p:grpSpPr>
          <a:xfrm>
            <a:off x="8983310" y="3907763"/>
            <a:ext cx="1646469" cy="735965"/>
            <a:chOff x="11884" y="3339"/>
            <a:chExt cx="1638" cy="1159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FBE79B0B-6C74-4D2C-A770-23B246801CD5}"/>
                </a:ext>
              </a:extLst>
            </p:cNvPr>
            <p:cNvSpPr txBox="1"/>
            <p:nvPr/>
          </p:nvSpPr>
          <p:spPr>
            <a:xfrm>
              <a:off x="11884" y="3744"/>
              <a:ext cx="1638" cy="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05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94" name="TextBox 76">
              <a:extLst>
                <a:ext uri="{FF2B5EF4-FFF2-40B4-BE49-F238E27FC236}">
                  <a16:creationId xmlns:a16="http://schemas.microsoft.com/office/drawing/2014/main" id="{4CF6A458-A87B-443E-9434-6E9721A3F0DF}"/>
                </a:ext>
              </a:extLst>
            </p:cNvPr>
            <p:cNvSpPr txBox="1"/>
            <p:nvPr/>
          </p:nvSpPr>
          <p:spPr>
            <a:xfrm>
              <a:off x="11884" y="3339"/>
              <a:ext cx="1465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sp>
        <p:nvSpPr>
          <p:cNvPr id="65" name="TextBox 8">
            <a:extLst>
              <a:ext uri="{FF2B5EF4-FFF2-40B4-BE49-F238E27FC236}">
                <a16:creationId xmlns:a16="http://schemas.microsoft.com/office/drawing/2014/main" id="{A159CF01-9BCB-4468-BBB8-88C4615BC82E}"/>
              </a:ext>
            </a:extLst>
          </p:cNvPr>
          <p:cNvSpPr txBox="1"/>
          <p:nvPr/>
        </p:nvSpPr>
        <p:spPr>
          <a:xfrm>
            <a:off x="4080395" y="339016"/>
            <a:ext cx="3743030" cy="369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点击输入您的标题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B426CBD-5FC7-4070-9859-1D59F8774DB3}"/>
              </a:ext>
            </a:extLst>
          </p:cNvPr>
          <p:cNvGrpSpPr/>
          <p:nvPr/>
        </p:nvGrpSpPr>
        <p:grpSpPr>
          <a:xfrm>
            <a:off x="842270" y="562518"/>
            <a:ext cx="10507461" cy="0"/>
            <a:chOff x="1028775" y="591989"/>
            <a:chExt cx="11086097" cy="0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3D71993E-9F8B-447F-9178-8189B86B74D3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ACEBDE91-4EBF-4F1C-8764-BCBCD28A3B68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457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1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2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7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4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1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7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9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5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1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87" presetID="1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plus(in)">
                                          <p:cBhvr>
                                            <p:cTn id="8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0" grpId="0" animBg="1"/>
          <p:bldP spid="144" grpId="0"/>
          <p:bldP spid="145" grpId="0"/>
          <p:bldP spid="146" grpId="0"/>
          <p:bldP spid="147" grpId="0"/>
          <p:bldP spid="148" grpId="0"/>
          <p:bldP spid="149" grpId="0"/>
          <p:bldP spid="6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1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2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7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4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1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7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9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5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1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87" presetID="1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plus(in)">
                                          <p:cBhvr>
                                            <p:cTn id="8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0" grpId="0" animBg="1"/>
          <p:bldP spid="144" grpId="0"/>
          <p:bldP spid="145" grpId="0"/>
          <p:bldP spid="146" grpId="0"/>
          <p:bldP spid="147" grpId="0"/>
          <p:bldP spid="148" grpId="0"/>
          <p:bldP spid="149" grpId="0"/>
          <p:bldP spid="68" grpId="0"/>
          <p:bldP spid="72" grpId="0"/>
          <p:bldP spid="73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1ED5B-85C7-4E74-92A1-C011CFE87322}"/>
              </a:ext>
            </a:extLst>
          </p:cNvPr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C18B2-F6FF-45F6-8887-12AB1309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/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C8D657-0FC9-43E5-8140-D6EC0B61F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/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E058B59-5A47-4555-B7B8-F4FC4C16A176}"/>
              </a:ext>
            </a:extLst>
          </p:cNvPr>
          <p:cNvSpPr/>
          <p:nvPr/>
        </p:nvSpPr>
        <p:spPr>
          <a:xfrm>
            <a:off x="1852240" y="2438157"/>
            <a:ext cx="7779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219170"/>
            <a:r>
              <a:rPr lang="zh-CN" altLang="en-US" sz="7200" spc="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非常感谢您的观看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E27B20-5CF9-4503-8CC7-3BED10909CCD}"/>
              </a:ext>
            </a:extLst>
          </p:cNvPr>
          <p:cNvSpPr/>
          <p:nvPr/>
        </p:nvSpPr>
        <p:spPr>
          <a:xfrm>
            <a:off x="2175470" y="3638486"/>
            <a:ext cx="7153282" cy="80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067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By faith I mean a vision of good one cherishes and the enthusiasm that pushes one to seek its fulfillment regardless of obstacles. By faith I By faith I mean a vision of good one cherishes and the enthusiasm</a:t>
            </a:r>
          </a:p>
        </p:txBody>
      </p:sp>
      <p:sp>
        <p:nvSpPr>
          <p:cNvPr id="15" name="TextBox 60">
            <a:extLst>
              <a:ext uri="{FF2B5EF4-FFF2-40B4-BE49-F238E27FC236}">
                <a16:creationId xmlns:a16="http://schemas.microsoft.com/office/drawing/2014/main" id="{C6E6C64B-C287-4ED6-9CB7-1E3DB7461AA1}"/>
              </a:ext>
            </a:extLst>
          </p:cNvPr>
          <p:cNvSpPr txBox="1"/>
          <p:nvPr/>
        </p:nvSpPr>
        <p:spPr>
          <a:xfrm>
            <a:off x="4005739" y="2111870"/>
            <a:ext cx="3472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926"/>
            <a:r>
              <a:rPr lang="en-US" sz="1200" b="1" spc="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WRITE A TITLE IN THIS SECTION</a:t>
            </a:r>
            <a:endParaRPr lang="en-US" sz="1333" b="1" spc="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489EC6-FC7C-41B9-B176-D7EC5BAFE5AB}"/>
              </a:ext>
            </a:extLst>
          </p:cNvPr>
          <p:cNvSpPr txBox="1"/>
          <p:nvPr/>
        </p:nvSpPr>
        <p:spPr>
          <a:xfrm>
            <a:off x="3440658" y="4473977"/>
            <a:ext cx="500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汇报人： 千图网       汇报时间：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XX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XX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2534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5EEBC75-9E44-4ADE-979A-14FBE3EF8974}"/>
              </a:ext>
            </a:extLst>
          </p:cNvPr>
          <p:cNvSpPr txBox="1">
            <a:spLocks/>
          </p:cNvSpPr>
          <p:nvPr/>
        </p:nvSpPr>
        <p:spPr>
          <a:xfrm>
            <a:off x="3089567" y="1558145"/>
            <a:ext cx="6480477" cy="394211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102" dirty="0" err="1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感谢您支持原创设计事业，支持设计版权产品</a:t>
            </a:r>
            <a:r>
              <a:rPr lang="en-US" sz="2102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！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B0DCE1ED-B82B-4750-AA70-00770348CB9B}"/>
              </a:ext>
            </a:extLst>
          </p:cNvPr>
          <p:cNvSpPr txBox="1">
            <a:spLocks/>
          </p:cNvSpPr>
          <p:nvPr/>
        </p:nvSpPr>
        <p:spPr>
          <a:xfrm>
            <a:off x="1459342" y="2169197"/>
            <a:ext cx="9694642" cy="3954613"/>
          </a:xfrm>
          <a:prstGeom prst="rect">
            <a:avLst/>
          </a:prstGeom>
        </p:spPr>
        <p:txBody>
          <a:bodyPr/>
          <a:lstStyle/>
          <a:p>
            <a:pPr marL="450536" indent="-450536" eaLnBrk="0" hangingPunct="0">
              <a:spcBef>
                <a:spcPts val="1577"/>
              </a:spcBef>
              <a:buFont typeface="Arial" pitchFamily="34" charset="0"/>
              <a:buChar char="•"/>
              <a:defRPr/>
            </a:pPr>
            <a:r>
              <a:rPr lang="en-US" sz="1445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感谢您下载千图网</a:t>
            </a:r>
            <a:r>
              <a:rPr lang="zh-CN" altLang="en-US" sz="144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原创</a:t>
            </a:r>
            <a:r>
              <a:rPr lang="en-US" altLang="zh-CN" sz="144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44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sz="144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sz="1445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为了您和千图网以及原创作者的利益，请勿复制、传播、销售，否则将承担法律责任</a:t>
            </a:r>
            <a:r>
              <a:rPr lang="en-US" sz="144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！</a:t>
            </a:r>
          </a:p>
          <a:p>
            <a:pPr marL="450536" indent="-450536" eaLnBrk="0" hangingPunct="0">
              <a:spcBef>
                <a:spcPts val="1577"/>
              </a:spcBef>
              <a:buFont typeface="Arial" pitchFamily="34" charset="0"/>
              <a:buChar char="•"/>
              <a:defRPr/>
            </a:pPr>
            <a:r>
              <a:rPr lang="en-US" sz="1445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千图网将对作品进行维权，按照传播下载次数的十倍进行索取赔偿</a:t>
            </a:r>
            <a:r>
              <a:rPr lang="zh-CN" altLang="en-US" sz="144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金</a:t>
            </a:r>
            <a:r>
              <a:rPr lang="en-US" sz="144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！</a:t>
            </a:r>
          </a:p>
          <a:p>
            <a:pPr marL="450536" indent="-450536" eaLnBrk="0" hangingPunct="0">
              <a:spcBef>
                <a:spcPts val="1577"/>
              </a:spcBef>
              <a:buFont typeface="Arial" pitchFamily="34" charset="0"/>
              <a:buChar char="•"/>
              <a:defRPr/>
            </a:pPr>
            <a:r>
              <a:rPr lang="en-US" sz="144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1、千图网网站出售的PPT模版是免版税类（RF：Royalty-free）正版受《中华人民共和国著作法》和《世界版权公约》的保护，作品的所有权、版权和著作权归千图网所有，您下载的是PPT模版素材使用权。</a:t>
            </a:r>
          </a:p>
          <a:p>
            <a:pPr marL="450536" indent="-450536" eaLnBrk="0" hangingPunct="0">
              <a:spcBef>
                <a:spcPts val="1577"/>
              </a:spcBef>
              <a:buFont typeface="Arial" pitchFamily="34" charset="0"/>
              <a:buChar char="•"/>
              <a:defRPr/>
            </a:pPr>
            <a:r>
              <a:rPr lang="en-US" sz="144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2、不得将千图网的PPT模版、PPT素材，本身用于再出售，或者出租、出借、转让、分销、发布或者作为礼物供他人使用，不得转授权、出卖、转让本协议或本协议中的权利。</a:t>
            </a:r>
          </a:p>
          <a:p>
            <a:pPr marL="450536" indent="-450536" eaLnBrk="0" hangingPunct="0">
              <a:spcBef>
                <a:spcPts val="1577"/>
              </a:spcBef>
              <a:buFont typeface="Arial" pitchFamily="34" charset="0"/>
              <a:buChar char="•"/>
              <a:defRPr/>
            </a:pPr>
            <a:r>
              <a:rPr lang="en-US" sz="144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3、禁止把作品纳入商标或服务标记。</a:t>
            </a:r>
          </a:p>
          <a:p>
            <a:pPr marL="450536" indent="-450536" eaLnBrk="0" hangingPunct="0">
              <a:spcBef>
                <a:spcPts val="1577"/>
              </a:spcBef>
              <a:buFont typeface="Arial" pitchFamily="34" charset="0"/>
              <a:buChar char="•"/>
              <a:defRPr/>
            </a:pPr>
            <a:r>
              <a:rPr lang="en-US" sz="144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4、禁止用户用下载格式在网上传播作品。</a:t>
            </a:r>
            <a:r>
              <a:rPr lang="en-US" sz="1445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或者作品可以让第三方单独付费或共享免费下载、或通过转移电话服务系统传播</a:t>
            </a:r>
            <a:r>
              <a:rPr lang="en-US" sz="144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B3554ED-1EC9-48EA-B670-2CDDF00EC925}"/>
              </a:ext>
            </a:extLst>
          </p:cNvPr>
          <p:cNvSpPr txBox="1">
            <a:spLocks/>
          </p:cNvSpPr>
          <p:nvPr/>
        </p:nvSpPr>
        <p:spPr bwMode="auto">
          <a:xfrm>
            <a:off x="3983807" y="742775"/>
            <a:ext cx="4446096" cy="66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3217" rIns="0" bIns="53217" numCol="1" anchor="t" anchorCtr="0" compatLnSpc="1">
            <a:prstTxWarp prst="textNoShape">
              <a:avLst/>
            </a:prstTxWarp>
          </a:bodyPr>
          <a:lstStyle/>
          <a:p>
            <a:pPr algn="ctr" defTabSz="1201430" eaLnBrk="0" fontAlgn="base" hangingPunct="0">
              <a:spcAft>
                <a:spcPct val="0"/>
              </a:spcAft>
              <a:defRPr/>
            </a:pPr>
            <a:r>
              <a:rPr lang="en-US" sz="4599" dirty="0" err="1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版权声明</a:t>
            </a:r>
            <a:endParaRPr lang="en-US" sz="4599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636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C944BB5A-B0C8-4FA1-9AA6-AECFFB8D243D}"/>
              </a:ext>
            </a:extLst>
          </p:cNvPr>
          <p:cNvGrpSpPr/>
          <p:nvPr/>
        </p:nvGrpSpPr>
        <p:grpSpPr>
          <a:xfrm>
            <a:off x="0" y="516797"/>
            <a:ext cx="12105598" cy="45719"/>
            <a:chOff x="1028775" y="591989"/>
            <a:chExt cx="11086097" cy="0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D85905F-545D-4E76-BA6F-CF782926991D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17B2CEB-F09A-4432-B19F-0565E62DF8BE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5330132" y="5182921"/>
            <a:ext cx="2427816" cy="1549401"/>
            <a:chOff x="1047751" y="3361269"/>
            <a:chExt cx="2427816" cy="1549401"/>
          </a:xfrm>
        </p:grpSpPr>
        <p:sp>
          <p:nvSpPr>
            <p:cNvPr id="10" name="Bent Arrow 18"/>
            <p:cNvSpPr/>
            <p:nvPr/>
          </p:nvSpPr>
          <p:spPr bwMode="auto">
            <a:xfrm>
              <a:off x="1047751" y="3361269"/>
              <a:ext cx="2427816" cy="1549401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2" name="AutoShape 112"/>
            <p:cNvSpPr>
              <a:spLocks/>
            </p:cNvSpPr>
            <p:nvPr/>
          </p:nvSpPr>
          <p:spPr bwMode="auto">
            <a:xfrm>
              <a:off x="2000252" y="4095754"/>
              <a:ext cx="486834" cy="48895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50800" tIns="50800" rIns="50800" bIns="50800" anchor="ctr"/>
            <a:lstStyle/>
            <a:p>
              <a:pPr defTabSz="609585">
                <a:defRPr/>
              </a:pPr>
              <a:endPara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244675" y="5196662"/>
            <a:ext cx="2429933" cy="1549400"/>
            <a:chOff x="5905500" y="2413001"/>
            <a:chExt cx="2429933" cy="1549400"/>
          </a:xfrm>
          <a:solidFill>
            <a:schemeClr val="accent3"/>
          </a:solidFill>
        </p:grpSpPr>
        <p:sp>
          <p:nvSpPr>
            <p:cNvPr id="14" name="Bent Arrow 20"/>
            <p:cNvSpPr/>
            <p:nvPr/>
          </p:nvSpPr>
          <p:spPr bwMode="auto">
            <a:xfrm>
              <a:off x="5905500" y="2413001"/>
              <a:ext cx="2429933" cy="1549400"/>
            </a:xfrm>
            <a:prstGeom prst="bentArrow">
              <a:avLst/>
            </a:prstGeom>
            <a:grpFill/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grpSp>
          <p:nvGrpSpPr>
            <p:cNvPr id="16" name="Group 29"/>
            <p:cNvGrpSpPr/>
            <p:nvPr/>
          </p:nvGrpSpPr>
          <p:grpSpPr bwMode="auto">
            <a:xfrm>
              <a:off x="6953706" y="3047658"/>
              <a:ext cx="335534" cy="488541"/>
              <a:chOff x="2612963" y="2767277"/>
              <a:chExt cx="251543" cy="366676"/>
            </a:xfrm>
            <a:grpFill/>
          </p:grpSpPr>
          <p:sp>
            <p:nvSpPr>
              <p:cNvPr id="17" name="AutoShape 113"/>
              <p:cNvSpPr>
                <a:spLocks/>
              </p:cNvSpPr>
              <p:nvPr/>
            </p:nvSpPr>
            <p:spPr bwMode="auto">
              <a:xfrm>
                <a:off x="2612963" y="2767277"/>
                <a:ext cx="251543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50800" tIns="50800" rIns="50800" bIns="50800" anchor="ctr"/>
              <a:lstStyle/>
              <a:p>
                <a:pPr defTabSz="609585">
                  <a:defRPr/>
                </a:pPr>
                <a:endParaRPr lang="en-US" sz="3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8" name="AutoShape 114"/>
              <p:cNvSpPr>
                <a:spLocks/>
              </p:cNvSpPr>
              <p:nvPr/>
            </p:nvSpPr>
            <p:spPr bwMode="auto">
              <a:xfrm>
                <a:off x="2669904" y="2824844"/>
                <a:ext cx="74461" cy="744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50800" tIns="50800" rIns="50800" bIns="50800" anchor="ctr"/>
              <a:lstStyle/>
              <a:p>
                <a:pPr defTabSz="609585">
                  <a:defRPr/>
                </a:pPr>
                <a:endParaRPr lang="en-US" sz="3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28721" y="4657897"/>
            <a:ext cx="2429933" cy="2088165"/>
            <a:chOff x="3475567" y="2306037"/>
            <a:chExt cx="2429933" cy="2088165"/>
          </a:xfrm>
          <a:solidFill>
            <a:schemeClr val="accent2"/>
          </a:solidFill>
        </p:grpSpPr>
        <p:sp>
          <p:nvSpPr>
            <p:cNvPr id="20" name="Bent Arrow 19"/>
            <p:cNvSpPr/>
            <p:nvPr/>
          </p:nvSpPr>
          <p:spPr bwMode="auto">
            <a:xfrm>
              <a:off x="3475567" y="2842685"/>
              <a:ext cx="2429933" cy="1551517"/>
            </a:xfrm>
            <a:prstGeom prst="bentArrow">
              <a:avLst/>
            </a:prstGeom>
            <a:grpFill/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2" name="AutoShape 29"/>
            <p:cNvSpPr>
              <a:spLocks/>
            </p:cNvSpPr>
            <p:nvPr/>
          </p:nvSpPr>
          <p:spPr bwMode="auto">
            <a:xfrm>
              <a:off x="4103126" y="3657884"/>
              <a:ext cx="486834" cy="442383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50800" tIns="50800" rIns="50800" bIns="50800" anchor="ctr"/>
            <a:lstStyle/>
            <a:p>
              <a:pPr defTabSz="609585">
                <a:defRPr/>
              </a:pPr>
              <a:endPara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8" name="Line 75"/>
            <p:cNvSpPr>
              <a:spLocks noChangeShapeType="1"/>
            </p:cNvSpPr>
            <p:nvPr/>
          </p:nvSpPr>
          <p:spPr bwMode="auto">
            <a:xfrm>
              <a:off x="4871146" y="2306037"/>
              <a:ext cx="6805" cy="6799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6" name="Rectangle 30">
            <a:extLst>
              <a:ext uri="{FF2B5EF4-FFF2-40B4-BE49-F238E27FC236}">
                <a16:creationId xmlns:a16="http://schemas.microsoft.com/office/drawing/2014/main" id="{361D3FA6-B142-4D0A-8292-789CDB376EE1}"/>
              </a:ext>
            </a:extLst>
          </p:cNvPr>
          <p:cNvSpPr/>
          <p:nvPr/>
        </p:nvSpPr>
        <p:spPr>
          <a:xfrm>
            <a:off x="424108" y="1054961"/>
            <a:ext cx="3656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NER</a:t>
            </a:r>
            <a:endParaRPr lang="en-US" sz="32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CD163820-1CE9-4FDC-B985-8253E5128576}"/>
              </a:ext>
            </a:extLst>
          </p:cNvPr>
          <p:cNvSpPr/>
          <p:nvPr/>
        </p:nvSpPr>
        <p:spPr>
          <a:xfrm>
            <a:off x="5068562" y="1054961"/>
            <a:ext cx="2773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Study Focus</a:t>
            </a: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BB1D7802-FA09-4CF8-A85F-96CACEDEEA6F}"/>
              </a:ext>
            </a:extLst>
          </p:cNvPr>
          <p:cNvSpPr/>
          <p:nvPr/>
        </p:nvSpPr>
        <p:spPr>
          <a:xfrm>
            <a:off x="9602459" y="1054961"/>
            <a:ext cx="19086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2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46B4CA13-05A0-4C09-951D-154A7B4DCAC7}"/>
              </a:ext>
            </a:extLst>
          </p:cNvPr>
          <p:cNvSpPr txBox="1"/>
          <p:nvPr/>
        </p:nvSpPr>
        <p:spPr>
          <a:xfrm>
            <a:off x="3143269" y="111938"/>
            <a:ext cx="590546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Section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5" name="Freeform 71">
            <a:extLst>
              <a:ext uri="{FF2B5EF4-FFF2-40B4-BE49-F238E27FC236}">
                <a16:creationId xmlns:a16="http://schemas.microsoft.com/office/drawing/2014/main" id="{C82F32D7-1159-4EB3-BB7A-27F578562305}"/>
              </a:ext>
            </a:extLst>
          </p:cNvPr>
          <p:cNvSpPr>
            <a:spLocks/>
          </p:cNvSpPr>
          <p:nvPr/>
        </p:nvSpPr>
        <p:spPr bwMode="auto">
          <a:xfrm>
            <a:off x="2438812" y="5843943"/>
            <a:ext cx="165253" cy="153837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25" y="0"/>
              </a:cxn>
              <a:cxn ang="0">
                <a:pos x="34" y="2"/>
              </a:cxn>
              <a:cxn ang="0">
                <a:pos x="43" y="7"/>
              </a:cxn>
              <a:cxn ang="0">
                <a:pos x="49" y="16"/>
              </a:cxn>
              <a:cxn ang="0">
                <a:pos x="50" y="25"/>
              </a:cxn>
              <a:cxn ang="0">
                <a:pos x="50" y="25"/>
              </a:cxn>
              <a:cxn ang="0">
                <a:pos x="49" y="36"/>
              </a:cxn>
              <a:cxn ang="0">
                <a:pos x="43" y="43"/>
              </a:cxn>
              <a:cxn ang="0">
                <a:pos x="34" y="49"/>
              </a:cxn>
              <a:cxn ang="0">
                <a:pos x="25" y="51"/>
              </a:cxn>
              <a:cxn ang="0">
                <a:pos x="25" y="51"/>
              </a:cxn>
              <a:cxn ang="0">
                <a:pos x="16" y="49"/>
              </a:cxn>
              <a:cxn ang="0">
                <a:pos x="7" y="43"/>
              </a:cxn>
              <a:cxn ang="0">
                <a:pos x="1" y="36"/>
              </a:cxn>
              <a:cxn ang="0">
                <a:pos x="0" y="25"/>
              </a:cxn>
              <a:cxn ang="0">
                <a:pos x="0" y="25"/>
              </a:cxn>
              <a:cxn ang="0">
                <a:pos x="1" y="16"/>
              </a:cxn>
              <a:cxn ang="0">
                <a:pos x="7" y="7"/>
              </a:cxn>
              <a:cxn ang="0">
                <a:pos x="16" y="2"/>
              </a:cxn>
              <a:cxn ang="0">
                <a:pos x="25" y="0"/>
              </a:cxn>
              <a:cxn ang="0">
                <a:pos x="25" y="0"/>
              </a:cxn>
            </a:cxnLst>
            <a:rect l="0" t="0" r="r" b="b"/>
            <a:pathLst>
              <a:path w="50" h="51">
                <a:moveTo>
                  <a:pt x="25" y="0"/>
                </a:moveTo>
                <a:lnTo>
                  <a:pt x="25" y="0"/>
                </a:lnTo>
                <a:lnTo>
                  <a:pt x="34" y="2"/>
                </a:lnTo>
                <a:lnTo>
                  <a:pt x="43" y="7"/>
                </a:lnTo>
                <a:lnTo>
                  <a:pt x="49" y="16"/>
                </a:lnTo>
                <a:lnTo>
                  <a:pt x="50" y="25"/>
                </a:lnTo>
                <a:lnTo>
                  <a:pt x="50" y="25"/>
                </a:lnTo>
                <a:lnTo>
                  <a:pt x="49" y="36"/>
                </a:lnTo>
                <a:lnTo>
                  <a:pt x="43" y="43"/>
                </a:lnTo>
                <a:lnTo>
                  <a:pt x="34" y="49"/>
                </a:lnTo>
                <a:lnTo>
                  <a:pt x="25" y="51"/>
                </a:lnTo>
                <a:lnTo>
                  <a:pt x="25" y="51"/>
                </a:lnTo>
                <a:lnTo>
                  <a:pt x="16" y="49"/>
                </a:lnTo>
                <a:lnTo>
                  <a:pt x="7" y="43"/>
                </a:lnTo>
                <a:lnTo>
                  <a:pt x="1" y="36"/>
                </a:lnTo>
                <a:lnTo>
                  <a:pt x="0" y="25"/>
                </a:lnTo>
                <a:lnTo>
                  <a:pt x="0" y="25"/>
                </a:lnTo>
                <a:lnTo>
                  <a:pt x="1" y="16"/>
                </a:lnTo>
                <a:lnTo>
                  <a:pt x="7" y="7"/>
                </a:lnTo>
                <a:lnTo>
                  <a:pt x="16" y="2"/>
                </a:lnTo>
                <a:lnTo>
                  <a:pt x="25" y="0"/>
                </a:lnTo>
                <a:lnTo>
                  <a:pt x="25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6" name="Freeform 72">
            <a:extLst>
              <a:ext uri="{FF2B5EF4-FFF2-40B4-BE49-F238E27FC236}">
                <a16:creationId xmlns:a16="http://schemas.microsoft.com/office/drawing/2014/main" id="{D2330461-DF1F-42D5-9E6F-D1AC420A1EBD}"/>
              </a:ext>
            </a:extLst>
          </p:cNvPr>
          <p:cNvSpPr>
            <a:spLocks noEditPoints="1"/>
          </p:cNvSpPr>
          <p:nvPr/>
        </p:nvSpPr>
        <p:spPr bwMode="auto">
          <a:xfrm>
            <a:off x="2211893" y="5843943"/>
            <a:ext cx="548636" cy="923010"/>
          </a:xfrm>
          <a:custGeom>
            <a:avLst/>
            <a:gdLst/>
            <a:ahLst/>
            <a:cxnLst>
              <a:cxn ang="0">
                <a:pos x="158" y="94"/>
              </a:cxn>
              <a:cxn ang="0">
                <a:pos x="141" y="69"/>
              </a:cxn>
              <a:cxn ang="0">
                <a:pos x="134" y="63"/>
              </a:cxn>
              <a:cxn ang="0">
                <a:pos x="130" y="60"/>
              </a:cxn>
              <a:cxn ang="0">
                <a:pos x="123" y="58"/>
              </a:cxn>
              <a:cxn ang="0">
                <a:pos x="100" y="54"/>
              </a:cxn>
              <a:cxn ang="0">
                <a:pos x="67" y="58"/>
              </a:cxn>
              <a:cxn ang="0">
                <a:pos x="63" y="58"/>
              </a:cxn>
              <a:cxn ang="0">
                <a:pos x="61" y="58"/>
              </a:cxn>
              <a:cxn ang="0">
                <a:pos x="61" y="58"/>
              </a:cxn>
              <a:cxn ang="0">
                <a:pos x="34" y="56"/>
              </a:cxn>
              <a:cxn ang="0">
                <a:pos x="27" y="40"/>
              </a:cxn>
              <a:cxn ang="0">
                <a:pos x="23" y="23"/>
              </a:cxn>
              <a:cxn ang="0">
                <a:pos x="20" y="2"/>
              </a:cxn>
              <a:cxn ang="0">
                <a:pos x="14" y="0"/>
              </a:cxn>
              <a:cxn ang="0">
                <a:pos x="12" y="2"/>
              </a:cxn>
              <a:cxn ang="0">
                <a:pos x="14" y="14"/>
              </a:cxn>
              <a:cxn ang="0">
                <a:pos x="9" y="14"/>
              </a:cxn>
              <a:cxn ang="0">
                <a:pos x="2" y="22"/>
              </a:cxn>
              <a:cxn ang="0">
                <a:pos x="0" y="29"/>
              </a:cxn>
              <a:cxn ang="0">
                <a:pos x="11" y="60"/>
              </a:cxn>
              <a:cxn ang="0">
                <a:pos x="14" y="70"/>
              </a:cxn>
              <a:cxn ang="0">
                <a:pos x="22" y="76"/>
              </a:cxn>
              <a:cxn ang="0">
                <a:pos x="40" y="81"/>
              </a:cxn>
              <a:cxn ang="0">
                <a:pos x="60" y="83"/>
              </a:cxn>
              <a:cxn ang="0">
                <a:pos x="60" y="92"/>
              </a:cxn>
              <a:cxn ang="0">
                <a:pos x="60" y="286"/>
              </a:cxn>
              <a:cxn ang="0">
                <a:pos x="61" y="292"/>
              </a:cxn>
              <a:cxn ang="0">
                <a:pos x="69" y="299"/>
              </a:cxn>
              <a:cxn ang="0">
                <a:pos x="74" y="301"/>
              </a:cxn>
              <a:cxn ang="0">
                <a:pos x="85" y="295"/>
              </a:cxn>
              <a:cxn ang="0">
                <a:pos x="89" y="286"/>
              </a:cxn>
              <a:cxn ang="0">
                <a:pos x="89" y="185"/>
              </a:cxn>
              <a:cxn ang="0">
                <a:pos x="90" y="179"/>
              </a:cxn>
              <a:cxn ang="0">
                <a:pos x="94" y="179"/>
              </a:cxn>
              <a:cxn ang="0">
                <a:pos x="100" y="181"/>
              </a:cxn>
              <a:cxn ang="0">
                <a:pos x="100" y="286"/>
              </a:cxn>
              <a:cxn ang="0">
                <a:pos x="101" y="292"/>
              </a:cxn>
              <a:cxn ang="0">
                <a:pos x="109" y="299"/>
              </a:cxn>
              <a:cxn ang="0">
                <a:pos x="114" y="301"/>
              </a:cxn>
              <a:cxn ang="0">
                <a:pos x="125" y="295"/>
              </a:cxn>
              <a:cxn ang="0">
                <a:pos x="129" y="286"/>
              </a:cxn>
              <a:cxn ang="0">
                <a:pos x="129" y="174"/>
              </a:cxn>
              <a:cxn ang="0">
                <a:pos x="136" y="167"/>
              </a:cxn>
              <a:cxn ang="0">
                <a:pos x="150" y="152"/>
              </a:cxn>
              <a:cxn ang="0">
                <a:pos x="156" y="143"/>
              </a:cxn>
              <a:cxn ang="0">
                <a:pos x="163" y="125"/>
              </a:cxn>
              <a:cxn ang="0">
                <a:pos x="165" y="119"/>
              </a:cxn>
              <a:cxn ang="0">
                <a:pos x="161" y="107"/>
              </a:cxn>
              <a:cxn ang="0">
                <a:pos x="158" y="94"/>
              </a:cxn>
              <a:cxn ang="0">
                <a:pos x="139" y="119"/>
              </a:cxn>
              <a:cxn ang="0">
                <a:pos x="134" y="130"/>
              </a:cxn>
              <a:cxn ang="0">
                <a:pos x="129" y="92"/>
              </a:cxn>
              <a:cxn ang="0">
                <a:pos x="136" y="105"/>
              </a:cxn>
              <a:cxn ang="0">
                <a:pos x="141" y="118"/>
              </a:cxn>
              <a:cxn ang="0">
                <a:pos x="139" y="119"/>
              </a:cxn>
              <a:cxn ang="0">
                <a:pos x="141" y="118"/>
              </a:cxn>
            </a:cxnLst>
            <a:rect l="0" t="0" r="r" b="b"/>
            <a:pathLst>
              <a:path w="165" h="301">
                <a:moveTo>
                  <a:pt x="158" y="94"/>
                </a:moveTo>
                <a:lnTo>
                  <a:pt x="158" y="94"/>
                </a:lnTo>
                <a:lnTo>
                  <a:pt x="147" y="78"/>
                </a:lnTo>
                <a:lnTo>
                  <a:pt x="141" y="69"/>
                </a:lnTo>
                <a:lnTo>
                  <a:pt x="134" y="63"/>
                </a:lnTo>
                <a:lnTo>
                  <a:pt x="134" y="63"/>
                </a:lnTo>
                <a:lnTo>
                  <a:pt x="130" y="61"/>
                </a:lnTo>
                <a:lnTo>
                  <a:pt x="130" y="60"/>
                </a:lnTo>
                <a:lnTo>
                  <a:pt x="130" y="60"/>
                </a:lnTo>
                <a:lnTo>
                  <a:pt x="123" y="58"/>
                </a:lnTo>
                <a:lnTo>
                  <a:pt x="116" y="56"/>
                </a:lnTo>
                <a:lnTo>
                  <a:pt x="100" y="54"/>
                </a:lnTo>
                <a:lnTo>
                  <a:pt x="81" y="56"/>
                </a:lnTo>
                <a:lnTo>
                  <a:pt x="67" y="58"/>
                </a:lnTo>
                <a:lnTo>
                  <a:pt x="67" y="58"/>
                </a:lnTo>
                <a:lnTo>
                  <a:pt x="63" y="58"/>
                </a:lnTo>
                <a:lnTo>
                  <a:pt x="61" y="58"/>
                </a:lnTo>
                <a:lnTo>
                  <a:pt x="61" y="58"/>
                </a:lnTo>
                <a:lnTo>
                  <a:pt x="61" y="58"/>
                </a:lnTo>
                <a:lnTo>
                  <a:pt x="61" y="58"/>
                </a:lnTo>
                <a:lnTo>
                  <a:pt x="47" y="58"/>
                </a:lnTo>
                <a:lnTo>
                  <a:pt x="34" y="56"/>
                </a:lnTo>
                <a:lnTo>
                  <a:pt x="34" y="56"/>
                </a:lnTo>
                <a:lnTo>
                  <a:pt x="27" y="40"/>
                </a:lnTo>
                <a:lnTo>
                  <a:pt x="23" y="25"/>
                </a:lnTo>
                <a:lnTo>
                  <a:pt x="23" y="23"/>
                </a:lnTo>
                <a:lnTo>
                  <a:pt x="20" y="2"/>
                </a:lnTo>
                <a:lnTo>
                  <a:pt x="20" y="2"/>
                </a:lnTo>
                <a:lnTo>
                  <a:pt x="18" y="0"/>
                </a:lnTo>
                <a:lnTo>
                  <a:pt x="14" y="0"/>
                </a:lnTo>
                <a:lnTo>
                  <a:pt x="14" y="0"/>
                </a:lnTo>
                <a:lnTo>
                  <a:pt x="12" y="2"/>
                </a:lnTo>
                <a:lnTo>
                  <a:pt x="12" y="3"/>
                </a:lnTo>
                <a:lnTo>
                  <a:pt x="14" y="14"/>
                </a:lnTo>
                <a:lnTo>
                  <a:pt x="14" y="14"/>
                </a:lnTo>
                <a:lnTo>
                  <a:pt x="9" y="14"/>
                </a:lnTo>
                <a:lnTo>
                  <a:pt x="3" y="18"/>
                </a:lnTo>
                <a:lnTo>
                  <a:pt x="2" y="22"/>
                </a:lnTo>
                <a:lnTo>
                  <a:pt x="0" y="29"/>
                </a:lnTo>
                <a:lnTo>
                  <a:pt x="0" y="29"/>
                </a:lnTo>
                <a:lnTo>
                  <a:pt x="3" y="45"/>
                </a:lnTo>
                <a:lnTo>
                  <a:pt x="11" y="60"/>
                </a:lnTo>
                <a:lnTo>
                  <a:pt x="11" y="60"/>
                </a:lnTo>
                <a:lnTo>
                  <a:pt x="14" y="70"/>
                </a:lnTo>
                <a:lnTo>
                  <a:pt x="16" y="74"/>
                </a:lnTo>
                <a:lnTo>
                  <a:pt x="22" y="76"/>
                </a:lnTo>
                <a:lnTo>
                  <a:pt x="22" y="76"/>
                </a:lnTo>
                <a:lnTo>
                  <a:pt x="40" y="81"/>
                </a:lnTo>
                <a:lnTo>
                  <a:pt x="49" y="83"/>
                </a:lnTo>
                <a:lnTo>
                  <a:pt x="60" y="83"/>
                </a:lnTo>
                <a:lnTo>
                  <a:pt x="60" y="92"/>
                </a:lnTo>
                <a:lnTo>
                  <a:pt x="60" y="92"/>
                </a:lnTo>
                <a:lnTo>
                  <a:pt x="60" y="181"/>
                </a:lnTo>
                <a:lnTo>
                  <a:pt x="60" y="286"/>
                </a:lnTo>
                <a:lnTo>
                  <a:pt x="60" y="286"/>
                </a:lnTo>
                <a:lnTo>
                  <a:pt x="61" y="292"/>
                </a:lnTo>
                <a:lnTo>
                  <a:pt x="63" y="295"/>
                </a:lnTo>
                <a:lnTo>
                  <a:pt x="69" y="299"/>
                </a:lnTo>
                <a:lnTo>
                  <a:pt x="74" y="301"/>
                </a:lnTo>
                <a:lnTo>
                  <a:pt x="74" y="301"/>
                </a:lnTo>
                <a:lnTo>
                  <a:pt x="80" y="299"/>
                </a:lnTo>
                <a:lnTo>
                  <a:pt x="85" y="295"/>
                </a:lnTo>
                <a:lnTo>
                  <a:pt x="89" y="292"/>
                </a:lnTo>
                <a:lnTo>
                  <a:pt x="89" y="286"/>
                </a:lnTo>
                <a:lnTo>
                  <a:pt x="89" y="185"/>
                </a:lnTo>
                <a:lnTo>
                  <a:pt x="89" y="185"/>
                </a:lnTo>
                <a:lnTo>
                  <a:pt x="90" y="181"/>
                </a:lnTo>
                <a:lnTo>
                  <a:pt x="90" y="179"/>
                </a:lnTo>
                <a:lnTo>
                  <a:pt x="94" y="179"/>
                </a:lnTo>
                <a:lnTo>
                  <a:pt x="94" y="179"/>
                </a:lnTo>
                <a:lnTo>
                  <a:pt x="98" y="179"/>
                </a:lnTo>
                <a:lnTo>
                  <a:pt x="100" y="181"/>
                </a:lnTo>
                <a:lnTo>
                  <a:pt x="100" y="185"/>
                </a:lnTo>
                <a:lnTo>
                  <a:pt x="100" y="286"/>
                </a:lnTo>
                <a:lnTo>
                  <a:pt x="100" y="286"/>
                </a:lnTo>
                <a:lnTo>
                  <a:pt x="101" y="292"/>
                </a:lnTo>
                <a:lnTo>
                  <a:pt x="103" y="295"/>
                </a:lnTo>
                <a:lnTo>
                  <a:pt x="109" y="299"/>
                </a:lnTo>
                <a:lnTo>
                  <a:pt x="114" y="301"/>
                </a:lnTo>
                <a:lnTo>
                  <a:pt x="114" y="301"/>
                </a:lnTo>
                <a:lnTo>
                  <a:pt x="119" y="299"/>
                </a:lnTo>
                <a:lnTo>
                  <a:pt x="125" y="295"/>
                </a:lnTo>
                <a:lnTo>
                  <a:pt x="127" y="292"/>
                </a:lnTo>
                <a:lnTo>
                  <a:pt x="129" y="286"/>
                </a:lnTo>
                <a:lnTo>
                  <a:pt x="129" y="188"/>
                </a:lnTo>
                <a:lnTo>
                  <a:pt x="129" y="174"/>
                </a:lnTo>
                <a:lnTo>
                  <a:pt x="129" y="174"/>
                </a:lnTo>
                <a:lnTo>
                  <a:pt x="136" y="167"/>
                </a:lnTo>
                <a:lnTo>
                  <a:pt x="143" y="159"/>
                </a:lnTo>
                <a:lnTo>
                  <a:pt x="150" y="152"/>
                </a:lnTo>
                <a:lnTo>
                  <a:pt x="156" y="143"/>
                </a:lnTo>
                <a:lnTo>
                  <a:pt x="156" y="143"/>
                </a:lnTo>
                <a:lnTo>
                  <a:pt x="161" y="130"/>
                </a:lnTo>
                <a:lnTo>
                  <a:pt x="163" y="125"/>
                </a:lnTo>
                <a:lnTo>
                  <a:pt x="165" y="119"/>
                </a:lnTo>
                <a:lnTo>
                  <a:pt x="165" y="119"/>
                </a:lnTo>
                <a:lnTo>
                  <a:pt x="165" y="112"/>
                </a:lnTo>
                <a:lnTo>
                  <a:pt x="161" y="107"/>
                </a:lnTo>
                <a:lnTo>
                  <a:pt x="158" y="94"/>
                </a:lnTo>
                <a:lnTo>
                  <a:pt x="158" y="94"/>
                </a:lnTo>
                <a:close/>
                <a:moveTo>
                  <a:pt x="139" y="119"/>
                </a:moveTo>
                <a:lnTo>
                  <a:pt x="139" y="119"/>
                </a:lnTo>
                <a:lnTo>
                  <a:pt x="134" y="130"/>
                </a:lnTo>
                <a:lnTo>
                  <a:pt x="134" y="130"/>
                </a:lnTo>
                <a:lnTo>
                  <a:pt x="129" y="141"/>
                </a:lnTo>
                <a:lnTo>
                  <a:pt x="129" y="92"/>
                </a:lnTo>
                <a:lnTo>
                  <a:pt x="129" y="92"/>
                </a:lnTo>
                <a:lnTo>
                  <a:pt x="136" y="105"/>
                </a:lnTo>
                <a:lnTo>
                  <a:pt x="141" y="118"/>
                </a:lnTo>
                <a:lnTo>
                  <a:pt x="141" y="118"/>
                </a:lnTo>
                <a:lnTo>
                  <a:pt x="139" y="119"/>
                </a:lnTo>
                <a:lnTo>
                  <a:pt x="139" y="119"/>
                </a:lnTo>
                <a:close/>
                <a:moveTo>
                  <a:pt x="141" y="118"/>
                </a:moveTo>
                <a:lnTo>
                  <a:pt x="141" y="11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F6C694-B7DF-4F75-A88A-D5D499781A4C}"/>
              </a:ext>
            </a:extLst>
          </p:cNvPr>
          <p:cNvSpPr txBox="1"/>
          <p:nvPr/>
        </p:nvSpPr>
        <p:spPr>
          <a:xfrm>
            <a:off x="385718" y="1828292"/>
            <a:ext cx="39761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Ambiguity 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(Fruit? Or Company?)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Multi-word Entities: 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 translations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produce awkward outputs.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Justice 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司法部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 Consistency 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can have multiple valid translations</a:t>
            </a: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8BFCDCF-86A4-4935-AA90-1EA5407D6267}"/>
              </a:ext>
            </a:extLst>
          </p:cNvPr>
          <p:cNvSpPr txBox="1"/>
          <p:nvPr/>
        </p:nvSpPr>
        <p:spPr>
          <a:xfrm>
            <a:off x="4530829" y="1827600"/>
            <a:ext cx="454579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IWSLT 2017  NER Translation Task</a:t>
            </a: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mBART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these entities into a machine translation model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Translation Accuracy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513F235-5514-4BA0-B36B-F1BE94AB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676" y="1966099"/>
            <a:ext cx="277429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Translation Model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context and semantic accuracy when doing cross-lingual machine translation jobs.</a:t>
            </a:r>
          </a:p>
        </p:txBody>
      </p:sp>
    </p:spTree>
    <p:extLst>
      <p:ext uri="{BB962C8B-B14F-4D97-AF65-F5344CB8AC3E}">
        <p14:creationId xmlns:p14="http://schemas.microsoft.com/office/powerpoint/2010/main" val="143688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split orient="vert"/>
      </p:transition>
    </mc:Choice>
    <mc:Fallback xmlns="">
      <p:transition spd="slow" advClick="0" advTm="5000">
        <p:split orient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8" grpId="0"/>
          <p:bldP spid="4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8" grpId="0"/>
          <p:bldP spid="4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>
            <a:spLocks noEditPoints="1"/>
          </p:cNvSpPr>
          <p:nvPr/>
        </p:nvSpPr>
        <p:spPr bwMode="auto">
          <a:xfrm>
            <a:off x="4243918" y="2083859"/>
            <a:ext cx="3704167" cy="3704167"/>
          </a:xfrm>
          <a:custGeom>
            <a:avLst/>
            <a:gdLst>
              <a:gd name="T0" fmla="*/ 566 w 741"/>
              <a:gd name="T1" fmla="*/ 225 h 741"/>
              <a:gd name="T2" fmla="*/ 413 w 741"/>
              <a:gd name="T3" fmla="*/ 348 h 741"/>
              <a:gd name="T4" fmla="*/ 495 w 741"/>
              <a:gd name="T5" fmla="*/ 225 h 741"/>
              <a:gd name="T6" fmla="*/ 495 w 741"/>
              <a:gd name="T7" fmla="*/ 125 h 741"/>
              <a:gd name="T8" fmla="*/ 245 w 741"/>
              <a:gd name="T9" fmla="*/ 125 h 741"/>
              <a:gd name="T10" fmla="*/ 245 w 741"/>
              <a:gd name="T11" fmla="*/ 225 h 741"/>
              <a:gd name="T12" fmla="*/ 327 w 741"/>
              <a:gd name="T13" fmla="*/ 348 h 741"/>
              <a:gd name="T14" fmla="*/ 175 w 741"/>
              <a:gd name="T15" fmla="*/ 225 h 741"/>
              <a:gd name="T16" fmla="*/ 0 w 741"/>
              <a:gd name="T17" fmla="*/ 371 h 741"/>
              <a:gd name="T18" fmla="*/ 175 w 741"/>
              <a:gd name="T19" fmla="*/ 516 h 741"/>
              <a:gd name="T20" fmla="*/ 327 w 741"/>
              <a:gd name="T21" fmla="*/ 393 h 741"/>
              <a:gd name="T22" fmla="*/ 245 w 741"/>
              <a:gd name="T23" fmla="*/ 516 h 741"/>
              <a:gd name="T24" fmla="*/ 245 w 741"/>
              <a:gd name="T25" fmla="*/ 616 h 741"/>
              <a:gd name="T26" fmla="*/ 495 w 741"/>
              <a:gd name="T27" fmla="*/ 616 h 741"/>
              <a:gd name="T28" fmla="*/ 495 w 741"/>
              <a:gd name="T29" fmla="*/ 516 h 741"/>
              <a:gd name="T30" fmla="*/ 413 w 741"/>
              <a:gd name="T31" fmla="*/ 393 h 741"/>
              <a:gd name="T32" fmla="*/ 566 w 741"/>
              <a:gd name="T33" fmla="*/ 516 h 741"/>
              <a:gd name="T34" fmla="*/ 741 w 741"/>
              <a:gd name="T35" fmla="*/ 371 h 741"/>
              <a:gd name="T36" fmla="*/ 268 w 741"/>
              <a:gd name="T37" fmla="*/ 203 h 741"/>
              <a:gd name="T38" fmla="*/ 268 w 741"/>
              <a:gd name="T39" fmla="*/ 148 h 741"/>
              <a:gd name="T40" fmla="*/ 473 w 741"/>
              <a:gd name="T41" fmla="*/ 148 h 741"/>
              <a:gd name="T42" fmla="*/ 473 w 741"/>
              <a:gd name="T43" fmla="*/ 203 h 741"/>
              <a:gd name="T44" fmla="*/ 268 w 741"/>
              <a:gd name="T45" fmla="*/ 203 h 741"/>
              <a:gd name="T46" fmla="*/ 175 w 741"/>
              <a:gd name="T47" fmla="*/ 484 h 741"/>
              <a:gd name="T48" fmla="*/ 45 w 741"/>
              <a:gd name="T49" fmla="*/ 371 h 741"/>
              <a:gd name="T50" fmla="*/ 175 w 741"/>
              <a:gd name="T51" fmla="*/ 257 h 741"/>
              <a:gd name="T52" fmla="*/ 305 w 741"/>
              <a:gd name="T53" fmla="*/ 371 h 741"/>
              <a:gd name="T54" fmla="*/ 473 w 741"/>
              <a:gd name="T55" fmla="*/ 539 h 741"/>
              <a:gd name="T56" fmla="*/ 473 w 741"/>
              <a:gd name="T57" fmla="*/ 594 h 741"/>
              <a:gd name="T58" fmla="*/ 268 w 741"/>
              <a:gd name="T59" fmla="*/ 594 h 741"/>
              <a:gd name="T60" fmla="*/ 268 w 741"/>
              <a:gd name="T61" fmla="*/ 539 h 741"/>
              <a:gd name="T62" fmla="*/ 473 w 741"/>
              <a:gd name="T63" fmla="*/ 539 h 741"/>
              <a:gd name="T64" fmla="*/ 350 w 741"/>
              <a:gd name="T65" fmla="*/ 371 h 741"/>
              <a:gd name="T66" fmla="*/ 391 w 741"/>
              <a:gd name="T67" fmla="*/ 371 h 741"/>
              <a:gd name="T68" fmla="*/ 593 w 741"/>
              <a:gd name="T69" fmla="*/ 473 h 741"/>
              <a:gd name="T70" fmla="*/ 538 w 741"/>
              <a:gd name="T71" fmla="*/ 473 h 741"/>
              <a:gd name="T72" fmla="*/ 538 w 741"/>
              <a:gd name="T73" fmla="*/ 268 h 741"/>
              <a:gd name="T74" fmla="*/ 593 w 741"/>
              <a:gd name="T75" fmla="*/ 268 h 741"/>
              <a:gd name="T76" fmla="*/ 593 w 741"/>
              <a:gd name="T77" fmla="*/ 473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1" h="741">
                <a:moveTo>
                  <a:pt x="616" y="246"/>
                </a:moveTo>
                <a:cubicBezTo>
                  <a:pt x="602" y="232"/>
                  <a:pt x="585" y="225"/>
                  <a:pt x="566" y="225"/>
                </a:cubicBezTo>
                <a:cubicBezTo>
                  <a:pt x="547" y="225"/>
                  <a:pt x="529" y="232"/>
                  <a:pt x="516" y="246"/>
                </a:cubicBezTo>
                <a:cubicBezTo>
                  <a:pt x="413" y="348"/>
                  <a:pt x="413" y="348"/>
                  <a:pt x="413" y="348"/>
                </a:cubicBezTo>
                <a:cubicBezTo>
                  <a:pt x="393" y="328"/>
                  <a:pt x="393" y="328"/>
                  <a:pt x="393" y="328"/>
                </a:cubicBezTo>
                <a:cubicBezTo>
                  <a:pt x="495" y="225"/>
                  <a:pt x="495" y="225"/>
                  <a:pt x="495" y="225"/>
                </a:cubicBezTo>
                <a:cubicBezTo>
                  <a:pt x="509" y="212"/>
                  <a:pt x="516" y="194"/>
                  <a:pt x="516" y="175"/>
                </a:cubicBezTo>
                <a:cubicBezTo>
                  <a:pt x="516" y="156"/>
                  <a:pt x="509" y="138"/>
                  <a:pt x="495" y="125"/>
                </a:cubicBezTo>
                <a:cubicBezTo>
                  <a:pt x="370" y="0"/>
                  <a:pt x="370" y="0"/>
                  <a:pt x="370" y="0"/>
                </a:cubicBezTo>
                <a:cubicBezTo>
                  <a:pt x="245" y="125"/>
                  <a:pt x="245" y="125"/>
                  <a:pt x="245" y="125"/>
                </a:cubicBezTo>
                <a:cubicBezTo>
                  <a:pt x="232" y="138"/>
                  <a:pt x="225" y="156"/>
                  <a:pt x="225" y="175"/>
                </a:cubicBezTo>
                <a:cubicBezTo>
                  <a:pt x="225" y="194"/>
                  <a:pt x="232" y="212"/>
                  <a:pt x="245" y="225"/>
                </a:cubicBezTo>
                <a:cubicBezTo>
                  <a:pt x="348" y="328"/>
                  <a:pt x="348" y="328"/>
                  <a:pt x="348" y="328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225" y="246"/>
                  <a:pt x="225" y="246"/>
                  <a:pt x="225" y="246"/>
                </a:cubicBezTo>
                <a:cubicBezTo>
                  <a:pt x="211" y="232"/>
                  <a:pt x="194" y="225"/>
                  <a:pt x="175" y="225"/>
                </a:cubicBezTo>
                <a:cubicBezTo>
                  <a:pt x="156" y="225"/>
                  <a:pt x="138" y="232"/>
                  <a:pt x="125" y="246"/>
                </a:cubicBezTo>
                <a:cubicBezTo>
                  <a:pt x="0" y="371"/>
                  <a:pt x="0" y="371"/>
                  <a:pt x="0" y="371"/>
                </a:cubicBezTo>
                <a:cubicBezTo>
                  <a:pt x="125" y="496"/>
                  <a:pt x="125" y="496"/>
                  <a:pt x="125" y="496"/>
                </a:cubicBezTo>
                <a:cubicBezTo>
                  <a:pt x="138" y="509"/>
                  <a:pt x="156" y="516"/>
                  <a:pt x="175" y="516"/>
                </a:cubicBezTo>
                <a:cubicBezTo>
                  <a:pt x="194" y="516"/>
                  <a:pt x="211" y="509"/>
                  <a:pt x="225" y="496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48" y="414"/>
                  <a:pt x="348" y="414"/>
                  <a:pt x="348" y="414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2" y="529"/>
                  <a:pt x="225" y="547"/>
                  <a:pt x="225" y="566"/>
                </a:cubicBezTo>
                <a:cubicBezTo>
                  <a:pt x="225" y="585"/>
                  <a:pt x="232" y="603"/>
                  <a:pt x="245" y="616"/>
                </a:cubicBezTo>
                <a:cubicBezTo>
                  <a:pt x="370" y="741"/>
                  <a:pt x="370" y="741"/>
                  <a:pt x="370" y="741"/>
                </a:cubicBezTo>
                <a:cubicBezTo>
                  <a:pt x="495" y="616"/>
                  <a:pt x="495" y="616"/>
                  <a:pt x="495" y="616"/>
                </a:cubicBezTo>
                <a:cubicBezTo>
                  <a:pt x="509" y="603"/>
                  <a:pt x="516" y="585"/>
                  <a:pt x="516" y="566"/>
                </a:cubicBezTo>
                <a:cubicBezTo>
                  <a:pt x="516" y="547"/>
                  <a:pt x="509" y="529"/>
                  <a:pt x="495" y="516"/>
                </a:cubicBezTo>
                <a:cubicBezTo>
                  <a:pt x="393" y="414"/>
                  <a:pt x="393" y="414"/>
                  <a:pt x="393" y="414"/>
                </a:cubicBezTo>
                <a:cubicBezTo>
                  <a:pt x="413" y="393"/>
                  <a:pt x="413" y="393"/>
                  <a:pt x="413" y="393"/>
                </a:cubicBezTo>
                <a:cubicBezTo>
                  <a:pt x="516" y="496"/>
                  <a:pt x="516" y="496"/>
                  <a:pt x="516" y="496"/>
                </a:cubicBezTo>
                <a:cubicBezTo>
                  <a:pt x="529" y="509"/>
                  <a:pt x="547" y="516"/>
                  <a:pt x="566" y="516"/>
                </a:cubicBezTo>
                <a:cubicBezTo>
                  <a:pt x="585" y="516"/>
                  <a:pt x="602" y="509"/>
                  <a:pt x="616" y="496"/>
                </a:cubicBezTo>
                <a:cubicBezTo>
                  <a:pt x="741" y="371"/>
                  <a:pt x="741" y="371"/>
                  <a:pt x="741" y="371"/>
                </a:cubicBezTo>
                <a:lnTo>
                  <a:pt x="616" y="246"/>
                </a:lnTo>
                <a:close/>
                <a:moveTo>
                  <a:pt x="268" y="203"/>
                </a:moveTo>
                <a:cubicBezTo>
                  <a:pt x="261" y="195"/>
                  <a:pt x="257" y="185"/>
                  <a:pt x="257" y="175"/>
                </a:cubicBezTo>
                <a:cubicBezTo>
                  <a:pt x="257" y="165"/>
                  <a:pt x="260" y="155"/>
                  <a:pt x="268" y="148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473" y="148"/>
                  <a:pt x="473" y="148"/>
                  <a:pt x="473" y="148"/>
                </a:cubicBezTo>
                <a:cubicBezTo>
                  <a:pt x="480" y="155"/>
                  <a:pt x="484" y="165"/>
                  <a:pt x="484" y="175"/>
                </a:cubicBezTo>
                <a:cubicBezTo>
                  <a:pt x="484" y="185"/>
                  <a:pt x="480" y="195"/>
                  <a:pt x="473" y="203"/>
                </a:cubicBezTo>
                <a:cubicBezTo>
                  <a:pt x="370" y="305"/>
                  <a:pt x="370" y="305"/>
                  <a:pt x="370" y="305"/>
                </a:cubicBezTo>
                <a:lnTo>
                  <a:pt x="268" y="203"/>
                </a:lnTo>
                <a:close/>
                <a:moveTo>
                  <a:pt x="202" y="473"/>
                </a:moveTo>
                <a:cubicBezTo>
                  <a:pt x="195" y="480"/>
                  <a:pt x="185" y="484"/>
                  <a:pt x="175" y="484"/>
                </a:cubicBezTo>
                <a:cubicBezTo>
                  <a:pt x="164" y="484"/>
                  <a:pt x="155" y="480"/>
                  <a:pt x="147" y="473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55" y="261"/>
                  <a:pt x="164" y="257"/>
                  <a:pt x="175" y="257"/>
                </a:cubicBezTo>
                <a:cubicBezTo>
                  <a:pt x="185" y="257"/>
                  <a:pt x="195" y="261"/>
                  <a:pt x="202" y="268"/>
                </a:cubicBezTo>
                <a:cubicBezTo>
                  <a:pt x="305" y="371"/>
                  <a:pt x="305" y="371"/>
                  <a:pt x="305" y="371"/>
                </a:cubicBezTo>
                <a:lnTo>
                  <a:pt x="202" y="473"/>
                </a:lnTo>
                <a:close/>
                <a:moveTo>
                  <a:pt x="473" y="539"/>
                </a:moveTo>
                <a:cubicBezTo>
                  <a:pt x="480" y="546"/>
                  <a:pt x="484" y="556"/>
                  <a:pt x="484" y="566"/>
                </a:cubicBezTo>
                <a:cubicBezTo>
                  <a:pt x="484" y="576"/>
                  <a:pt x="480" y="586"/>
                  <a:pt x="473" y="594"/>
                </a:cubicBezTo>
                <a:cubicBezTo>
                  <a:pt x="370" y="696"/>
                  <a:pt x="370" y="696"/>
                  <a:pt x="370" y="696"/>
                </a:cubicBezTo>
                <a:cubicBezTo>
                  <a:pt x="268" y="594"/>
                  <a:pt x="268" y="594"/>
                  <a:pt x="268" y="594"/>
                </a:cubicBezTo>
                <a:cubicBezTo>
                  <a:pt x="261" y="586"/>
                  <a:pt x="257" y="576"/>
                  <a:pt x="257" y="566"/>
                </a:cubicBezTo>
                <a:cubicBezTo>
                  <a:pt x="257" y="556"/>
                  <a:pt x="260" y="546"/>
                  <a:pt x="268" y="539"/>
                </a:cubicBezTo>
                <a:cubicBezTo>
                  <a:pt x="370" y="436"/>
                  <a:pt x="370" y="436"/>
                  <a:pt x="370" y="436"/>
                </a:cubicBezTo>
                <a:lnTo>
                  <a:pt x="473" y="539"/>
                </a:lnTo>
                <a:close/>
                <a:moveTo>
                  <a:pt x="370" y="391"/>
                </a:moveTo>
                <a:cubicBezTo>
                  <a:pt x="350" y="371"/>
                  <a:pt x="350" y="371"/>
                  <a:pt x="350" y="371"/>
                </a:cubicBezTo>
                <a:cubicBezTo>
                  <a:pt x="370" y="350"/>
                  <a:pt x="370" y="350"/>
                  <a:pt x="370" y="350"/>
                </a:cubicBezTo>
                <a:cubicBezTo>
                  <a:pt x="391" y="371"/>
                  <a:pt x="391" y="371"/>
                  <a:pt x="391" y="371"/>
                </a:cubicBezTo>
                <a:lnTo>
                  <a:pt x="370" y="391"/>
                </a:lnTo>
                <a:close/>
                <a:moveTo>
                  <a:pt x="593" y="473"/>
                </a:moveTo>
                <a:cubicBezTo>
                  <a:pt x="586" y="480"/>
                  <a:pt x="576" y="484"/>
                  <a:pt x="566" y="484"/>
                </a:cubicBezTo>
                <a:cubicBezTo>
                  <a:pt x="555" y="484"/>
                  <a:pt x="546" y="480"/>
                  <a:pt x="538" y="473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538" y="268"/>
                  <a:pt x="538" y="268"/>
                  <a:pt x="538" y="268"/>
                </a:cubicBezTo>
                <a:cubicBezTo>
                  <a:pt x="546" y="261"/>
                  <a:pt x="555" y="257"/>
                  <a:pt x="566" y="257"/>
                </a:cubicBezTo>
                <a:cubicBezTo>
                  <a:pt x="576" y="257"/>
                  <a:pt x="586" y="261"/>
                  <a:pt x="593" y="268"/>
                </a:cubicBezTo>
                <a:cubicBezTo>
                  <a:pt x="696" y="371"/>
                  <a:pt x="696" y="371"/>
                  <a:pt x="696" y="371"/>
                </a:cubicBezTo>
                <a:lnTo>
                  <a:pt x="593" y="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 flipH="1">
            <a:off x="4116917" y="2496609"/>
            <a:ext cx="134408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>
            <a:off x="3217334" y="4467225"/>
            <a:ext cx="1344084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7632701" y="3341159"/>
            <a:ext cx="1367367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6824134" y="5273676"/>
            <a:ext cx="1367367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7" name="Rectangle 29">
            <a:extLst>
              <a:ext uri="{FF2B5EF4-FFF2-40B4-BE49-F238E27FC236}">
                <a16:creationId xmlns:a16="http://schemas.microsoft.com/office/drawing/2014/main" id="{31B3A395-D2CB-44B2-A895-D227B088833A}"/>
              </a:ext>
            </a:extLst>
          </p:cNvPr>
          <p:cNvSpPr/>
          <p:nvPr/>
        </p:nvSpPr>
        <p:spPr>
          <a:xfrm>
            <a:off x="2134837" y="2125926"/>
            <a:ext cx="1982080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endParaRPr lang="en-US" altLang="zh-CN" sz="1200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F226A0A7-61B8-492E-B7B9-3B19C24933FB}"/>
              </a:ext>
            </a:extLst>
          </p:cNvPr>
          <p:cNvSpPr/>
          <p:nvPr/>
        </p:nvSpPr>
        <p:spPr>
          <a:xfrm>
            <a:off x="2134837" y="1785601"/>
            <a:ext cx="10772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600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29">
            <a:extLst>
              <a:ext uri="{FF2B5EF4-FFF2-40B4-BE49-F238E27FC236}">
                <a16:creationId xmlns:a16="http://schemas.microsoft.com/office/drawing/2014/main" id="{49DB6ADE-BA8A-49F3-B46D-5D7FBFBC4B36}"/>
              </a:ext>
            </a:extLst>
          </p:cNvPr>
          <p:cNvSpPr/>
          <p:nvPr/>
        </p:nvSpPr>
        <p:spPr>
          <a:xfrm>
            <a:off x="1143797" y="4097893"/>
            <a:ext cx="1982080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endParaRPr lang="en-US" altLang="zh-CN" sz="1200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44B271FC-DE99-4C64-B88F-2ECB5F71B342}"/>
              </a:ext>
            </a:extLst>
          </p:cNvPr>
          <p:cNvSpPr/>
          <p:nvPr/>
        </p:nvSpPr>
        <p:spPr>
          <a:xfrm>
            <a:off x="1143797" y="3757568"/>
            <a:ext cx="10772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600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Rectangle 29">
            <a:extLst>
              <a:ext uri="{FF2B5EF4-FFF2-40B4-BE49-F238E27FC236}">
                <a16:creationId xmlns:a16="http://schemas.microsoft.com/office/drawing/2014/main" id="{E8FD45F9-F673-4E1A-8315-7EB3DD428BBD}"/>
              </a:ext>
            </a:extLst>
          </p:cNvPr>
          <p:cNvSpPr/>
          <p:nvPr/>
        </p:nvSpPr>
        <p:spPr>
          <a:xfrm>
            <a:off x="9110433" y="3059668"/>
            <a:ext cx="1982080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endParaRPr lang="en-US" altLang="zh-CN" sz="1200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54CF3064-AEB4-4C9F-8628-8E9CEFDD1A0E}"/>
              </a:ext>
            </a:extLst>
          </p:cNvPr>
          <p:cNvSpPr/>
          <p:nvPr/>
        </p:nvSpPr>
        <p:spPr>
          <a:xfrm>
            <a:off x="9110433" y="2719343"/>
            <a:ext cx="10772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600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7F37432-3B6B-40FD-89EE-E634B87913C8}"/>
              </a:ext>
            </a:extLst>
          </p:cNvPr>
          <p:cNvSpPr/>
          <p:nvPr/>
        </p:nvSpPr>
        <p:spPr>
          <a:xfrm>
            <a:off x="8395382" y="5076705"/>
            <a:ext cx="1982080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endParaRPr lang="en-US" altLang="zh-CN" sz="1200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77D5F0C7-C9F4-41E8-A5F6-C4B64C528D43}"/>
              </a:ext>
            </a:extLst>
          </p:cNvPr>
          <p:cNvSpPr/>
          <p:nvPr/>
        </p:nvSpPr>
        <p:spPr>
          <a:xfrm>
            <a:off x="8395382" y="4736380"/>
            <a:ext cx="10772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600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D1DDA504-ABEB-4245-83E1-656287C10ECD}"/>
              </a:ext>
            </a:extLst>
          </p:cNvPr>
          <p:cNvSpPr txBox="1"/>
          <p:nvPr/>
        </p:nvSpPr>
        <p:spPr>
          <a:xfrm>
            <a:off x="4080396" y="339016"/>
            <a:ext cx="3743030" cy="369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点击输入您的标题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3FB03D7-13A3-47D3-9371-4C5CB62BE20B}"/>
              </a:ext>
            </a:extLst>
          </p:cNvPr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73F7394-8771-4535-9236-E45BC1347EF2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EEFC24-51D9-4206-8B41-6954AC6C094D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25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split orient="vert"/>
      </p:transition>
    </mc:Choice>
    <mc:Fallback xmlns="">
      <p:transition spd="slow" advClick="0" advTm="5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9" grpId="0" animBg="1"/>
      <p:bldP spid="12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71"/>
          <p:cNvSpPr>
            <a:spLocks noEditPoints="1"/>
          </p:cNvSpPr>
          <p:nvPr/>
        </p:nvSpPr>
        <p:spPr bwMode="auto">
          <a:xfrm>
            <a:off x="6232127" y="4153357"/>
            <a:ext cx="967236" cy="738967"/>
          </a:xfrm>
          <a:custGeom>
            <a:avLst/>
            <a:gdLst>
              <a:gd name="T0" fmla="*/ 103 w 106"/>
              <a:gd name="T1" fmla="*/ 44 h 81"/>
              <a:gd name="T2" fmla="*/ 85 w 106"/>
              <a:gd name="T3" fmla="*/ 26 h 81"/>
              <a:gd name="T4" fmla="*/ 66 w 106"/>
              <a:gd name="T5" fmla="*/ 7 h 81"/>
              <a:gd name="T6" fmla="*/ 47 w 106"/>
              <a:gd name="T7" fmla="*/ 26 h 81"/>
              <a:gd name="T8" fmla="*/ 29 w 106"/>
              <a:gd name="T9" fmla="*/ 44 h 81"/>
              <a:gd name="T10" fmla="*/ 4 w 106"/>
              <a:gd name="T11" fmla="*/ 44 h 81"/>
              <a:gd name="T12" fmla="*/ 4 w 106"/>
              <a:gd name="T13" fmla="*/ 81 h 81"/>
              <a:gd name="T14" fmla="*/ 66 w 106"/>
              <a:gd name="T15" fmla="*/ 81 h 81"/>
              <a:gd name="T16" fmla="*/ 66 w 106"/>
              <a:gd name="T17" fmla="*/ 53 h 81"/>
              <a:gd name="T18" fmla="*/ 84 w 106"/>
              <a:gd name="T19" fmla="*/ 53 h 81"/>
              <a:gd name="T20" fmla="*/ 84 w 106"/>
              <a:gd name="T21" fmla="*/ 81 h 81"/>
              <a:gd name="T22" fmla="*/ 103 w 106"/>
              <a:gd name="T23" fmla="*/ 81 h 81"/>
              <a:gd name="T24" fmla="*/ 103 w 106"/>
              <a:gd name="T25" fmla="*/ 44 h 81"/>
              <a:gd name="T26" fmla="*/ 25 w 106"/>
              <a:gd name="T27" fmla="*/ 66 h 81"/>
              <a:gd name="T28" fmla="*/ 11 w 106"/>
              <a:gd name="T29" fmla="*/ 66 h 81"/>
              <a:gd name="T30" fmla="*/ 11 w 106"/>
              <a:gd name="T31" fmla="*/ 52 h 81"/>
              <a:gd name="T32" fmla="*/ 25 w 106"/>
              <a:gd name="T33" fmla="*/ 52 h 81"/>
              <a:gd name="T34" fmla="*/ 25 w 106"/>
              <a:gd name="T35" fmla="*/ 66 h 81"/>
              <a:gd name="T36" fmla="*/ 47 w 106"/>
              <a:gd name="T37" fmla="*/ 66 h 81"/>
              <a:gd name="T38" fmla="*/ 33 w 106"/>
              <a:gd name="T39" fmla="*/ 66 h 81"/>
              <a:gd name="T40" fmla="*/ 33 w 106"/>
              <a:gd name="T41" fmla="*/ 52 h 81"/>
              <a:gd name="T42" fmla="*/ 47 w 106"/>
              <a:gd name="T43" fmla="*/ 52 h 81"/>
              <a:gd name="T44" fmla="*/ 47 w 106"/>
              <a:gd name="T45" fmla="*/ 66 h 81"/>
              <a:gd name="T46" fmla="*/ 63 w 106"/>
              <a:gd name="T47" fmla="*/ 38 h 81"/>
              <a:gd name="T48" fmla="*/ 56 w 106"/>
              <a:gd name="T49" fmla="*/ 31 h 81"/>
              <a:gd name="T50" fmla="*/ 63 w 106"/>
              <a:gd name="T51" fmla="*/ 25 h 81"/>
              <a:gd name="T52" fmla="*/ 70 w 106"/>
              <a:gd name="T53" fmla="*/ 31 h 81"/>
              <a:gd name="T54" fmla="*/ 63 w 106"/>
              <a:gd name="T55" fmla="*/ 38 h 81"/>
              <a:gd name="T56" fmla="*/ 106 w 106"/>
              <a:gd name="T57" fmla="*/ 40 h 81"/>
              <a:gd name="T58" fmla="*/ 104 w 106"/>
              <a:gd name="T59" fmla="*/ 42 h 81"/>
              <a:gd name="T60" fmla="*/ 66 w 106"/>
              <a:gd name="T61" fmla="*/ 3 h 81"/>
              <a:gd name="T62" fmla="*/ 28 w 106"/>
              <a:gd name="T63" fmla="*/ 41 h 81"/>
              <a:gd name="T64" fmla="*/ 28 w 106"/>
              <a:gd name="T65" fmla="*/ 42 h 81"/>
              <a:gd name="T66" fmla="*/ 0 w 106"/>
              <a:gd name="T67" fmla="*/ 42 h 81"/>
              <a:gd name="T68" fmla="*/ 21 w 106"/>
              <a:gd name="T69" fmla="*/ 20 h 81"/>
              <a:gd name="T70" fmla="*/ 47 w 106"/>
              <a:gd name="T71" fmla="*/ 20 h 81"/>
              <a:gd name="T72" fmla="*/ 66 w 106"/>
              <a:gd name="T73" fmla="*/ 0 h 81"/>
              <a:gd name="T74" fmla="*/ 87 w 106"/>
              <a:gd name="T75" fmla="*/ 21 h 81"/>
              <a:gd name="T76" fmla="*/ 87 w 106"/>
              <a:gd name="T77" fmla="*/ 9 h 81"/>
              <a:gd name="T78" fmla="*/ 95 w 106"/>
              <a:gd name="T79" fmla="*/ 9 h 81"/>
              <a:gd name="T80" fmla="*/ 95 w 106"/>
              <a:gd name="T81" fmla="*/ 30 h 81"/>
              <a:gd name="T82" fmla="*/ 106 w 106"/>
              <a:gd name="T83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" h="81">
                <a:moveTo>
                  <a:pt x="103" y="44"/>
                </a:moveTo>
                <a:cubicBezTo>
                  <a:pt x="85" y="26"/>
                  <a:pt x="85" y="26"/>
                  <a:pt x="85" y="26"/>
                </a:cubicBezTo>
                <a:cubicBezTo>
                  <a:pt x="66" y="7"/>
                  <a:pt x="66" y="7"/>
                  <a:pt x="66" y="7"/>
                </a:cubicBezTo>
                <a:cubicBezTo>
                  <a:pt x="47" y="26"/>
                  <a:pt x="47" y="26"/>
                  <a:pt x="47" y="26"/>
                </a:cubicBezTo>
                <a:cubicBezTo>
                  <a:pt x="29" y="44"/>
                  <a:pt x="29" y="44"/>
                  <a:pt x="2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81"/>
                  <a:pt x="4" y="81"/>
                  <a:pt x="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53"/>
                  <a:pt x="66" y="53"/>
                  <a:pt x="66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81"/>
                  <a:pt x="84" y="81"/>
                  <a:pt x="8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44"/>
                  <a:pt x="103" y="44"/>
                  <a:pt x="103" y="44"/>
                </a:cubicBezTo>
                <a:close/>
                <a:moveTo>
                  <a:pt x="25" y="66"/>
                </a:moveTo>
                <a:cubicBezTo>
                  <a:pt x="11" y="66"/>
                  <a:pt x="11" y="66"/>
                  <a:pt x="11" y="66"/>
                </a:cubicBezTo>
                <a:cubicBezTo>
                  <a:pt x="11" y="52"/>
                  <a:pt x="11" y="52"/>
                  <a:pt x="11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6"/>
                </a:lnTo>
                <a:close/>
                <a:moveTo>
                  <a:pt x="47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52"/>
                  <a:pt x="33" y="52"/>
                  <a:pt x="33" y="52"/>
                </a:cubicBezTo>
                <a:cubicBezTo>
                  <a:pt x="47" y="52"/>
                  <a:pt x="47" y="52"/>
                  <a:pt x="47" y="52"/>
                </a:cubicBezTo>
                <a:lnTo>
                  <a:pt x="47" y="66"/>
                </a:lnTo>
                <a:close/>
                <a:moveTo>
                  <a:pt x="63" y="38"/>
                </a:moveTo>
                <a:cubicBezTo>
                  <a:pt x="59" y="38"/>
                  <a:pt x="56" y="35"/>
                  <a:pt x="56" y="31"/>
                </a:cubicBezTo>
                <a:cubicBezTo>
                  <a:pt x="56" y="28"/>
                  <a:pt x="59" y="25"/>
                  <a:pt x="63" y="25"/>
                </a:cubicBezTo>
                <a:cubicBezTo>
                  <a:pt x="67" y="25"/>
                  <a:pt x="70" y="28"/>
                  <a:pt x="70" y="31"/>
                </a:cubicBezTo>
                <a:cubicBezTo>
                  <a:pt x="70" y="35"/>
                  <a:pt x="67" y="38"/>
                  <a:pt x="63" y="38"/>
                </a:cubicBezTo>
                <a:close/>
                <a:moveTo>
                  <a:pt x="106" y="40"/>
                </a:moveTo>
                <a:cubicBezTo>
                  <a:pt x="104" y="42"/>
                  <a:pt x="104" y="42"/>
                  <a:pt x="104" y="42"/>
                </a:cubicBezTo>
                <a:cubicBezTo>
                  <a:pt x="66" y="3"/>
                  <a:pt x="66" y="3"/>
                  <a:pt x="66" y="3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21" y="20"/>
                  <a:pt x="21" y="20"/>
                  <a:pt x="2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66" y="0"/>
                  <a:pt x="66" y="0"/>
                  <a:pt x="66" y="0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9"/>
                  <a:pt x="87" y="9"/>
                  <a:pt x="87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30"/>
                  <a:pt x="95" y="30"/>
                  <a:pt x="95" y="30"/>
                </a:cubicBezTo>
                <a:lnTo>
                  <a:pt x="106" y="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3" name="Freeform 476"/>
          <p:cNvSpPr>
            <a:spLocks noEditPoints="1"/>
          </p:cNvSpPr>
          <p:nvPr/>
        </p:nvSpPr>
        <p:spPr bwMode="auto">
          <a:xfrm>
            <a:off x="1810111" y="1849101"/>
            <a:ext cx="1041341" cy="754547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4" name="Oval 493"/>
          <p:cNvSpPr>
            <a:spLocks noChangeArrowheads="1"/>
          </p:cNvSpPr>
          <p:nvPr/>
        </p:nvSpPr>
        <p:spPr bwMode="auto">
          <a:xfrm>
            <a:off x="1810110" y="4229641"/>
            <a:ext cx="730404" cy="662683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5" name="Freeform 497"/>
          <p:cNvSpPr>
            <a:spLocks noEditPoints="1"/>
          </p:cNvSpPr>
          <p:nvPr/>
        </p:nvSpPr>
        <p:spPr bwMode="auto">
          <a:xfrm>
            <a:off x="6232129" y="1849102"/>
            <a:ext cx="563836" cy="777833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810110" y="2695878"/>
            <a:ext cx="3709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2125" y="2695878"/>
            <a:ext cx="3680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810110" y="5051317"/>
            <a:ext cx="3709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232125" y="5051317"/>
            <a:ext cx="3680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98"/>
          <p:cNvSpPr txBox="1"/>
          <p:nvPr/>
        </p:nvSpPr>
        <p:spPr>
          <a:xfrm>
            <a:off x="4487923" y="2114285"/>
            <a:ext cx="1148069" cy="400108"/>
          </a:xfrm>
          <a:prstGeom prst="rect">
            <a:avLst/>
          </a:prstGeom>
          <a:noFill/>
        </p:spPr>
        <p:txBody>
          <a:bodyPr wrap="none" lIns="91439" tIns="45719" rIns="91439" bIns="45719" rtlCol="0" anchor="ctr">
            <a:spAutoFit/>
          </a:bodyPr>
          <a:lstStyle/>
          <a:p>
            <a:pPr lvl="0" algn="r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1" name="TextBox 499"/>
          <p:cNvSpPr txBox="1"/>
          <p:nvPr/>
        </p:nvSpPr>
        <p:spPr>
          <a:xfrm>
            <a:off x="8880734" y="2114285"/>
            <a:ext cx="1148069" cy="400108"/>
          </a:xfrm>
          <a:prstGeom prst="rect">
            <a:avLst/>
          </a:prstGeom>
          <a:noFill/>
        </p:spPr>
        <p:txBody>
          <a:bodyPr wrap="none" lIns="91439" tIns="45719" rIns="91439" bIns="45719" rtlCol="0" anchor="ctr">
            <a:spAutoFit/>
          </a:bodyPr>
          <a:lstStyle/>
          <a:p>
            <a:pPr lvl="0" algn="r"/>
            <a:r>
              <a:rPr lang="zh-CN" altLang="en-US" sz="2000" b="1" dirty="0">
                <a:solidFill>
                  <a:schemeClr val="accent2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" name="TextBox 500"/>
          <p:cNvSpPr txBox="1"/>
          <p:nvPr/>
        </p:nvSpPr>
        <p:spPr>
          <a:xfrm>
            <a:off x="4487923" y="4439268"/>
            <a:ext cx="1148069" cy="400108"/>
          </a:xfrm>
          <a:prstGeom prst="rect">
            <a:avLst/>
          </a:prstGeom>
          <a:noFill/>
        </p:spPr>
        <p:txBody>
          <a:bodyPr wrap="none" lIns="91439" tIns="45719" rIns="91439" bIns="45719" rtlCol="0" anchor="ctr">
            <a:spAutoFit/>
          </a:bodyPr>
          <a:lstStyle/>
          <a:p>
            <a:pPr lvl="0" algn="r"/>
            <a:r>
              <a:rPr lang="zh-CN" altLang="en-US" sz="2000" b="1" dirty="0">
                <a:solidFill>
                  <a:schemeClr val="accent3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TextBox 501"/>
          <p:cNvSpPr txBox="1"/>
          <p:nvPr/>
        </p:nvSpPr>
        <p:spPr>
          <a:xfrm>
            <a:off x="8880734" y="4439268"/>
            <a:ext cx="1148069" cy="400108"/>
          </a:xfrm>
          <a:prstGeom prst="rect">
            <a:avLst/>
          </a:prstGeom>
          <a:noFill/>
        </p:spPr>
        <p:txBody>
          <a:bodyPr wrap="none" lIns="91439" tIns="45719" rIns="91439" bIns="45719" rtlCol="0" anchor="ctr">
            <a:spAutoFit/>
          </a:bodyPr>
          <a:lstStyle/>
          <a:p>
            <a:pPr lvl="0" algn="r"/>
            <a:r>
              <a:rPr lang="zh-CN" altLang="en-US" sz="2000" b="1" dirty="0">
                <a:solidFill>
                  <a:schemeClr val="accent4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TextBox 503"/>
          <p:cNvSpPr txBox="1"/>
          <p:nvPr/>
        </p:nvSpPr>
        <p:spPr>
          <a:xfrm>
            <a:off x="1684887" y="2785927"/>
            <a:ext cx="4061599" cy="1023740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输入替换内容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58pic.com</a:t>
            </a:r>
            <a:endParaRPr lang="en-US" altLang="zh-CN" sz="1400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504"/>
          <p:cNvSpPr txBox="1"/>
          <p:nvPr/>
        </p:nvSpPr>
        <p:spPr>
          <a:xfrm>
            <a:off x="6130529" y="2785927"/>
            <a:ext cx="4061599" cy="1023740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505"/>
          <p:cNvSpPr txBox="1"/>
          <p:nvPr/>
        </p:nvSpPr>
        <p:spPr>
          <a:xfrm>
            <a:off x="1684887" y="5151791"/>
            <a:ext cx="4061599" cy="1023740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506"/>
          <p:cNvSpPr txBox="1"/>
          <p:nvPr/>
        </p:nvSpPr>
        <p:spPr>
          <a:xfrm>
            <a:off x="6130529" y="5151791"/>
            <a:ext cx="4061599" cy="1023740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输入替换内容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58pic.com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513ED016-CFF5-41AC-BE25-B5FD32D9A935}"/>
              </a:ext>
            </a:extLst>
          </p:cNvPr>
          <p:cNvSpPr txBox="1"/>
          <p:nvPr/>
        </p:nvSpPr>
        <p:spPr>
          <a:xfrm>
            <a:off x="4080396" y="339016"/>
            <a:ext cx="3743030" cy="369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点击输入您的标题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78334C4-4F35-4E28-A9D4-8B65F1A1F431}"/>
              </a:ext>
            </a:extLst>
          </p:cNvPr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C54F9C8-12C4-40BA-8A30-B5A76DA6421B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A8F11A0-F459-404E-9C92-CB25A41C6B7B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320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split orient="vert"/>
      </p:transition>
    </mc:Choice>
    <mc:Fallback xmlns="">
      <p:transition spd="slow" advClick="0" advTm="5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库_矩形 3">
            <a:extLst>
              <a:ext uri="{FF2B5EF4-FFF2-40B4-BE49-F238E27FC236}">
                <a16:creationId xmlns:a16="http://schemas.microsoft.com/office/drawing/2014/main" id="{7576B64C-3C65-47CD-B338-409B037AC93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44576" y="1695451"/>
            <a:ext cx="2133600" cy="21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5" name="PA_库_矩形 4">
            <a:extLst>
              <a:ext uri="{FF2B5EF4-FFF2-40B4-BE49-F238E27FC236}">
                <a16:creationId xmlns:a16="http://schemas.microsoft.com/office/drawing/2014/main" id="{15C5186C-7318-4A25-8F7B-685623F14D9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55585" y="2266949"/>
            <a:ext cx="3651065" cy="3228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 dirty="0">
              <a:cs typeface="+mn-ea"/>
              <a:sym typeface="+mn-lt"/>
            </a:endParaRPr>
          </a:p>
        </p:txBody>
      </p:sp>
      <p:sp>
        <p:nvSpPr>
          <p:cNvPr id="7" name="PA_库_矩形 6">
            <a:extLst>
              <a:ext uri="{FF2B5EF4-FFF2-40B4-BE49-F238E27FC236}">
                <a16:creationId xmlns:a16="http://schemas.microsoft.com/office/drawing/2014/main" id="{6C5BEC2F-34E8-4503-9C59-82E4E18A3EC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58650" y="4814888"/>
            <a:ext cx="504825" cy="5048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BA4EA6-47F4-48EB-A8C6-DCCB917E92A2}"/>
              </a:ext>
            </a:extLst>
          </p:cNvPr>
          <p:cNvSpPr/>
          <p:nvPr/>
        </p:nvSpPr>
        <p:spPr>
          <a:xfrm>
            <a:off x="5390926" y="3434519"/>
            <a:ext cx="54292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B3C044-0292-4954-90B4-6C8AA479A152}"/>
              </a:ext>
            </a:extLst>
          </p:cNvPr>
          <p:cNvSpPr/>
          <p:nvPr/>
        </p:nvSpPr>
        <p:spPr>
          <a:xfrm>
            <a:off x="5390926" y="4670274"/>
            <a:ext cx="54292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13C0A4-1DCF-4FEF-968B-B7DDEE7CF54D}"/>
              </a:ext>
            </a:extLst>
          </p:cNvPr>
          <p:cNvSpPr/>
          <p:nvPr/>
        </p:nvSpPr>
        <p:spPr>
          <a:xfrm>
            <a:off x="8302625" y="3434519"/>
            <a:ext cx="54292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D83F35-E801-42FB-891C-10F80183827B}"/>
              </a:ext>
            </a:extLst>
          </p:cNvPr>
          <p:cNvSpPr/>
          <p:nvPr/>
        </p:nvSpPr>
        <p:spPr>
          <a:xfrm>
            <a:off x="8302625" y="4670274"/>
            <a:ext cx="54292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767C389-6ED4-4C06-8757-A4DED7652E9B}"/>
              </a:ext>
            </a:extLst>
          </p:cNvPr>
          <p:cNvGrpSpPr/>
          <p:nvPr/>
        </p:nvGrpSpPr>
        <p:grpSpPr>
          <a:xfrm>
            <a:off x="5703414" y="1798832"/>
            <a:ext cx="4389710" cy="678180"/>
            <a:chOff x="11884" y="3191"/>
            <a:chExt cx="1639" cy="106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99358C6-9FFB-4FC7-94A3-4A13C52E5EE0}"/>
                </a:ext>
              </a:extLst>
            </p:cNvPr>
            <p:cNvSpPr txBox="1"/>
            <p:nvPr/>
          </p:nvSpPr>
          <p:spPr>
            <a:xfrm>
              <a:off x="11884" y="3744"/>
              <a:ext cx="1638" cy="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28" name="TextBox 76">
              <a:extLst>
                <a:ext uri="{FF2B5EF4-FFF2-40B4-BE49-F238E27FC236}">
                  <a16:creationId xmlns:a16="http://schemas.microsoft.com/office/drawing/2014/main" id="{94C5B588-3E3B-4D01-A3DC-45999A067748}"/>
                </a:ext>
              </a:extLst>
            </p:cNvPr>
            <p:cNvSpPr txBox="1"/>
            <p:nvPr/>
          </p:nvSpPr>
          <p:spPr>
            <a:xfrm>
              <a:off x="11884" y="3191"/>
              <a:ext cx="1639" cy="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DCC1D21-E44A-4ED5-917C-45C665ECC2F4}"/>
              </a:ext>
            </a:extLst>
          </p:cNvPr>
          <p:cNvGrpSpPr/>
          <p:nvPr/>
        </p:nvGrpSpPr>
        <p:grpSpPr>
          <a:xfrm>
            <a:off x="6073551" y="3234553"/>
            <a:ext cx="2283325" cy="936625"/>
            <a:chOff x="11884" y="3191"/>
            <a:chExt cx="1639" cy="147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3422C1-6FCB-4799-B879-886F5172EEAF}"/>
                </a:ext>
              </a:extLst>
            </p:cNvPr>
            <p:cNvSpPr txBox="1"/>
            <p:nvPr/>
          </p:nvSpPr>
          <p:spPr>
            <a:xfrm>
              <a:off x="11884" y="3744"/>
              <a:ext cx="1638" cy="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31" name="TextBox 76">
              <a:extLst>
                <a:ext uri="{FF2B5EF4-FFF2-40B4-BE49-F238E27FC236}">
                  <a16:creationId xmlns:a16="http://schemas.microsoft.com/office/drawing/2014/main" id="{33DB1466-E6B9-499F-9FB7-203044492106}"/>
                </a:ext>
              </a:extLst>
            </p:cNvPr>
            <p:cNvSpPr txBox="1"/>
            <p:nvPr/>
          </p:nvSpPr>
          <p:spPr>
            <a:xfrm>
              <a:off x="11884" y="3191"/>
              <a:ext cx="1639" cy="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512A2A6-2268-4030-809B-86E6A3B99361}"/>
              </a:ext>
            </a:extLst>
          </p:cNvPr>
          <p:cNvGrpSpPr/>
          <p:nvPr/>
        </p:nvGrpSpPr>
        <p:grpSpPr>
          <a:xfrm>
            <a:off x="9080721" y="3216620"/>
            <a:ext cx="2283325" cy="936625"/>
            <a:chOff x="11884" y="3191"/>
            <a:chExt cx="1639" cy="1475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8521503-66C0-45CC-97F6-8E3DD44AACFC}"/>
                </a:ext>
              </a:extLst>
            </p:cNvPr>
            <p:cNvSpPr txBox="1"/>
            <p:nvPr/>
          </p:nvSpPr>
          <p:spPr>
            <a:xfrm>
              <a:off x="11884" y="3744"/>
              <a:ext cx="1638" cy="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34" name="TextBox 76">
              <a:extLst>
                <a:ext uri="{FF2B5EF4-FFF2-40B4-BE49-F238E27FC236}">
                  <a16:creationId xmlns:a16="http://schemas.microsoft.com/office/drawing/2014/main" id="{896AFD77-7D1B-4506-801A-D1F08DFCD473}"/>
                </a:ext>
              </a:extLst>
            </p:cNvPr>
            <p:cNvSpPr txBox="1"/>
            <p:nvPr/>
          </p:nvSpPr>
          <p:spPr>
            <a:xfrm>
              <a:off x="11884" y="3191"/>
              <a:ext cx="1639" cy="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987ED9A-9D40-4E21-9385-DF15B44019CE}"/>
              </a:ext>
            </a:extLst>
          </p:cNvPr>
          <p:cNvGrpSpPr/>
          <p:nvPr/>
        </p:nvGrpSpPr>
        <p:grpSpPr>
          <a:xfrm>
            <a:off x="6072158" y="4637423"/>
            <a:ext cx="2283325" cy="936625"/>
            <a:chOff x="11884" y="3191"/>
            <a:chExt cx="1639" cy="1475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07B6101-6922-4F69-AC46-E00FB510ADA1}"/>
                </a:ext>
              </a:extLst>
            </p:cNvPr>
            <p:cNvSpPr txBox="1"/>
            <p:nvPr/>
          </p:nvSpPr>
          <p:spPr>
            <a:xfrm>
              <a:off x="11884" y="3744"/>
              <a:ext cx="1638" cy="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37" name="TextBox 76">
              <a:extLst>
                <a:ext uri="{FF2B5EF4-FFF2-40B4-BE49-F238E27FC236}">
                  <a16:creationId xmlns:a16="http://schemas.microsoft.com/office/drawing/2014/main" id="{A86F8D2C-2FC4-4B9C-97CF-56B02E83AD50}"/>
                </a:ext>
              </a:extLst>
            </p:cNvPr>
            <p:cNvSpPr txBox="1"/>
            <p:nvPr/>
          </p:nvSpPr>
          <p:spPr>
            <a:xfrm>
              <a:off x="11884" y="3191"/>
              <a:ext cx="1639" cy="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AF942BB-D4BF-4E04-9E45-6D258BCFB9FD}"/>
              </a:ext>
            </a:extLst>
          </p:cNvPr>
          <p:cNvGrpSpPr/>
          <p:nvPr/>
        </p:nvGrpSpPr>
        <p:grpSpPr>
          <a:xfrm>
            <a:off x="9079328" y="4619490"/>
            <a:ext cx="2283325" cy="936625"/>
            <a:chOff x="11884" y="3191"/>
            <a:chExt cx="1639" cy="1475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B14CFC8-BFA8-403F-BD53-489301DC546F}"/>
                </a:ext>
              </a:extLst>
            </p:cNvPr>
            <p:cNvSpPr txBox="1"/>
            <p:nvPr/>
          </p:nvSpPr>
          <p:spPr>
            <a:xfrm>
              <a:off x="11884" y="3744"/>
              <a:ext cx="1638" cy="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输入替换内容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58pic.com</a:t>
              </a:r>
            </a:p>
          </p:txBody>
        </p:sp>
        <p:sp>
          <p:nvSpPr>
            <p:cNvPr id="40" name="TextBox 76">
              <a:extLst>
                <a:ext uri="{FF2B5EF4-FFF2-40B4-BE49-F238E27FC236}">
                  <a16:creationId xmlns:a16="http://schemas.microsoft.com/office/drawing/2014/main" id="{60F6544C-286E-407B-B7A0-4956614240DF}"/>
                </a:ext>
              </a:extLst>
            </p:cNvPr>
            <p:cNvSpPr txBox="1"/>
            <p:nvPr/>
          </p:nvSpPr>
          <p:spPr>
            <a:xfrm>
              <a:off x="11884" y="3191"/>
              <a:ext cx="1639" cy="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小标题</a:t>
              </a:r>
            </a:p>
          </p:txBody>
        </p:sp>
      </p:grpSp>
      <p:sp>
        <p:nvSpPr>
          <p:cNvPr id="24" name="TextBox 8">
            <a:extLst>
              <a:ext uri="{FF2B5EF4-FFF2-40B4-BE49-F238E27FC236}">
                <a16:creationId xmlns:a16="http://schemas.microsoft.com/office/drawing/2014/main" id="{7938CBE9-EE9B-4E41-BC94-3DDDBB91A756}"/>
              </a:ext>
            </a:extLst>
          </p:cNvPr>
          <p:cNvSpPr txBox="1"/>
          <p:nvPr/>
        </p:nvSpPr>
        <p:spPr>
          <a:xfrm>
            <a:off x="4079777" y="288334"/>
            <a:ext cx="3744178" cy="4687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点击输入您的标题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7A77588-6544-43F6-8DCA-56315D8E91A0}"/>
              </a:ext>
            </a:extLst>
          </p:cNvPr>
          <p:cNvGrpSpPr/>
          <p:nvPr/>
        </p:nvGrpSpPr>
        <p:grpSpPr>
          <a:xfrm>
            <a:off x="840658" y="561638"/>
            <a:ext cx="10510685" cy="0"/>
            <a:chOff x="1028775" y="591989"/>
            <a:chExt cx="11086097" cy="0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7073921-6C8A-45CA-B7B1-4274454D1569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035B506-82D6-4AA8-A306-102858C0D55D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727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1ED5B-85C7-4E74-92A1-C011CFE87322}"/>
              </a:ext>
            </a:extLst>
          </p:cNvPr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C18B2-F6FF-45F6-8887-12AB1309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/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C8D657-0FC9-43E5-8140-D6EC0B61F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/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4B99236-94A0-4073-ABB0-A2A64E70CD43}"/>
              </a:ext>
            </a:extLst>
          </p:cNvPr>
          <p:cNvSpPr txBox="1"/>
          <p:nvPr/>
        </p:nvSpPr>
        <p:spPr>
          <a:xfrm>
            <a:off x="2424837" y="2238059"/>
            <a:ext cx="2318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PART.02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312C607-EA1F-4870-92FE-127E45BAA3A3}"/>
              </a:ext>
            </a:extLst>
          </p:cNvPr>
          <p:cNvSpPr txBox="1"/>
          <p:nvPr/>
        </p:nvSpPr>
        <p:spPr>
          <a:xfrm>
            <a:off x="2897803" y="3188020"/>
            <a:ext cx="6929372" cy="10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IWSLT </a:t>
            </a:r>
            <a:r>
              <a:rPr lang="en-US" altLang="zh-CN" sz="40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En-Zh</a:t>
            </a:r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Dataset</a:t>
            </a:r>
            <a:endParaRPr kumimoji="1" lang="zh-CN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27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9">
            <a:extLst>
              <a:ext uri="{FF2B5EF4-FFF2-40B4-BE49-F238E27FC236}">
                <a16:creationId xmlns:a16="http://schemas.microsoft.com/office/drawing/2014/main" id="{FB2B7B01-4DC3-4952-B1A5-B5838AC225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/>
        </p:blipFill>
        <p:spPr>
          <a:xfrm rot="10800000">
            <a:off x="6944556" y="0"/>
            <a:ext cx="5247444" cy="691477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CBCACF2-2760-4620-A710-4156EAFAF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45" y="1478638"/>
            <a:ext cx="6669294" cy="4417171"/>
          </a:xfrm>
          <a:prstGeom prst="rect">
            <a:avLst/>
          </a:prstGeom>
        </p:spPr>
      </p:pic>
      <p:sp>
        <p:nvSpPr>
          <p:cNvPr id="139" name="TextBox 8">
            <a:extLst>
              <a:ext uri="{FF2B5EF4-FFF2-40B4-BE49-F238E27FC236}">
                <a16:creationId xmlns:a16="http://schemas.microsoft.com/office/drawing/2014/main" id="{0D960C49-92DD-4588-9EA5-190A7D80463F}"/>
              </a:ext>
            </a:extLst>
          </p:cNvPr>
          <p:cNvSpPr txBox="1"/>
          <p:nvPr/>
        </p:nvSpPr>
        <p:spPr>
          <a:xfrm>
            <a:off x="4080396" y="108119"/>
            <a:ext cx="3743030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IWSLT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97F7829F-516A-408C-9135-D923D21A4D1E}"/>
              </a:ext>
            </a:extLst>
          </p:cNvPr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6A0F00D2-941C-4D57-9425-29AF32F5DE34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481AC2F9-034D-405C-BBB3-391236AD3A59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8EF86880-4F79-4629-943E-FA7535A06FDD}"/>
              </a:ext>
            </a:extLst>
          </p:cNvPr>
          <p:cNvSpPr txBox="1"/>
          <p:nvPr/>
        </p:nvSpPr>
        <p:spPr>
          <a:xfrm>
            <a:off x="673510" y="1478638"/>
            <a:ext cx="50448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IWSLT 2017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En-Zh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IWSLT is Real-World conversation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sentences are longer than Chinese sentences.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Chinese language is character-based.</a:t>
            </a:r>
          </a:p>
        </p:txBody>
      </p:sp>
    </p:spTree>
    <p:extLst>
      <p:ext uri="{BB962C8B-B14F-4D97-AF65-F5344CB8AC3E}">
        <p14:creationId xmlns:p14="http://schemas.microsoft.com/office/powerpoint/2010/main" val="22749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千图网海量PPT模板www.58pic.com​​">
  <a:themeElements>
    <a:clrScheme name="自定义 1044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10688B"/>
      </a:accent1>
      <a:accent2>
        <a:srgbClr val="10688B"/>
      </a:accent2>
      <a:accent3>
        <a:srgbClr val="10688B"/>
      </a:accent3>
      <a:accent4>
        <a:srgbClr val="10688B"/>
      </a:accent4>
      <a:accent5>
        <a:srgbClr val="10688B"/>
      </a:accent5>
      <a:accent6>
        <a:srgbClr val="10688B"/>
      </a:accent6>
      <a:hlink>
        <a:srgbClr val="168BBA"/>
      </a:hlink>
      <a:folHlink>
        <a:srgbClr val="680000"/>
      </a:folHlink>
    </a:clrScheme>
    <a:fontScheme name="c2ybsoxd">
      <a:majorFont>
        <a:latin typeface="庞门正道标题体" panose="020F0302020204030204"/>
        <a:ea typeface="庞门正道标题体"/>
        <a:cs typeface=""/>
      </a:majorFont>
      <a:minorFont>
        <a:latin typeface="庞门正道标题体" panose="020F0502020204030204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2005</Words>
  <Application>Microsoft Office PowerPoint</Application>
  <PresentationFormat>寬螢幕</PresentationFormat>
  <Paragraphs>264</Paragraphs>
  <Slides>32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等线</vt:lpstr>
      <vt:lpstr>庞门正道标题体</vt:lpstr>
      <vt:lpstr>標楷體</vt:lpstr>
      <vt:lpstr>Arial</vt:lpstr>
      <vt:lpstr>Times New Roman</vt:lpstr>
      <vt:lpstr>千图网海量PPT模板www.58pic.com​​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柔儀 李</cp:lastModifiedBy>
  <cp:revision>96</cp:revision>
  <dcterms:created xsi:type="dcterms:W3CDTF">2018-04-10T08:10:31Z</dcterms:created>
  <dcterms:modified xsi:type="dcterms:W3CDTF">2024-12-02T06:30:56Z</dcterms:modified>
</cp:coreProperties>
</file>