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2_C7626114.xml" ContentType="application/vnd.ms-powerpoint.comments+xml"/>
  <Override PartName="/ppt/comments/modernComment_103_B74CB4EE.xml" ContentType="application/vnd.ms-powerpoint.comments+xml"/>
  <Override PartName="/ppt/comments/modernComment_106_2EF0CF76.xml" ContentType="application/vnd.ms-powerpoint.comments+xml"/>
  <Override PartName="/ppt/comments/modernComment_107_60D59F33.xml" ContentType="application/vnd.ms-powerpoint.comments+xml"/>
  <Override PartName="/ppt/comments/modernComment_104_26D1C02C.xml" ContentType="application/vnd.ms-powerpoint.comments+xml"/>
  <Override PartName="/ppt/comments/modernComment_105_5881E727.xml" ContentType="application/vnd.ms-powerpoint.comments+xml"/>
  <Override PartName="/ppt/comments/modernComment_108_4D72645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2" r:id="rId9"/>
    <p:sldId id="271" r:id="rId10"/>
    <p:sldId id="263" r:id="rId11"/>
    <p:sldId id="260" r:id="rId12"/>
    <p:sldId id="261" r:id="rId13"/>
    <p:sldId id="264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1444DD-DBD7-FD3F-61CA-33A069484BDD}" name="A Fox" initials="AF" userId="082dcf85f8043c6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79"/>
    <a:srgbClr val="FFEC9B"/>
    <a:srgbClr val="FFD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F62B0-6E13-4748-908B-268E41D37397}" v="12" dt="2022-11-21T22:39:21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85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02_C76261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55BF80-6973-4CEA-9E3F-FBE2F4E22CC3}" authorId="{651444DD-DBD7-FD3F-61CA-33A069484BDD}" created="2022-11-22T06:56:22.55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45113364" sldId="258"/>
      <ac:spMk id="3" creationId="{00000000-0000-0000-0000-000000000000}"/>
      <ac:txMk cp="0" len="35">
        <ac:context len="129" hash="1844217420"/>
      </ac:txMk>
    </ac:txMkLst>
    <p188:pos x="6376219" y="277761"/>
    <p188:txBody>
      <a:bodyPr/>
      <a:lstStyle/>
      <a:p>
        <a:r>
          <a:rPr lang="de-DE"/>
          <a:t>20% Presentation
80% Presentator</a:t>
        </a:r>
      </a:p>
    </p188:txBody>
  </p188:cm>
  <p188:cm id="{ABC67FCA-745A-4404-8879-A724F5747725}" authorId="{651444DD-DBD7-FD3F-61CA-33A069484BDD}" created="2022-11-22T06:57:00.11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45113364" sldId="258"/>
      <ac:spMk id="3" creationId="{00000000-0000-0000-0000-000000000000}"/>
      <ac:txMk cp="64" len="5">
        <ac:context len="129" hash="1844217420"/>
      </ac:txMk>
    </ac:txMkLst>
    <p188:pos x="2512142" y="1939413"/>
    <p188:txBody>
      <a:bodyPr/>
      <a:lstStyle/>
      <a:p>
        <a:r>
          <a:rPr lang="de-DE"/>
          <a:t>Gesamtzusammenhang </a:t>
        </a:r>
      </a:p>
    </p188:txBody>
  </p188:cm>
</p188:cmLst>
</file>

<file path=ppt/comments/modernComment_103_B74CB4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388694-4790-480C-81F3-E7259E137EF5}" authorId="{651444DD-DBD7-FD3F-61CA-33A069484BDD}" created="2022-11-22T06:58:06.95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75257582" sldId="259"/>
      <ac:spMk id="3" creationId="{00000000-0000-0000-0000-000000000000}"/>
      <ac:txMk cp="1" len="13">
        <ac:context len="71" hash="2969082906"/>
      </ac:txMk>
    </ac:txMkLst>
    <p188:pos x="3003755" y="769374"/>
    <p188:txBody>
      <a:bodyPr/>
      <a:lstStyle/>
      <a:p>
        <a:r>
          <a:rPr lang="de-DE"/>
          <a:t>Sagt dem publikim das s ihr was saen wird
Inhalt geben
Dann resumierend überblick von lales zusasmenfassung</a:t>
        </a:r>
      </a:p>
    </p188:txBody>
  </p188:cm>
</p188:cmLst>
</file>

<file path=ppt/comments/modernComment_104_26D1C0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440414-C6FC-4C4F-9226-A1B53C47BAFA}" authorId="{651444DD-DBD7-FD3F-61CA-33A069484BDD}" created="2022-11-22T07:04:45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51280428" sldId="260"/>
      <ac:spMk id="3" creationId="{00000000-0000-0000-0000-000000000000}"/>
      <ac:txMk cp="1" len="25">
        <ac:context len="114" hash="1896026609"/>
      </ac:txMk>
    </ac:txMkLst>
    <p188:pos x="4714568" y="720213"/>
    <p188:txBody>
      <a:bodyPr/>
      <a:lstStyle/>
      <a:p>
        <a:r>
          <a:rPr lang="de-DE"/>
          <a:t>Wenn ich etwas zeige auf der presentation dann sollte ich mich zunächst dem publikum zuwenden, zeigen und dann sprechen</a:t>
        </a:r>
      </a:p>
    </p188:txBody>
  </p188:cm>
</p188:cmLst>
</file>

<file path=ppt/comments/modernComment_105_5881E7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B8A319-803B-4C94-A1D4-6D84B00204B4}" authorId="{651444DD-DBD7-FD3F-61CA-33A069484BDD}" created="2022-11-22T07:08:32.0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84908327" sldId="261"/>
      <ac:spMk id="3" creationId="{00000000-0000-0000-0000-000000000000}"/>
      <ac:txMk cp="1" len="30">
        <ac:context len="234" hash="236798201"/>
      </ac:txMk>
    </ac:txMkLst>
    <p188:pos x="5392994" y="641555"/>
    <p188:txBody>
      <a:bodyPr/>
      <a:lstStyle/>
      <a:p>
        <a:r>
          <a:rPr lang="de-DE"/>
          <a:t>Presentation vorher trainieren!!</a:t>
        </a:r>
      </a:p>
    </p188:txBody>
  </p188:cm>
</p188:cmLst>
</file>

<file path=ppt/comments/modernComment_106_2EF0CF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BAD442-81B4-4598-BBDD-7FEF8C6FD774}" authorId="{651444DD-DBD7-FD3F-61CA-33A069484BDD}" created="2022-11-22T06:59:46.8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87533686" sldId="262"/>
      <ac:spMk id="3" creationId="{00000000-0000-0000-0000-000000000000}"/>
      <ac:txMk cp="113" len="19">
        <ac:context len="236" hash="525730626"/>
      </ac:txMk>
    </ac:txMkLst>
    <p188:pos x="3751006" y="2372032"/>
    <p188:txBody>
      <a:bodyPr/>
      <a:lstStyle/>
      <a:p>
        <a:r>
          <a:rPr lang="de-DE"/>
          <a:t>Nicht zu viel zeit beinnemhem
</a:t>
        </a:r>
      </a:p>
    </p188:txBody>
  </p188:cm>
  <p188:cm id="{38FBFEED-3016-45A2-9FEB-76E7C1865A72}" authorId="{651444DD-DBD7-FD3F-61CA-33A069484BDD}" created="2022-11-22T07:00:34.35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87533686" sldId="262"/>
      <ac:spMk id="3" creationId="{00000000-0000-0000-0000-000000000000}"/>
      <ac:txMk cp="134" len="41">
        <ac:context len="236" hash="525730626"/>
      </ac:txMk>
    </ac:txMkLst>
    <p188:pos x="7261123" y="2893142"/>
    <p188:txBody>
      <a:bodyPr/>
      <a:lstStyle/>
      <a:p>
        <a:r>
          <a:rPr lang="de-DE"/>
          <a:t>Grundlage fürs publikum </a:t>
        </a:r>
      </a:p>
    </p188:txBody>
  </p188:cm>
  <p188:cm id="{B93AEB3F-D462-498D-90A0-D19981551CA8}" authorId="{651444DD-DBD7-FD3F-61CA-33A069484BDD}" created="2022-11-22T07:01:00.996">
    <pc:sldMkLst xmlns:pc="http://schemas.microsoft.com/office/powerpoint/2013/main/command">
      <pc:docMk/>
      <pc:sldMk cId="787533686" sldId="262"/>
    </pc:sldMkLst>
    <p188:txBody>
      <a:bodyPr/>
      <a:lstStyle/>
      <a:p>
        <a:r>
          <a:rPr lang="de-DE"/>
          <a:t>Alles sollte vorher bereits vorbereitet sein</a:t>
        </a:r>
      </a:p>
    </p188:txBody>
  </p188:cm>
</p188:cmLst>
</file>

<file path=ppt/comments/modernComment_107_60D59F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A772DC-634F-4A42-A0BB-6D23BBBDD83E}" authorId="{651444DD-DBD7-FD3F-61CA-33A069484BDD}" created="2022-11-22T07:03:46.2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24612659" sldId="263"/>
      <ac:spMk id="3" creationId="{00000000-0000-0000-0000-000000000000}"/>
      <ac:txMk cp="210" len="11">
        <ac:context len="243" hash="1140505021"/>
      </ac:txMk>
    </ac:txMkLst>
    <p188:pos x="2531806" y="3601065"/>
    <p188:txBody>
      <a:bodyPr/>
      <a:lstStyle/>
      <a:p>
        <a:r>
          <a:rPr lang="de-DE"/>
          <a:t>Eher vermeiden</a:t>
        </a:r>
      </a:p>
    </p188:txBody>
  </p188:cm>
</p188:cmLst>
</file>

<file path=ppt/comments/modernComment_108_4D7264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EA07A7-7B20-4885-9576-618F44947E2B}" authorId="{651444DD-DBD7-FD3F-61CA-33A069484BDD}" created="2022-11-22T07:12:49.7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99342428" sldId="264"/>
      <ac:spMk id="3" creationId="{00000000-0000-0000-0000-000000000000}"/>
      <ac:txMk cp="1" len="15">
        <ac:context len="215" hash="2570496676"/>
      </ac:txMk>
    </ac:txMkLst>
    <p188:pos x="2984090" y="641555"/>
    <p188:txBody>
      <a:bodyPr/>
      <a:lstStyle/>
      <a:p>
        <a:r>
          <a:rPr lang="de-DE"/>
          <a:t>Fluchtgedanke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15CBD-7863-4002-A277-7ACEB915AD6C}" type="datetimeFigureOut">
              <a:rPr lang="de-DE" smtClean="0"/>
              <a:t>22.11.2022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842C0-6550-4576-8D56-F05AB7E5F3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63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E275-30C2-4787-9657-491B4242C70F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84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4DD6-3D42-42E5-88C3-3DA51E76E834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5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7C5-4F04-4D81-AB11-3B6A4C654B54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8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885A-C367-4A6C-B9DE-B54252E9343E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28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0C47-A4BB-4A6E-B705-6F46C3A62645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5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C368-6671-4873-A49F-38EE5CFCCC07}" type="datetime1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5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B648-6761-4266-BF27-79393F3DF88C}" type="datetime1">
              <a:rPr lang="de-DE" smtClean="0"/>
              <a:t>22.11.2022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59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154-D270-488D-ADEA-3A2985E10421}" type="datetime1">
              <a:rPr lang="de-DE" smtClean="0"/>
              <a:t>22.11.2022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9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771-2D1D-4F3A-ACE7-3BBE5E26ABF6}" type="datetime1">
              <a:rPr lang="de-DE" smtClean="0"/>
              <a:t>22.11.2022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89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EE04-C7FE-4FEB-A4B7-851B897FA825}" type="datetime1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56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9D3-C40C-444E-B753-1F31E38151B7}" type="datetime1">
              <a:rPr lang="de-DE" smtClean="0"/>
              <a:t>22.11.2022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7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0168-223A-472F-9C41-5F3E09B4ED85}" type="datetime1">
              <a:rPr lang="de-DE" smtClean="0"/>
              <a:t>22.11.2022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8C83-43AB-467E-A0A9-25805CB7AE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0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8_4D72645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2_C76261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3_B74CB4E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6_2EF0CF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7_60D59F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4_26D1C02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5_5881E7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5736" y="332657"/>
            <a:ext cx="6262464" cy="2520279"/>
          </a:xfrm>
        </p:spPr>
        <p:txBody>
          <a:bodyPr/>
          <a:lstStyle/>
          <a:p>
            <a:pPr algn="l"/>
            <a:r>
              <a:rPr lang="de-DE" b="1" u="sng" dirty="0"/>
              <a:t>Leitfaden PRÄSENTATION</a:t>
            </a:r>
          </a:p>
        </p:txBody>
      </p:sp>
      <p:pic>
        <p:nvPicPr>
          <p:cNvPr id="1026" name="Picture 2" descr="C:\Users\sandra\Documents\Sandra September 08\Schule\Projektmanagement\Bild Prä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183416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ndra\Documents\Sandra September 08\Schule\Projektmanagement\Bild Roter Fad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2095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50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Lampenfieber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endParaRPr lang="de-DE" dirty="0"/>
          </a:p>
          <a:p>
            <a:pPr lvl="0"/>
            <a:r>
              <a:rPr lang="de-DE" b="1" dirty="0"/>
              <a:t>Reptiliengehirn</a:t>
            </a:r>
            <a:endParaRPr lang="de-DE" dirty="0"/>
          </a:p>
          <a:p>
            <a:pPr lvl="0"/>
            <a:r>
              <a:rPr lang="de-DE" b="1" dirty="0"/>
              <a:t>Einatmen</a:t>
            </a:r>
            <a:endParaRPr lang="de-DE" dirty="0"/>
          </a:p>
          <a:p>
            <a:pPr lvl="0"/>
            <a:r>
              <a:rPr lang="de-DE" b="1" dirty="0"/>
              <a:t>Fester Stand</a:t>
            </a:r>
            <a:endParaRPr lang="de-DE" dirty="0"/>
          </a:p>
          <a:p>
            <a:pPr lvl="0"/>
            <a:r>
              <a:rPr lang="de-DE" b="1" dirty="0"/>
              <a:t>Kurzfristig: Muskeln einzeln spannen und entspannen</a:t>
            </a:r>
            <a:endParaRPr lang="de-DE" dirty="0"/>
          </a:p>
          <a:p>
            <a:pPr lvl="0"/>
            <a:r>
              <a:rPr lang="de-DE" b="1" dirty="0"/>
              <a:t>Langfristig:</a:t>
            </a:r>
          </a:p>
          <a:p>
            <a:pPr lvl="1"/>
            <a:r>
              <a:rPr lang="de-DE" b="1" dirty="0"/>
              <a:t> 	       Entspannungsübungen</a:t>
            </a:r>
            <a:endParaRPr lang="de-DE" dirty="0"/>
          </a:p>
          <a:p>
            <a:pPr lvl="1"/>
            <a:r>
              <a:rPr lang="de-DE" b="1" dirty="0"/>
              <a:t>          Autosuggestion (positive, klare Ziele) </a:t>
            </a:r>
            <a:endParaRPr lang="de-DE" dirty="0"/>
          </a:p>
          <a:p>
            <a:pPr lvl="1"/>
            <a:r>
              <a:rPr lang="de-DE" b="1" dirty="0"/>
              <a:t>          Positiv denken</a:t>
            </a:r>
            <a:r>
              <a:rPr lang="de-DE" dirty="0"/>
              <a:t>   </a:t>
            </a:r>
          </a:p>
          <a:p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536" y="6356350"/>
            <a:ext cx="8352928" cy="365125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Vorbereitung – Aufbau – Medien - Folien  - Körpersprache – Sprache – </a:t>
            </a:r>
            <a:r>
              <a:rPr lang="de-DE" sz="1600" b="1" i="1" dirty="0">
                <a:solidFill>
                  <a:schemeClr val="tx1"/>
                </a:solidFill>
              </a:rPr>
              <a:t>Lampenfieber</a:t>
            </a:r>
          </a:p>
        </p:txBody>
      </p:sp>
      <p:pic>
        <p:nvPicPr>
          <p:cNvPr id="1028" name="Picture 4" descr="C:\Users\sandra\Documents\Sandra September 08\Schule\Projektmanagement\Bild Roter Fad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3" y="6391509"/>
            <a:ext cx="208840" cy="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dra\Documents\Sandra September 08\Schule\Projektmanagement\Bild Präsent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" y="116632"/>
            <a:ext cx="11430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424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Gutes Gelingen!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de-DE" b="1" dirty="0" err="1"/>
              <a:t>Don‘t</a:t>
            </a:r>
            <a:r>
              <a:rPr lang="de-DE" b="1" dirty="0"/>
              <a:t> </a:t>
            </a:r>
            <a:r>
              <a:rPr lang="de-DE" b="1" dirty="0" err="1"/>
              <a:t>forget</a:t>
            </a:r>
            <a:r>
              <a:rPr lang="de-DE" b="1" dirty="0"/>
              <a:t>: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b="1" i="1" dirty="0"/>
              <a:t>80% der Aufmerksamkeit liegen beim Präsentator und 20% bei den Folien!</a:t>
            </a:r>
          </a:p>
          <a:p>
            <a:pPr lvl="0"/>
            <a:endParaRPr lang="de-DE" dirty="0"/>
          </a:p>
          <a:p>
            <a:pPr marL="0" lvl="0" indent="0">
              <a:buNone/>
            </a:pPr>
            <a:endParaRPr lang="de-DE" b="1" dirty="0"/>
          </a:p>
          <a:p>
            <a:pPr lvl="0"/>
            <a:endParaRPr lang="de-DE" dirty="0"/>
          </a:p>
          <a:p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536" y="6356350"/>
            <a:ext cx="8352928" cy="365125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Überblick – Vorbereitung – Aufbau – Folien -Körpersprache – Sprache – </a:t>
            </a:r>
            <a:r>
              <a:rPr lang="de-DE" sz="1600" b="1" i="1" dirty="0">
                <a:solidFill>
                  <a:schemeClr val="tx1"/>
                </a:solidFill>
              </a:rPr>
              <a:t>Lampenfieber</a:t>
            </a:r>
          </a:p>
        </p:txBody>
      </p:sp>
      <p:pic>
        <p:nvPicPr>
          <p:cNvPr id="1028" name="Picture 4" descr="C:\Users\sandra\Documents\Sandra September 08\Schule\Projektmanagement\Bild Roter Fa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3" y="6391509"/>
            <a:ext cx="208840" cy="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dra\Documents\Sandra September 08\Schule\Projektmanagement\Bild Präsen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" y="116632"/>
            <a:ext cx="11430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andra\Documents\Sandra September 08\Schule\Projektmanagement\Bild Vortr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4365104"/>
            <a:ext cx="1898063" cy="141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0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Vorbereitung</a:t>
            </a:r>
          </a:p>
          <a:p>
            <a:r>
              <a:rPr lang="de-DE" b="1" dirty="0"/>
              <a:t>Aufbau</a:t>
            </a:r>
          </a:p>
          <a:p>
            <a:r>
              <a:rPr lang="de-DE" b="1" dirty="0"/>
              <a:t>Medien</a:t>
            </a:r>
          </a:p>
          <a:p>
            <a:r>
              <a:rPr lang="de-DE" b="1" dirty="0"/>
              <a:t>Foliengestaltung</a:t>
            </a:r>
          </a:p>
          <a:p>
            <a:r>
              <a:rPr lang="de-DE" b="1" dirty="0"/>
              <a:t>Körpersprache</a:t>
            </a:r>
          </a:p>
          <a:p>
            <a:r>
              <a:rPr lang="de-DE" b="1" dirty="0"/>
              <a:t>Sprache</a:t>
            </a:r>
          </a:p>
          <a:p>
            <a:r>
              <a:rPr lang="de-DE" b="1" dirty="0"/>
              <a:t>Lampenfieber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536" y="6356350"/>
            <a:ext cx="8352928" cy="365125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Vorbereitung – Aufbau – Medien - Folien - Körpersprache – Sprache – Lampenfieber</a:t>
            </a:r>
          </a:p>
        </p:txBody>
      </p:sp>
      <p:pic>
        <p:nvPicPr>
          <p:cNvPr id="1028" name="Picture 4" descr="C:\Users\sandra\Documents\Sandra September 08\Schule\Projektmanagement\Bild Roter Fa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3" y="6391509"/>
            <a:ext cx="208840" cy="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dra\Documents\Sandra September 08\Schule\Projektmanagement\Bild Präsen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" y="116632"/>
            <a:ext cx="11430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Vorbereitung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b="1" dirty="0"/>
              <a:t>Präsentation - Spitze des Eisberges</a:t>
            </a:r>
            <a:endParaRPr lang="de-DE" dirty="0"/>
          </a:p>
          <a:p>
            <a:pPr lvl="0"/>
            <a:r>
              <a:rPr lang="de-DE" b="1" dirty="0"/>
              <a:t>Ziele </a:t>
            </a:r>
            <a:endParaRPr lang="de-DE" dirty="0"/>
          </a:p>
          <a:p>
            <a:pPr lvl="0"/>
            <a:r>
              <a:rPr lang="de-DE" b="1" dirty="0"/>
              <a:t>Zuhöreranalyse</a:t>
            </a:r>
            <a:endParaRPr lang="de-DE" dirty="0"/>
          </a:p>
          <a:p>
            <a:pPr lvl="0"/>
            <a:r>
              <a:rPr lang="de-DE" b="1" dirty="0"/>
              <a:t>Roter Faden</a:t>
            </a:r>
            <a:endParaRPr lang="de-DE" dirty="0"/>
          </a:p>
          <a:p>
            <a:pPr lvl="0"/>
            <a:r>
              <a:rPr lang="de-DE" b="1" dirty="0"/>
              <a:t>Ideensammlung</a:t>
            </a:r>
            <a:endParaRPr lang="de-DE" dirty="0"/>
          </a:p>
          <a:p>
            <a:pPr lvl="0"/>
            <a:r>
              <a:rPr lang="de-DE" b="1" dirty="0"/>
              <a:t>Gliederung</a:t>
            </a:r>
            <a:endParaRPr lang="de-DE" dirty="0"/>
          </a:p>
          <a:p>
            <a:pPr lvl="0"/>
            <a:r>
              <a:rPr lang="de-DE" b="1" dirty="0"/>
              <a:t>Text NIE gänzlich vorformulieren</a:t>
            </a:r>
            <a:endParaRPr lang="de-DE" dirty="0"/>
          </a:p>
          <a:p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536" y="6356350"/>
            <a:ext cx="8352928" cy="365125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de-DE" sz="1600" b="1" i="1" dirty="0">
                <a:solidFill>
                  <a:schemeClr val="tx1"/>
                </a:solidFill>
              </a:rPr>
              <a:t>Vorbereitung</a:t>
            </a:r>
            <a:r>
              <a:rPr lang="de-DE" sz="1600" dirty="0">
                <a:solidFill>
                  <a:schemeClr val="tx1"/>
                </a:solidFill>
              </a:rPr>
              <a:t> – Aufbau – Medien - Folien - Körpersprache – Sprache – Lampenfieber</a:t>
            </a:r>
          </a:p>
        </p:txBody>
      </p:sp>
      <p:pic>
        <p:nvPicPr>
          <p:cNvPr id="1028" name="Picture 4" descr="C:\Users\sandra\Documents\Sandra September 08\Schule\Projektmanagement\Bild Roter Fad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3" y="6391509"/>
            <a:ext cx="208840" cy="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dra\Documents\Sandra September 08\Schule\Projektmanagement\Bild Präsent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" y="116632"/>
            <a:ext cx="11430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133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Aufbau - 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de-DE" dirty="0"/>
          </a:p>
          <a:p>
            <a:pPr lvl="0"/>
            <a:r>
              <a:rPr lang="de-DE" b="1" dirty="0"/>
              <a:t>Goldene Regel</a:t>
            </a:r>
            <a:endParaRPr lang="de-DE" dirty="0"/>
          </a:p>
          <a:p>
            <a:pPr lvl="0"/>
            <a:r>
              <a:rPr lang="de-DE" b="1" dirty="0"/>
              <a:t>Verlauf  (roter Faden)</a:t>
            </a:r>
            <a:endParaRPr lang="de-DE" dirty="0"/>
          </a:p>
          <a:p>
            <a:pPr lvl="0"/>
            <a:r>
              <a:rPr lang="de-DE" b="1" dirty="0"/>
              <a:t>Einleitung – Hauptteil - Schluss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536" y="6356350"/>
            <a:ext cx="8352928" cy="365125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Vorbereitung – </a:t>
            </a:r>
            <a:r>
              <a:rPr lang="de-DE" sz="1600" b="1" i="1" dirty="0">
                <a:solidFill>
                  <a:schemeClr val="tx1"/>
                </a:solidFill>
              </a:rPr>
              <a:t>Aufbau</a:t>
            </a:r>
            <a:r>
              <a:rPr lang="de-DE" sz="1600" dirty="0">
                <a:solidFill>
                  <a:schemeClr val="tx1"/>
                </a:solidFill>
              </a:rPr>
              <a:t> – Medien - Folien  - Körpersprache – Sprache - Lampenfieber</a:t>
            </a:r>
          </a:p>
        </p:txBody>
      </p:sp>
      <p:pic>
        <p:nvPicPr>
          <p:cNvPr id="1028" name="Picture 4" descr="C:\Users\sandra\Documents\Sandra September 08\Schule\Projektmanagement\Bild Roter Fad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3" y="6391509"/>
            <a:ext cx="208840" cy="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dra\Documents\Sandra September 08\Schule\Projektmanagement\Bild Präsent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" y="116632"/>
            <a:ext cx="11430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575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Medien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de-DE" dirty="0"/>
          </a:p>
          <a:p>
            <a:pPr lvl="0"/>
            <a:r>
              <a:rPr lang="de-DE" b="1" dirty="0"/>
              <a:t>Medieneinsatz - Zweimedienkonzept?</a:t>
            </a:r>
          </a:p>
          <a:p>
            <a:pPr lvl="1"/>
            <a:r>
              <a:rPr lang="de-DE" dirty="0"/>
              <a:t>Flipchart/Tafel (Schrift – Stifte - Farben)</a:t>
            </a:r>
          </a:p>
          <a:p>
            <a:pPr lvl="1"/>
            <a:r>
              <a:rPr lang="de-DE" dirty="0" err="1"/>
              <a:t>Beamer</a:t>
            </a:r>
            <a:r>
              <a:rPr lang="de-DE" dirty="0"/>
              <a:t> (zeigen – weiterschalten)</a:t>
            </a:r>
          </a:p>
          <a:p>
            <a:pPr lvl="1"/>
            <a:r>
              <a:rPr lang="de-DE" dirty="0"/>
              <a:t>Videoeinsatz (Länge)</a:t>
            </a:r>
          </a:p>
          <a:p>
            <a:pPr lvl="1">
              <a:buFontTx/>
              <a:buChar char="-"/>
            </a:pPr>
            <a:r>
              <a:rPr lang="de-DE" dirty="0"/>
              <a:t>Handout (Folienverzeichnis - Nummerierung)</a:t>
            </a:r>
          </a:p>
          <a:p>
            <a:pPr lvl="0"/>
            <a:r>
              <a:rPr lang="de-DE" b="1" dirty="0"/>
              <a:t>Vorbereitung technischer Mittel</a:t>
            </a:r>
          </a:p>
          <a:p>
            <a:pPr lvl="0"/>
            <a:r>
              <a:rPr lang="de-DE" b="1" dirty="0"/>
              <a:t>Zielbezogener Einsatz</a:t>
            </a:r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lvl="1">
              <a:buFontTx/>
              <a:buChar char="-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0"/>
            <a:endParaRPr lang="de-DE" dirty="0"/>
          </a:p>
          <a:p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536" y="6356350"/>
            <a:ext cx="8352928" cy="365125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Vorbereitung – Aufbau – </a:t>
            </a:r>
            <a:r>
              <a:rPr lang="de-DE" sz="1600" b="1" i="1" dirty="0">
                <a:solidFill>
                  <a:schemeClr val="tx1"/>
                </a:solidFill>
              </a:rPr>
              <a:t>Medien</a:t>
            </a:r>
            <a:r>
              <a:rPr lang="de-DE" sz="1600" dirty="0">
                <a:solidFill>
                  <a:schemeClr val="tx1"/>
                </a:solidFill>
              </a:rPr>
              <a:t> - Folien</a:t>
            </a:r>
            <a:r>
              <a:rPr lang="de-DE" sz="1600" b="1" i="1" dirty="0">
                <a:solidFill>
                  <a:schemeClr val="tx1"/>
                </a:solidFill>
              </a:rPr>
              <a:t> - </a:t>
            </a:r>
            <a:r>
              <a:rPr lang="de-DE" sz="1600" dirty="0">
                <a:solidFill>
                  <a:schemeClr val="tx1"/>
                </a:solidFill>
              </a:rPr>
              <a:t>Körpersprache – Sprache – Lampenfieber</a:t>
            </a:r>
          </a:p>
        </p:txBody>
      </p:sp>
      <p:pic>
        <p:nvPicPr>
          <p:cNvPr id="1028" name="Picture 4" descr="C:\Users\sandra\Documents\Sandra September 08\Schule\Projektmanagement\Bild Roter Fad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3" y="6391509"/>
            <a:ext cx="208840" cy="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dra\Documents\Sandra September 08\Schule\Projektmanagement\Bild Präsent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" y="116632"/>
            <a:ext cx="11430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336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Foliengestaltung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endParaRPr lang="de-DE" dirty="0"/>
          </a:p>
          <a:p>
            <a:pPr lvl="0"/>
            <a:r>
              <a:rPr lang="de-DE" b="1" dirty="0"/>
              <a:t>Grafische Auflösung</a:t>
            </a:r>
            <a:endParaRPr lang="de-DE" dirty="0"/>
          </a:p>
          <a:p>
            <a:pPr lvl="0"/>
            <a:r>
              <a:rPr lang="de-DE" b="1" dirty="0"/>
              <a:t>Überschrift pro Folie</a:t>
            </a:r>
            <a:endParaRPr lang="de-DE" dirty="0"/>
          </a:p>
          <a:p>
            <a:pPr lvl="0"/>
            <a:r>
              <a:rPr lang="de-DE" b="1" dirty="0"/>
              <a:t>Fußzeile (Verlauf – roter Faden), Seitennummerierung?</a:t>
            </a:r>
            <a:endParaRPr lang="de-DE" dirty="0"/>
          </a:p>
          <a:p>
            <a:pPr lvl="0"/>
            <a:r>
              <a:rPr lang="de-DE" b="1" dirty="0"/>
              <a:t>Gedankliche Einheit pro Folie (7 Punkte)</a:t>
            </a:r>
            <a:endParaRPr lang="de-DE" dirty="0"/>
          </a:p>
          <a:p>
            <a:pPr lvl="0"/>
            <a:r>
              <a:rPr lang="de-DE" b="1" dirty="0"/>
              <a:t>Nominalstil – Information stichwortartig – 4-5 Wörter/Zeile</a:t>
            </a:r>
            <a:endParaRPr lang="de-DE" dirty="0"/>
          </a:p>
          <a:p>
            <a:pPr lvl="0"/>
            <a:r>
              <a:rPr lang="de-DE" b="1" dirty="0"/>
              <a:t>So wenig Information wie möglich, so viel wie nötig</a:t>
            </a:r>
            <a:endParaRPr lang="de-DE" dirty="0"/>
          </a:p>
          <a:p>
            <a:pPr lvl="0"/>
            <a:r>
              <a:rPr lang="de-DE" b="1" dirty="0"/>
              <a:t>Selbsterklärend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536" y="6356350"/>
            <a:ext cx="8352928" cy="365125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Vorbereitung – Aufbau – Medien - </a:t>
            </a:r>
            <a:r>
              <a:rPr lang="de-DE" sz="1600" b="1" i="1" dirty="0">
                <a:solidFill>
                  <a:schemeClr val="tx1"/>
                </a:solidFill>
              </a:rPr>
              <a:t>Folien - </a:t>
            </a:r>
            <a:r>
              <a:rPr lang="de-DE" sz="1600" dirty="0">
                <a:solidFill>
                  <a:schemeClr val="tx1"/>
                </a:solidFill>
              </a:rPr>
              <a:t>Körpersprache – Sprache – Lampenfieber</a:t>
            </a:r>
          </a:p>
        </p:txBody>
      </p:sp>
      <p:pic>
        <p:nvPicPr>
          <p:cNvPr id="1028" name="Picture 4" descr="C:\Users\sandra\Documents\Sandra September 08\Schule\Projektmanagement\Bild Roter Fa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3" y="6391509"/>
            <a:ext cx="208840" cy="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dra\Documents\Sandra September 08\Schule\Projektmanagement\Bild Präsen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" y="116632"/>
            <a:ext cx="11430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23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Foliengestaltung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de-DE" dirty="0"/>
          </a:p>
          <a:p>
            <a:pPr lvl="0"/>
            <a:r>
              <a:rPr lang="de-DE" b="1" dirty="0"/>
              <a:t>Schriftgröße/Schriftstärke: 	</a:t>
            </a:r>
          </a:p>
          <a:p>
            <a:pPr lvl="1"/>
            <a:r>
              <a:rPr lang="de-DE" b="1" dirty="0"/>
              <a:t>    Fettschrift</a:t>
            </a:r>
            <a:endParaRPr lang="de-DE" dirty="0"/>
          </a:p>
          <a:p>
            <a:pPr lvl="1"/>
            <a:r>
              <a:rPr lang="de-DE" b="1" dirty="0"/>
              <a:t>    mind. 18 Punkt/ besser 24 Punkt</a:t>
            </a:r>
            <a:endParaRPr lang="de-DE" dirty="0"/>
          </a:p>
          <a:p>
            <a:pPr lvl="1"/>
            <a:r>
              <a:rPr lang="de-DE" b="1" dirty="0"/>
              <a:t>    nicht nur Großbuchstaben</a:t>
            </a:r>
            <a:endParaRPr lang="de-DE" dirty="0"/>
          </a:p>
          <a:p>
            <a:pPr lvl="1"/>
            <a:r>
              <a:rPr lang="de-DE" b="1" dirty="0"/>
              <a:t>    Arial od. ähnliche Schriften ohne Serifen</a:t>
            </a:r>
            <a:endParaRPr lang="de-DE" dirty="0"/>
          </a:p>
          <a:p>
            <a:pPr lvl="0"/>
            <a:r>
              <a:rPr lang="de-DE" b="1" dirty="0"/>
              <a:t>Folienhintergrund/Schriftfarbe</a:t>
            </a:r>
            <a:endParaRPr lang="de-DE" dirty="0"/>
          </a:p>
          <a:p>
            <a:pPr lvl="0"/>
            <a:r>
              <a:rPr lang="de-DE" b="1" dirty="0"/>
              <a:t>Sprechzeit pro Folie</a:t>
            </a:r>
            <a:endParaRPr lang="de-DE" dirty="0"/>
          </a:p>
          <a:p>
            <a:pPr lvl="0"/>
            <a:r>
              <a:rPr lang="de-DE" b="1" dirty="0"/>
              <a:t>Animationen</a:t>
            </a:r>
            <a:endParaRPr lang="de-DE" dirty="0"/>
          </a:p>
          <a:p>
            <a:r>
              <a:rPr lang="de-DE" b="1" dirty="0"/>
              <a:t>Folienverzeichnis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536" y="6356350"/>
            <a:ext cx="8352928" cy="365125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Vorbereitung – Aufbau – Medien - </a:t>
            </a:r>
            <a:r>
              <a:rPr lang="de-DE" sz="1600" b="1" i="1" dirty="0">
                <a:solidFill>
                  <a:schemeClr val="tx1"/>
                </a:solidFill>
              </a:rPr>
              <a:t>Folien - </a:t>
            </a:r>
            <a:r>
              <a:rPr lang="de-DE" sz="1600" dirty="0">
                <a:solidFill>
                  <a:schemeClr val="tx1"/>
                </a:solidFill>
              </a:rPr>
              <a:t>Körpersprache – Sprache – Lampenfieber</a:t>
            </a:r>
          </a:p>
        </p:txBody>
      </p:sp>
      <p:pic>
        <p:nvPicPr>
          <p:cNvPr id="1028" name="Picture 4" descr="C:\Users\sandra\Documents\Sandra September 08\Schule\Projektmanagement\Bild Roter Fad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3" y="6391509"/>
            <a:ext cx="208840" cy="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dra\Documents\Sandra September 08\Schule\Projektmanagement\Bild Präsent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" y="116632"/>
            <a:ext cx="11430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126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Körpersprache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de-DE" dirty="0"/>
          </a:p>
          <a:p>
            <a:pPr lvl="0"/>
            <a:r>
              <a:rPr lang="de-DE" b="1" dirty="0"/>
              <a:t>TTT (Touch – Turn – Talk)</a:t>
            </a:r>
            <a:endParaRPr lang="de-DE" dirty="0"/>
          </a:p>
          <a:p>
            <a:pPr lvl="0"/>
            <a:r>
              <a:rPr lang="de-DE" b="1" dirty="0"/>
              <a:t>Schauspielerei</a:t>
            </a:r>
            <a:endParaRPr lang="de-DE" dirty="0"/>
          </a:p>
          <a:p>
            <a:pPr lvl="0"/>
            <a:r>
              <a:rPr lang="de-DE" b="1" dirty="0"/>
              <a:t>Stand</a:t>
            </a:r>
            <a:endParaRPr lang="de-DE" dirty="0"/>
          </a:p>
          <a:p>
            <a:pPr lvl="0"/>
            <a:r>
              <a:rPr lang="de-DE" b="1" dirty="0"/>
              <a:t>Hände</a:t>
            </a:r>
            <a:endParaRPr lang="de-DE" dirty="0"/>
          </a:p>
          <a:p>
            <a:pPr lvl="0"/>
            <a:r>
              <a:rPr lang="de-DE" b="1" dirty="0"/>
              <a:t>Bewegung</a:t>
            </a:r>
            <a:endParaRPr lang="de-DE" dirty="0"/>
          </a:p>
          <a:p>
            <a:pPr lvl="0"/>
            <a:r>
              <a:rPr lang="de-DE" b="1" dirty="0"/>
              <a:t>Lächeln</a:t>
            </a:r>
            <a:endParaRPr lang="de-DE" dirty="0"/>
          </a:p>
          <a:p>
            <a:pPr lvl="0"/>
            <a:r>
              <a:rPr lang="de-DE" b="1" dirty="0"/>
              <a:t>Blickkontakt (WM-Blick, 6-Sekunden-Regel)</a:t>
            </a:r>
            <a:endParaRPr lang="de-DE" dirty="0"/>
          </a:p>
          <a:p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536" y="6356350"/>
            <a:ext cx="8352928" cy="365125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Vorbereitung – Aufbau – Medien - Folien - </a:t>
            </a:r>
            <a:r>
              <a:rPr lang="de-DE" sz="1600" b="1" i="1" dirty="0">
                <a:solidFill>
                  <a:schemeClr val="tx1"/>
                </a:solidFill>
              </a:rPr>
              <a:t>Körpersprache</a:t>
            </a:r>
            <a:r>
              <a:rPr lang="de-DE" sz="1600" dirty="0">
                <a:solidFill>
                  <a:schemeClr val="tx1"/>
                </a:solidFill>
              </a:rPr>
              <a:t> – Sprache – Lampenfieber</a:t>
            </a:r>
          </a:p>
        </p:txBody>
      </p:sp>
      <p:pic>
        <p:nvPicPr>
          <p:cNvPr id="1028" name="Picture 4" descr="C:\Users\sandra\Documents\Sandra September 08\Schule\Projektmanagement\Bild Roter Fad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3" y="6391509"/>
            <a:ext cx="208840" cy="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dra\Documents\Sandra September 08\Schule\Projektmanagement\Bild Präsent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" y="116632"/>
            <a:ext cx="11430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2804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Sprache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de-DE" dirty="0"/>
          </a:p>
          <a:p>
            <a:pPr lvl="0"/>
            <a:r>
              <a:rPr lang="de-DE" b="1" dirty="0"/>
              <a:t>Sprechdenken (kurze, einfache Sätze)</a:t>
            </a:r>
          </a:p>
          <a:p>
            <a:pPr lvl="0"/>
            <a:r>
              <a:rPr lang="de-DE" b="1" dirty="0"/>
              <a:t>Verständlich sprechen</a:t>
            </a:r>
            <a:endParaRPr lang="de-DE" dirty="0"/>
          </a:p>
          <a:p>
            <a:pPr lvl="0"/>
            <a:r>
              <a:rPr lang="de-DE" b="1" dirty="0"/>
              <a:t>Lebendiger Tonfall</a:t>
            </a:r>
            <a:endParaRPr lang="de-DE" dirty="0"/>
          </a:p>
          <a:p>
            <a:pPr lvl="0"/>
            <a:r>
              <a:rPr lang="de-DE" b="1" dirty="0"/>
              <a:t>Lautstärke/Tempo variieren</a:t>
            </a:r>
            <a:endParaRPr lang="de-DE" dirty="0"/>
          </a:p>
          <a:p>
            <a:pPr lvl="0"/>
            <a:r>
              <a:rPr lang="de-DE" b="1" dirty="0"/>
              <a:t>Kein AUSWENDIGLERNEN oder ABLESEN!</a:t>
            </a:r>
            <a:endParaRPr lang="de-DE" dirty="0"/>
          </a:p>
          <a:p>
            <a:pPr lvl="0"/>
            <a:r>
              <a:rPr lang="de-DE" b="1" dirty="0"/>
              <a:t>Nervosität beschleunigt Tempo</a:t>
            </a:r>
            <a:endParaRPr lang="de-DE" dirty="0"/>
          </a:p>
          <a:p>
            <a:pPr lvl="0"/>
            <a:r>
              <a:rPr lang="de-DE" b="1" dirty="0"/>
              <a:t>Bewusste Sprechpausen (bis fünf zählen)</a:t>
            </a:r>
            <a:endParaRPr lang="de-DE" dirty="0"/>
          </a:p>
          <a:p>
            <a:pPr lvl="0"/>
            <a:r>
              <a:rPr lang="de-DE" b="1" dirty="0"/>
              <a:t>Versprecher - Hänger</a:t>
            </a:r>
            <a:endParaRPr lang="de-DE" dirty="0"/>
          </a:p>
          <a:p>
            <a:pPr lvl="0"/>
            <a:endParaRPr lang="de-DE" dirty="0"/>
          </a:p>
          <a:p>
            <a:endParaRPr lang="de-DE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95536" y="6356350"/>
            <a:ext cx="8352928" cy="365125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Vorbereitung – Aufbau – Medien - Folien - Körpersprache – </a:t>
            </a:r>
            <a:r>
              <a:rPr lang="de-DE" sz="1600" b="1" i="1" dirty="0">
                <a:solidFill>
                  <a:schemeClr val="tx1"/>
                </a:solidFill>
              </a:rPr>
              <a:t>Sprache</a:t>
            </a:r>
            <a:r>
              <a:rPr lang="de-DE" sz="1600" dirty="0">
                <a:solidFill>
                  <a:schemeClr val="tx1"/>
                </a:solidFill>
              </a:rPr>
              <a:t> –- Lampenfieber</a:t>
            </a:r>
          </a:p>
        </p:txBody>
      </p:sp>
      <p:pic>
        <p:nvPicPr>
          <p:cNvPr id="1028" name="Picture 4" descr="C:\Users\sandra\Documents\Sandra September 08\Schule\Projektmanagement\Bild Roter Fad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3" y="6391509"/>
            <a:ext cx="208840" cy="2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ndra\Documents\Sandra September 08\Schule\Projektmanagement\Bild Präsent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4" y="116632"/>
            <a:ext cx="11430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083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AA16BCB885C144AC15BE64CC7CA531" ma:contentTypeVersion="4" ma:contentTypeDescription="Ein neues Dokument erstellen." ma:contentTypeScope="" ma:versionID="c226d9fa1e2abab8e9c3a047a742ca16">
  <xsd:schema xmlns:xsd="http://www.w3.org/2001/XMLSchema" xmlns:xs="http://www.w3.org/2001/XMLSchema" xmlns:p="http://schemas.microsoft.com/office/2006/metadata/properties" xmlns:ns2="7563daec-3fff-481a-ba53-e511acf535a6" xmlns:ns3="d044fc7c-6410-4fb0-abb4-3be537cae3b6" targetNamespace="http://schemas.microsoft.com/office/2006/metadata/properties" ma:root="true" ma:fieldsID="fd8cfdb8abca0d5b9eda8340d5cee2f8" ns2:_="" ns3:_="">
    <xsd:import namespace="7563daec-3fff-481a-ba53-e511acf535a6"/>
    <xsd:import namespace="d044fc7c-6410-4fb0-abb4-3be537cae3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63daec-3fff-481a-ba53-e511acf535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4fc7c-6410-4fb0-abb4-3be537cae3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85EEFC-8C80-4226-A66D-10AD052F0C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2D95EF-63DC-48F4-A00D-84CCDC9006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946412-8F02-42F1-B655-0DC056058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63daec-3fff-481a-ba53-e511acf535a6"/>
    <ds:schemaRef ds:uri="d044fc7c-6410-4fb0-abb4-3be537cae3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Larissa</vt:lpstr>
      <vt:lpstr>Leitfaden PRÄSENTATION</vt:lpstr>
      <vt:lpstr>Überblick</vt:lpstr>
      <vt:lpstr>Vorbereitung</vt:lpstr>
      <vt:lpstr>Aufbau - Grundlagen</vt:lpstr>
      <vt:lpstr>Medien</vt:lpstr>
      <vt:lpstr>Foliengestaltung 1</vt:lpstr>
      <vt:lpstr>Foliengestaltung 2</vt:lpstr>
      <vt:lpstr>Körpersprache</vt:lpstr>
      <vt:lpstr>Sprache</vt:lpstr>
      <vt:lpstr>Lampenfieber</vt:lpstr>
      <vt:lpstr>Gutes Gelingen!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sandra</dc:creator>
  <cp:lastModifiedBy>A Fox</cp:lastModifiedBy>
  <cp:revision>41</cp:revision>
  <dcterms:created xsi:type="dcterms:W3CDTF">2011-09-05T09:04:23Z</dcterms:created>
  <dcterms:modified xsi:type="dcterms:W3CDTF">2022-11-22T08:48:19Z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0x01010002AA16BCB885C144AC15BE64CC7CA531</vt:lpwstr>
  </property>
</Properties>
</file>