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58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FBE1E42-2CBD-46D9-8B00-AD65FD0D5061}">
          <p14:sldIdLst>
            <p14:sldId id="256"/>
            <p14:sldId id="257"/>
          </p14:sldIdLst>
        </p14:section>
        <p14:section name="PSP, IMV, Gannt" id="{17B6D266-23E0-4875-87C9-AC5666D2D7C6}">
          <p14:sldIdLst>
            <p14:sldId id="264"/>
            <p14:sldId id="265"/>
            <p14:sldId id="268"/>
          </p14:sldIdLst>
        </p14:section>
        <p14:section name="Arbeitspakäte" id="{F8945CEE-0FA0-4A0F-A508-73895132F6F9}">
          <p14:sldIdLst>
            <p14:sldId id="258"/>
            <p14:sldId id="259"/>
            <p14:sldId id="260"/>
            <p14:sldId id="261"/>
            <p14:sldId id="262"/>
          </p14:sldIdLst>
        </p14:section>
        <p14:section name="Outro" id="{A8B6B48B-7C93-4840-AAE5-47D52583DEAA}">
          <p14:sldIdLst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3A4C-732F-B116-B3B3-26DE7523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71A-5DC4-8AF1-12E7-28A5134AB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FA77C-970F-5024-C818-40438ADD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CAB8B-A16D-58C9-B282-7729852B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0CF2-C802-32F7-800D-1A8CC2C7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3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28D9-26A8-CA75-E760-6D8466F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281D-16A8-6DF3-3906-F028768BC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51B9-A055-9E4E-5457-BE651A7A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8A8C-EBB5-C7D5-5AB3-33F85D5A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9857D-00E2-40C5-0F72-AF385DDF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1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B0963-7FD4-CCF9-D42B-752D88C6F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CE048-6C4F-1047-FE9E-39F28BA40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1A56-EA1D-DAAD-6C30-A6EA98AA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3478D-1613-9368-7DF7-1F39A46F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C753-A203-9DF6-63F0-89127B7A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8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904B-16D4-C283-4B75-F24B77D1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954E-4822-EE49-629A-49FEA605E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1AAA-412C-BF8B-53DC-7FAEBB14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24AC-0721-AB41-1557-7678385B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88E0-DE5D-6746-08FB-03A41353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9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0F27-8F71-1CB0-9C97-DE1B2BC3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4044-D8E0-F0C1-3F2D-EEAC6007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15D0-2E26-BFC3-2F95-E8364541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5BD2-3CE2-D880-7E1D-E8EAC0D9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42B13-78EC-2E86-7ECB-78AEE6D6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5F87-94FE-0522-D2D8-D6749777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512E-65BB-7038-39FD-4D1F5A44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19317-3916-EDFF-2FC4-1205198C5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7E3C8-0F08-A019-C8A4-A965A35B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EC7DF-3009-282D-8A17-851C8CD7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7B36B-EBB7-E26A-3118-F9B7A1FA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5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8369-2168-7512-58A1-BF4F3960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C9B2-BFEC-2979-C436-0F017E85B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BC498-EAD5-E10B-CA15-223F5FEEB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39F87-DF74-3F7A-AA3E-27FA8EA7A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EC122-8CB2-5496-C98B-E04CFEF64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B8CFD-2A27-F1A4-130E-FD08B01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ABED9-82ED-A244-1E76-00726ADD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20254-32D7-7662-DFAF-76F8FC52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2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6C9B-6BAF-94CD-C7C0-93542788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D2F48-C94D-6991-0D1E-172A534B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A297B-52AE-03A6-F629-020D0713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34A2D-930A-D747-0550-2E3CD278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4B49F-06A1-616A-50A2-217674F5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E1EFD-50AB-00C9-6175-F921BCA2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E1B1-4BDD-EB57-9674-EC85982F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E99B-739D-6493-B747-A5B5319C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CB12-F817-FAA1-02E2-2DFC71671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390EB-151E-B429-1BA6-82074D065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880E-5C59-13CB-A1F3-BDE44546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8FADF-63ED-DBFD-3EBA-25073DAA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4899D-B776-861C-D8D1-F21CAC0F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1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58DD-CF77-93F5-0C74-7F2439A8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70E43-64FC-E577-618C-52E716A16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DA39A-1EC6-DB70-768E-E5630FCBF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A3173-FCBE-E838-65D5-512FA761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67BFD-8737-6B70-F7C9-330F1145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B16CA-0A99-0ED1-E258-BE0C46A9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8255D-759A-E325-A9F7-2232C736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80B7-4076-1838-909C-38E28AD5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45C2-BE45-E46E-04C1-159FFFA7F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FDD4-9569-49B3-8CBD-106B6B2C829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3601-F131-2693-19CE-EEFADC1A8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746C-BAF5-4D62-2889-1C995010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082B-229B-41BC-9E15-41EE6C9B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99CA-6B1A-2595-C14D-1D6C0FFF7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Rundenzählung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DF101-45F4-23A4-D372-0BAF9B8FC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9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1149-5C02-1F77-433B-FE44D189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Testen</a:t>
            </a:r>
            <a:r>
              <a:rPr lang="en-US" dirty="0"/>
              <a:t> und Aufbau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7EF5-A54C-C22F-5A5C-10ADF95C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F611-4433-3D8A-A1CA-A61D5728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853D8-A1D5-537E-4E02-E5BF5AB20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1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805-4408-BE44-9EBC-0335AB09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D290-7DCC-BE75-AAE0-09A6A51B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13F5-D4C6-FE60-8496-ED92AFFF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Überblick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17D9-804E-31E5-D12D-4D45DA632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E719E-42D8-C882-4B35-0E8734D0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311-374B-ACC5-6683-FA10C1B3E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1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D61-3CBB-7020-BFD4-9E2AB4AE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IMV</a:t>
            </a:r>
            <a:r>
              <a:rPr lang="en-US" dirty="0"/>
              <a:t>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7EE8-C140-CC8A-7297-537B6C27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76C3-7582-1140-C35F-6715E7F1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Zeit </a:t>
            </a:r>
            <a:r>
              <a:rPr lang="en-US" dirty="0" err="1"/>
              <a:t>Einteilung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4075-9251-C8A6-CAB8-FF0DBD87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1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B35F-34C9-DB6A-13AE-884BC638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</a:t>
            </a:r>
            <a:r>
              <a:rPr lang="en-US" dirty="0" err="1"/>
              <a:t>Beschaffung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F48C-3BF0-395F-C34B-7E90D8D5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4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FD7E-EDD5-C717-02DE-8ADEA5E6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635A-EA56-6381-A027-86965743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5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9205-5FC3-B5FA-61DE-05E8A2D3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Rundenzählungsprogramm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68B6-FBA1-7407-C968-1D62E435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1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4FD3-D8D0-A2B0-70BD-A3C770E4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Anzeige</a:t>
            </a:r>
            <a:r>
              <a:rPr lang="en-US" dirty="0"/>
              <a:t>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2B81-3BAD-2071-722E-649B69D5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3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Rundenzählung</vt:lpstr>
      <vt:lpstr>Überblick</vt:lpstr>
      <vt:lpstr>Projekt Struktur Plan</vt:lpstr>
      <vt:lpstr>IMV Matrix</vt:lpstr>
      <vt:lpstr>Zeit Einteilung</vt:lpstr>
      <vt:lpstr>Hardware Beschaffung</vt:lpstr>
      <vt:lpstr>Datenbank</vt:lpstr>
      <vt:lpstr>Rundenzählungsprogramm</vt:lpstr>
      <vt:lpstr>Anzeige Website</vt:lpstr>
      <vt:lpstr>Testen und Aufbau</vt:lpstr>
      <vt:lpstr>Zusammenfassung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Rundenzählung</dc:title>
  <dc:creator>A Fox</dc:creator>
  <cp:lastModifiedBy>A Fox</cp:lastModifiedBy>
  <cp:revision>1</cp:revision>
  <dcterms:created xsi:type="dcterms:W3CDTF">2023-05-04T14:13:17Z</dcterms:created>
  <dcterms:modified xsi:type="dcterms:W3CDTF">2023-05-04T14:22:17Z</dcterms:modified>
</cp:coreProperties>
</file>