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9" r:id="rId7"/>
    <p:sldId id="260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B779355D-C6DE-47F2-90A1-958369BF67E5}">
          <p14:sldIdLst>
            <p14:sldId id="256"/>
            <p14:sldId id="257"/>
          </p14:sldIdLst>
        </p14:section>
        <p14:section name="PSP, IMV, GANNT" id="{64CD05AB-DFF3-4E42-A626-4F303A5B254C}">
          <p14:sldIdLst>
            <p14:sldId id="259"/>
            <p14:sldId id="260"/>
            <p14:sldId id="263"/>
          </p14:sldIdLst>
        </p14:section>
        <p14:section name="Arv" id="{D6A296AA-A767-4276-A047-609E49D04CFA}">
          <p14:sldIdLst>
            <p14:sldId id="265"/>
            <p14:sldId id="266"/>
            <p14:sldId id="267"/>
            <p14:sldId id="268"/>
            <p14:sldId id="269"/>
          </p14:sldIdLst>
        </p14:section>
        <p14:section name="Outro" id="{F09CC73B-F9BD-4A3B-BB2F-147E1EC0F74F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95327-5EF5-4FD8-AFDA-CA95F6DC3DE5}" v="73" dt="2022-11-17T19:56:13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024" autoAdjust="0"/>
  </p:normalViewPr>
  <p:slideViewPr>
    <p:cSldViewPr snapToGrid="0">
      <p:cViewPr varScale="1">
        <p:scale>
          <a:sx n="85" d="100"/>
          <a:sy n="85" d="100"/>
        </p:scale>
        <p:origin x="15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IDHOLD Paul" userId="570f4e65-a2d2-44c0-be97-5053a93babf2" providerId="ADAL" clId="{A7A496B4-FB09-44A9-A694-BC3083863EBA}"/>
    <pc:docChg chg="custSel modSld">
      <pc:chgData name="LOIDHOLD Paul" userId="570f4e65-a2d2-44c0-be97-5053a93babf2" providerId="ADAL" clId="{A7A496B4-FB09-44A9-A694-BC3083863EBA}" dt="2022-10-21T05:48:21.949" v="2" actId="26606"/>
      <pc:docMkLst>
        <pc:docMk/>
      </pc:docMkLst>
      <pc:sldChg chg="addSp modSp mod setBg addAnim">
        <pc:chgData name="LOIDHOLD Paul" userId="570f4e65-a2d2-44c0-be97-5053a93babf2" providerId="ADAL" clId="{A7A496B4-FB09-44A9-A694-BC3083863EBA}" dt="2022-10-21T05:48:10.227" v="1"/>
        <pc:sldMkLst>
          <pc:docMk/>
          <pc:sldMk cId="1805795522" sldId="256"/>
        </pc:sldMkLst>
        <pc:spChg chg="mo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2" creationId="{B1E30C40-5664-F665-F646-48A8B6652F0F}"/>
          </ac:spMkLst>
        </pc:spChg>
        <pc:spChg chg="mo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3" creationId="{7967CF30-C7FF-B4E4-BDC3-C169B212CB9C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8" creationId="{6F5A5072-7B47-4D32-B52A-4EBBF590B8A5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10" creationId="{9715DAF0-AE1B-46C9-8A6B-DB2AA05AB91D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12" creationId="{6016219D-510E-4184-9090-6D5578A87BD1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14" creationId="{AFF4A713-7B75-4B21-90D7-5AB19547C728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16" creationId="{DC631C0B-6DA6-4E57-8231-CE32B3434A7E}"/>
          </ac:spMkLst>
        </pc:spChg>
        <pc:spChg chg="add">
          <ac:chgData name="LOIDHOLD Paul" userId="570f4e65-a2d2-44c0-be97-5053a93babf2" providerId="ADAL" clId="{A7A496B4-FB09-44A9-A694-BC3083863EBA}" dt="2022-10-21T05:48:10.226" v="0" actId="26606"/>
          <ac:spMkLst>
            <pc:docMk/>
            <pc:sldMk cId="1805795522" sldId="256"/>
            <ac:spMk id="18" creationId="{C29501E6-A978-4A61-9689-9085AF97A53A}"/>
          </ac:spMkLst>
        </pc:spChg>
      </pc:sldChg>
      <pc:sldChg chg="addSp modSp mod setBg">
        <pc:chgData name="LOIDHOLD Paul" userId="570f4e65-a2d2-44c0-be97-5053a93babf2" providerId="ADAL" clId="{A7A496B4-FB09-44A9-A694-BC3083863EBA}" dt="2022-10-21T05:48:21.949" v="2" actId="26606"/>
        <pc:sldMkLst>
          <pc:docMk/>
          <pc:sldMk cId="2961824790" sldId="257"/>
        </pc:sldMkLst>
        <pc:spChg chg="mo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2" creationId="{EF3AD5E4-37AC-4497-853F-AF4A43833865}"/>
          </ac:spMkLst>
        </pc:spChg>
        <pc:spChg chg="mo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3" creationId="{CD1E9C04-9E08-D25B-FB56-4043DB5DE9A8}"/>
          </ac:spMkLst>
        </pc:spChg>
        <pc:spChg chg="ad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8" creationId="{1B15ED52-F352-441B-82BF-E0EA34836D08}"/>
          </ac:spMkLst>
        </pc:spChg>
        <pc:spChg chg="ad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10" creationId="{3B2E3793-BFE6-45A2-9B7B-E18844431C99}"/>
          </ac:spMkLst>
        </pc:spChg>
        <pc:spChg chg="ad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12" creationId="{BC4C4868-CB8F-4AF9-9CDB-8108F2C19B67}"/>
          </ac:spMkLst>
        </pc:spChg>
        <pc:spChg chg="ad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14" creationId="{375E0459-6403-40CD-989D-56A4407CA12E}"/>
          </ac:spMkLst>
        </pc:spChg>
        <pc:spChg chg="add">
          <ac:chgData name="LOIDHOLD Paul" userId="570f4e65-a2d2-44c0-be97-5053a93babf2" providerId="ADAL" clId="{A7A496B4-FB09-44A9-A694-BC3083863EBA}" dt="2022-10-21T05:48:21.949" v="2" actId="26606"/>
          <ac:spMkLst>
            <pc:docMk/>
            <pc:sldMk cId="2961824790" sldId="257"/>
            <ac:spMk id="16" creationId="{53E5B1A8-3AC9-4BD1-9BBC-78CA94F2D1BA}"/>
          </ac:spMkLst>
        </pc:spChg>
      </pc:sldChg>
    </pc:docChg>
  </pc:docChgLst>
  <pc:docChgLst>
    <pc:chgData name="LOIDHOLD Paul" userId="570f4e65-a2d2-44c0-be97-5053a93babf2" providerId="ADAL" clId="{EF795327-5EF5-4FD8-AFDA-CA95F6DC3DE5}"/>
    <pc:docChg chg="undo redo custSel addSld delSld modSld sldOrd modMainMaster">
      <pc:chgData name="LOIDHOLD Paul" userId="570f4e65-a2d2-44c0-be97-5053a93babf2" providerId="ADAL" clId="{EF795327-5EF5-4FD8-AFDA-CA95F6DC3DE5}" dt="2022-11-17T22:19:52.339" v="5413" actId="20577"/>
      <pc:docMkLst>
        <pc:docMk/>
      </pc:docMkLst>
      <pc:sldChg chg="modSp mod modNotesTx">
        <pc:chgData name="LOIDHOLD Paul" userId="570f4e65-a2d2-44c0-be97-5053a93babf2" providerId="ADAL" clId="{EF795327-5EF5-4FD8-AFDA-CA95F6DC3DE5}" dt="2022-11-17T08:43:05.557" v="3709" actId="20577"/>
        <pc:sldMkLst>
          <pc:docMk/>
          <pc:sldMk cId="1805795522" sldId="256"/>
        </pc:sldMkLst>
        <pc:spChg chg="mod">
          <ac:chgData name="LOIDHOLD Paul" userId="570f4e65-a2d2-44c0-be97-5053a93babf2" providerId="ADAL" clId="{EF795327-5EF5-4FD8-AFDA-CA95F6DC3DE5}" dt="2022-11-17T08:34:08.511" v="2983" actId="403"/>
          <ac:spMkLst>
            <pc:docMk/>
            <pc:sldMk cId="1805795522" sldId="256"/>
            <ac:spMk id="2" creationId="{B1E30C40-5664-F665-F646-48A8B6652F0F}"/>
          </ac:spMkLst>
        </pc:spChg>
        <pc:spChg chg="mod">
          <ac:chgData name="LOIDHOLD Paul" userId="570f4e65-a2d2-44c0-be97-5053a93babf2" providerId="ADAL" clId="{EF795327-5EF5-4FD8-AFDA-CA95F6DC3DE5}" dt="2022-11-17T08:36:27.882" v="3011" actId="403"/>
          <ac:spMkLst>
            <pc:docMk/>
            <pc:sldMk cId="1805795522" sldId="256"/>
            <ac:spMk id="3" creationId="{7967CF30-C7FF-B4E4-BDC3-C169B212CB9C}"/>
          </ac:spMkLst>
        </pc:spChg>
      </pc:sldChg>
      <pc:sldChg chg="addSp modSp mod modNotesTx">
        <pc:chgData name="LOIDHOLD Paul" userId="570f4e65-a2d2-44c0-be97-5053a93babf2" providerId="ADAL" clId="{EF795327-5EF5-4FD8-AFDA-CA95F6DC3DE5}" dt="2022-11-17T16:49:19.171" v="4914" actId="20577"/>
        <pc:sldMkLst>
          <pc:docMk/>
          <pc:sldMk cId="2961824790" sldId="257"/>
        </pc:sldMkLst>
        <pc:spChg chg="mod">
          <ac:chgData name="LOIDHOLD Paul" userId="570f4e65-a2d2-44c0-be97-5053a93babf2" providerId="ADAL" clId="{EF795327-5EF5-4FD8-AFDA-CA95F6DC3DE5}" dt="2022-11-17T08:34:58.369" v="2985" actId="403"/>
          <ac:spMkLst>
            <pc:docMk/>
            <pc:sldMk cId="2961824790" sldId="257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16:49:19.171" v="4914" actId="20577"/>
          <ac:spMkLst>
            <pc:docMk/>
            <pc:sldMk cId="2961824790" sldId="257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0:37.144" v="2808" actId="113"/>
          <ac:spMkLst>
            <pc:docMk/>
            <pc:sldMk cId="2961824790" sldId="257"/>
            <ac:spMk id="5" creationId="{D9E8B2D2-6FD9-7EA7-C84D-8377DB44D180}"/>
          </ac:spMkLst>
        </pc:spChg>
        <pc:picChg chg="add mod">
          <ac:chgData name="LOIDHOLD Paul" userId="570f4e65-a2d2-44c0-be97-5053a93babf2" providerId="ADAL" clId="{EF795327-5EF5-4FD8-AFDA-CA95F6DC3DE5}" dt="2022-11-16T13:01:56.174" v="1973" actId="1076"/>
          <ac:picMkLst>
            <pc:docMk/>
            <pc:sldMk cId="2961824790" sldId="257"/>
            <ac:picMk id="9" creationId="{28527C38-5A5D-D4EA-FA7A-1EB875B2387F}"/>
          </ac:picMkLst>
        </pc:picChg>
        <pc:picChg chg="add mod">
          <ac:chgData name="LOIDHOLD Paul" userId="570f4e65-a2d2-44c0-be97-5053a93babf2" providerId="ADAL" clId="{EF795327-5EF5-4FD8-AFDA-CA95F6DC3DE5}" dt="2022-11-16T13:02:20.163" v="1976" actId="1076"/>
          <ac:picMkLst>
            <pc:docMk/>
            <pc:sldMk cId="2961824790" sldId="257"/>
            <ac:picMk id="13" creationId="{F086524F-CE9D-C54F-8666-373156DB1C22}"/>
          </ac:picMkLst>
        </pc:picChg>
      </pc:sldChg>
      <pc:sldChg chg="modSp add del mod">
        <pc:chgData name="LOIDHOLD Paul" userId="570f4e65-a2d2-44c0-be97-5053a93babf2" providerId="ADAL" clId="{EF795327-5EF5-4FD8-AFDA-CA95F6DC3DE5}" dt="2022-11-16T08:59:27.270" v="1091" actId="2696"/>
        <pc:sldMkLst>
          <pc:docMk/>
          <pc:sldMk cId="706347013" sldId="258"/>
        </pc:sldMkLst>
        <pc:spChg chg="mod">
          <ac:chgData name="LOIDHOLD Paul" userId="570f4e65-a2d2-44c0-be97-5053a93babf2" providerId="ADAL" clId="{EF795327-5EF5-4FD8-AFDA-CA95F6DC3DE5}" dt="2022-11-16T08:48:43.123" v="779" actId="20577"/>
          <ac:spMkLst>
            <pc:docMk/>
            <pc:sldMk cId="706347013" sldId="258"/>
            <ac:spMk id="2" creationId="{EF3AD5E4-37AC-4497-853F-AF4A43833865}"/>
          </ac:spMkLst>
        </pc:spChg>
      </pc:sldChg>
      <pc:sldChg chg="new del">
        <pc:chgData name="LOIDHOLD Paul" userId="570f4e65-a2d2-44c0-be97-5053a93babf2" providerId="ADAL" clId="{EF795327-5EF5-4FD8-AFDA-CA95F6DC3DE5}" dt="2022-11-16T08:34:54.868" v="21" actId="2696"/>
        <pc:sldMkLst>
          <pc:docMk/>
          <pc:sldMk cId="1022102121" sldId="258"/>
        </pc:sldMkLst>
      </pc:sldChg>
      <pc:sldChg chg="new del">
        <pc:chgData name="LOIDHOLD Paul" userId="570f4e65-a2d2-44c0-be97-5053a93babf2" providerId="ADAL" clId="{EF795327-5EF5-4FD8-AFDA-CA95F6DC3DE5}" dt="2022-11-16T08:35:04.391" v="23" actId="2696"/>
        <pc:sldMkLst>
          <pc:docMk/>
          <pc:sldMk cId="2836822428" sldId="258"/>
        </pc:sldMkLst>
      </pc:sldChg>
      <pc:sldChg chg="new del">
        <pc:chgData name="LOIDHOLD Paul" userId="570f4e65-a2d2-44c0-be97-5053a93babf2" providerId="ADAL" clId="{EF795327-5EF5-4FD8-AFDA-CA95F6DC3DE5}" dt="2022-11-16T08:34:38.473" v="19" actId="2696"/>
        <pc:sldMkLst>
          <pc:docMk/>
          <pc:sldMk cId="3796474999" sldId="258"/>
        </pc:sldMkLst>
      </pc:sldChg>
      <pc:sldChg chg="delSp add del setBg delDesignElem">
        <pc:chgData name="LOIDHOLD Paul" userId="570f4e65-a2d2-44c0-be97-5053a93babf2" providerId="ADAL" clId="{EF795327-5EF5-4FD8-AFDA-CA95F6DC3DE5}" dt="2022-11-16T08:35:20.080" v="31" actId="47"/>
        <pc:sldMkLst>
          <pc:docMk/>
          <pc:sldMk cId="316277501" sldId="259"/>
        </pc:sldMkLst>
        <pc:spChg chg="del">
          <ac:chgData name="LOIDHOLD Paul" userId="570f4e65-a2d2-44c0-be97-5053a93babf2" providerId="ADAL" clId="{EF795327-5EF5-4FD8-AFDA-CA95F6DC3DE5}" dt="2022-11-16T08:35:17.251" v="26"/>
          <ac:spMkLst>
            <pc:docMk/>
            <pc:sldMk cId="316277501" sldId="259"/>
            <ac:spMk id="8" creationId="{1B15ED52-F352-441B-82BF-E0EA34836D08}"/>
          </ac:spMkLst>
        </pc:spChg>
        <pc:spChg chg="del">
          <ac:chgData name="LOIDHOLD Paul" userId="570f4e65-a2d2-44c0-be97-5053a93babf2" providerId="ADAL" clId="{EF795327-5EF5-4FD8-AFDA-CA95F6DC3DE5}" dt="2022-11-16T08:35:17.251" v="26"/>
          <ac:spMkLst>
            <pc:docMk/>
            <pc:sldMk cId="316277501" sldId="259"/>
            <ac:spMk id="10" creationId="{3B2E3793-BFE6-45A2-9B7B-E18844431C99}"/>
          </ac:spMkLst>
        </pc:spChg>
        <pc:spChg chg="del">
          <ac:chgData name="LOIDHOLD Paul" userId="570f4e65-a2d2-44c0-be97-5053a93babf2" providerId="ADAL" clId="{EF795327-5EF5-4FD8-AFDA-CA95F6DC3DE5}" dt="2022-11-16T08:35:17.251" v="26"/>
          <ac:spMkLst>
            <pc:docMk/>
            <pc:sldMk cId="316277501" sldId="259"/>
            <ac:spMk id="12" creationId="{BC4C4868-CB8F-4AF9-9CDB-8108F2C19B67}"/>
          </ac:spMkLst>
        </pc:spChg>
        <pc:spChg chg="del">
          <ac:chgData name="LOIDHOLD Paul" userId="570f4e65-a2d2-44c0-be97-5053a93babf2" providerId="ADAL" clId="{EF795327-5EF5-4FD8-AFDA-CA95F6DC3DE5}" dt="2022-11-16T08:35:17.251" v="26"/>
          <ac:spMkLst>
            <pc:docMk/>
            <pc:sldMk cId="316277501" sldId="259"/>
            <ac:spMk id="14" creationId="{375E0459-6403-40CD-989D-56A4407CA12E}"/>
          </ac:spMkLst>
        </pc:spChg>
        <pc:spChg chg="del">
          <ac:chgData name="LOIDHOLD Paul" userId="570f4e65-a2d2-44c0-be97-5053a93babf2" providerId="ADAL" clId="{EF795327-5EF5-4FD8-AFDA-CA95F6DC3DE5}" dt="2022-11-16T08:35:17.251" v="26"/>
          <ac:spMkLst>
            <pc:docMk/>
            <pc:sldMk cId="316277501" sldId="259"/>
            <ac:spMk id="16" creationId="{53E5B1A8-3AC9-4BD1-9BBC-78CA94F2D1BA}"/>
          </ac:spMkLst>
        </pc:spChg>
      </pc:sldChg>
      <pc:sldChg chg="modSp add mod modNotesTx">
        <pc:chgData name="LOIDHOLD Paul" userId="570f4e65-a2d2-44c0-be97-5053a93babf2" providerId="ADAL" clId="{EF795327-5EF5-4FD8-AFDA-CA95F6DC3DE5}" dt="2022-11-17T16:51:54.541" v="4919" actId="20577"/>
        <pc:sldMkLst>
          <pc:docMk/>
          <pc:sldMk cId="3876293518" sldId="259"/>
        </pc:sldMkLst>
        <pc:spChg chg="mod">
          <ac:chgData name="LOIDHOLD Paul" userId="570f4e65-a2d2-44c0-be97-5053a93babf2" providerId="ADAL" clId="{EF795327-5EF5-4FD8-AFDA-CA95F6DC3DE5}" dt="2022-11-17T08:35:02.208" v="2986" actId="403"/>
          <ac:spMkLst>
            <pc:docMk/>
            <pc:sldMk cId="3876293518" sldId="259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16:51:54.541" v="4919" actId="20577"/>
          <ac:spMkLst>
            <pc:docMk/>
            <pc:sldMk cId="3876293518" sldId="259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0:44.054" v="2809" actId="113"/>
          <ac:spMkLst>
            <pc:docMk/>
            <pc:sldMk cId="3876293518" sldId="259"/>
            <ac:spMk id="5" creationId="{D9E8B2D2-6FD9-7EA7-C84D-8377DB44D180}"/>
          </ac:spMkLst>
        </pc:spChg>
      </pc:sldChg>
      <pc:sldChg chg="delSp add del setBg delDesignElem">
        <pc:chgData name="LOIDHOLD Paul" userId="570f4e65-a2d2-44c0-be97-5053a93babf2" providerId="ADAL" clId="{EF795327-5EF5-4FD8-AFDA-CA95F6DC3DE5}" dt="2022-11-16T08:35:21.230" v="32" actId="47"/>
        <pc:sldMkLst>
          <pc:docMk/>
          <pc:sldMk cId="183594447" sldId="260"/>
        </pc:sldMkLst>
        <pc:spChg chg="del">
          <ac:chgData name="LOIDHOLD Paul" userId="570f4e65-a2d2-44c0-be97-5053a93babf2" providerId="ADAL" clId="{EF795327-5EF5-4FD8-AFDA-CA95F6DC3DE5}" dt="2022-11-16T08:35:17.607" v="28"/>
          <ac:spMkLst>
            <pc:docMk/>
            <pc:sldMk cId="183594447" sldId="260"/>
            <ac:spMk id="8" creationId="{1B15ED52-F352-441B-82BF-E0EA34836D08}"/>
          </ac:spMkLst>
        </pc:spChg>
        <pc:spChg chg="del">
          <ac:chgData name="LOIDHOLD Paul" userId="570f4e65-a2d2-44c0-be97-5053a93babf2" providerId="ADAL" clId="{EF795327-5EF5-4FD8-AFDA-CA95F6DC3DE5}" dt="2022-11-16T08:35:17.607" v="28"/>
          <ac:spMkLst>
            <pc:docMk/>
            <pc:sldMk cId="183594447" sldId="260"/>
            <ac:spMk id="10" creationId="{3B2E3793-BFE6-45A2-9B7B-E18844431C99}"/>
          </ac:spMkLst>
        </pc:spChg>
        <pc:spChg chg="del">
          <ac:chgData name="LOIDHOLD Paul" userId="570f4e65-a2d2-44c0-be97-5053a93babf2" providerId="ADAL" clId="{EF795327-5EF5-4FD8-AFDA-CA95F6DC3DE5}" dt="2022-11-16T08:35:17.607" v="28"/>
          <ac:spMkLst>
            <pc:docMk/>
            <pc:sldMk cId="183594447" sldId="260"/>
            <ac:spMk id="12" creationId="{BC4C4868-CB8F-4AF9-9CDB-8108F2C19B67}"/>
          </ac:spMkLst>
        </pc:spChg>
        <pc:spChg chg="del">
          <ac:chgData name="LOIDHOLD Paul" userId="570f4e65-a2d2-44c0-be97-5053a93babf2" providerId="ADAL" clId="{EF795327-5EF5-4FD8-AFDA-CA95F6DC3DE5}" dt="2022-11-16T08:35:17.607" v="28"/>
          <ac:spMkLst>
            <pc:docMk/>
            <pc:sldMk cId="183594447" sldId="260"/>
            <ac:spMk id="14" creationId="{375E0459-6403-40CD-989D-56A4407CA12E}"/>
          </ac:spMkLst>
        </pc:spChg>
        <pc:spChg chg="del">
          <ac:chgData name="LOIDHOLD Paul" userId="570f4e65-a2d2-44c0-be97-5053a93babf2" providerId="ADAL" clId="{EF795327-5EF5-4FD8-AFDA-CA95F6DC3DE5}" dt="2022-11-16T08:35:17.607" v="28"/>
          <ac:spMkLst>
            <pc:docMk/>
            <pc:sldMk cId="183594447" sldId="260"/>
            <ac:spMk id="16" creationId="{53E5B1A8-3AC9-4BD1-9BBC-78CA94F2D1BA}"/>
          </ac:spMkLst>
        </pc:spChg>
      </pc:sldChg>
      <pc:sldChg chg="addSp delSp modSp add mod ord">
        <pc:chgData name="LOIDHOLD Paul" userId="570f4e65-a2d2-44c0-be97-5053a93babf2" providerId="ADAL" clId="{EF795327-5EF5-4FD8-AFDA-CA95F6DC3DE5}" dt="2022-11-17T19:59:07.068" v="5213" actId="20577"/>
        <pc:sldMkLst>
          <pc:docMk/>
          <pc:sldMk cId="355143409" sldId="260"/>
        </pc:sldMkLst>
        <pc:spChg chg="mod">
          <ac:chgData name="LOIDHOLD Paul" userId="570f4e65-a2d2-44c0-be97-5053a93babf2" providerId="ADAL" clId="{EF795327-5EF5-4FD8-AFDA-CA95F6DC3DE5}" dt="2022-11-17T08:35:33.811" v="3006" actId="20577"/>
          <ac:spMkLst>
            <pc:docMk/>
            <pc:sldMk cId="355143409" sldId="260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19:59:07.068" v="5213" actId="20577"/>
          <ac:spMkLst>
            <pc:docMk/>
            <pc:sldMk cId="355143409" sldId="260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1:18.682" v="2816" actId="113"/>
          <ac:spMkLst>
            <pc:docMk/>
            <pc:sldMk cId="355143409" sldId="260"/>
            <ac:spMk id="5" creationId="{D9E8B2D2-6FD9-7EA7-C84D-8377DB44D180}"/>
          </ac:spMkLst>
        </pc:spChg>
        <pc:picChg chg="add del mod">
          <ac:chgData name="LOIDHOLD Paul" userId="570f4e65-a2d2-44c0-be97-5053a93babf2" providerId="ADAL" clId="{EF795327-5EF5-4FD8-AFDA-CA95F6DC3DE5}" dt="2022-11-17T08:27:43.345" v="2766"/>
          <ac:picMkLst>
            <pc:docMk/>
            <pc:sldMk cId="355143409" sldId="260"/>
            <ac:picMk id="2050" creationId="{46C62AF9-F731-D8D3-ABAD-BC58D9FB8E79}"/>
          </ac:picMkLst>
        </pc:picChg>
        <pc:picChg chg="add del mod">
          <ac:chgData name="LOIDHOLD Paul" userId="570f4e65-a2d2-44c0-be97-5053a93babf2" providerId="ADAL" clId="{EF795327-5EF5-4FD8-AFDA-CA95F6DC3DE5}" dt="2022-11-17T08:28:21.300" v="2776"/>
          <ac:picMkLst>
            <pc:docMk/>
            <pc:sldMk cId="355143409" sldId="260"/>
            <ac:picMk id="2052" creationId="{2E595873-2ED8-7A27-02F7-13CC6882F56F}"/>
          </ac:picMkLst>
        </pc:picChg>
        <pc:picChg chg="add del mod">
          <ac:chgData name="LOIDHOLD Paul" userId="570f4e65-a2d2-44c0-be97-5053a93babf2" providerId="ADAL" clId="{EF795327-5EF5-4FD8-AFDA-CA95F6DC3DE5}" dt="2022-11-17T08:29:01.508" v="2802"/>
          <ac:picMkLst>
            <pc:docMk/>
            <pc:sldMk cId="355143409" sldId="260"/>
            <ac:picMk id="2054" creationId="{4CA2DBB1-901F-0015-3172-9C0F918E67D9}"/>
          </ac:picMkLst>
        </pc:picChg>
        <pc:picChg chg="add mod">
          <ac:chgData name="LOIDHOLD Paul" userId="570f4e65-a2d2-44c0-be97-5053a93babf2" providerId="ADAL" clId="{EF795327-5EF5-4FD8-AFDA-CA95F6DC3DE5}" dt="2022-11-17T19:56:13.684" v="5122" actId="1076"/>
          <ac:picMkLst>
            <pc:docMk/>
            <pc:sldMk cId="355143409" sldId="260"/>
            <ac:picMk id="2056" creationId="{BE5DEA72-0578-A915-75D3-064FF0030E10}"/>
          </ac:picMkLst>
        </pc:picChg>
      </pc:sldChg>
      <pc:sldChg chg="delSp add del setBg delDesignElem">
        <pc:chgData name="LOIDHOLD Paul" userId="570f4e65-a2d2-44c0-be97-5053a93babf2" providerId="ADAL" clId="{EF795327-5EF5-4FD8-AFDA-CA95F6DC3DE5}" dt="2022-11-16T08:35:22.665" v="33" actId="47"/>
        <pc:sldMkLst>
          <pc:docMk/>
          <pc:sldMk cId="1139362380" sldId="261"/>
        </pc:sldMkLst>
        <pc:spChg chg="del">
          <ac:chgData name="LOIDHOLD Paul" userId="570f4e65-a2d2-44c0-be97-5053a93babf2" providerId="ADAL" clId="{EF795327-5EF5-4FD8-AFDA-CA95F6DC3DE5}" dt="2022-11-16T08:35:18.002" v="30"/>
          <ac:spMkLst>
            <pc:docMk/>
            <pc:sldMk cId="1139362380" sldId="261"/>
            <ac:spMk id="8" creationId="{1B15ED52-F352-441B-82BF-E0EA34836D08}"/>
          </ac:spMkLst>
        </pc:spChg>
        <pc:spChg chg="del">
          <ac:chgData name="LOIDHOLD Paul" userId="570f4e65-a2d2-44c0-be97-5053a93babf2" providerId="ADAL" clId="{EF795327-5EF5-4FD8-AFDA-CA95F6DC3DE5}" dt="2022-11-16T08:35:18.002" v="30"/>
          <ac:spMkLst>
            <pc:docMk/>
            <pc:sldMk cId="1139362380" sldId="261"/>
            <ac:spMk id="10" creationId="{3B2E3793-BFE6-45A2-9B7B-E18844431C99}"/>
          </ac:spMkLst>
        </pc:spChg>
        <pc:spChg chg="del">
          <ac:chgData name="LOIDHOLD Paul" userId="570f4e65-a2d2-44c0-be97-5053a93babf2" providerId="ADAL" clId="{EF795327-5EF5-4FD8-AFDA-CA95F6DC3DE5}" dt="2022-11-16T08:35:18.002" v="30"/>
          <ac:spMkLst>
            <pc:docMk/>
            <pc:sldMk cId="1139362380" sldId="261"/>
            <ac:spMk id="12" creationId="{BC4C4868-CB8F-4AF9-9CDB-8108F2C19B67}"/>
          </ac:spMkLst>
        </pc:spChg>
        <pc:spChg chg="del">
          <ac:chgData name="LOIDHOLD Paul" userId="570f4e65-a2d2-44c0-be97-5053a93babf2" providerId="ADAL" clId="{EF795327-5EF5-4FD8-AFDA-CA95F6DC3DE5}" dt="2022-11-16T08:35:18.002" v="30"/>
          <ac:spMkLst>
            <pc:docMk/>
            <pc:sldMk cId="1139362380" sldId="261"/>
            <ac:spMk id="14" creationId="{375E0459-6403-40CD-989D-56A4407CA12E}"/>
          </ac:spMkLst>
        </pc:spChg>
        <pc:spChg chg="del">
          <ac:chgData name="LOIDHOLD Paul" userId="570f4e65-a2d2-44c0-be97-5053a93babf2" providerId="ADAL" clId="{EF795327-5EF5-4FD8-AFDA-CA95F6DC3DE5}" dt="2022-11-16T08:35:18.002" v="30"/>
          <ac:spMkLst>
            <pc:docMk/>
            <pc:sldMk cId="1139362380" sldId="261"/>
            <ac:spMk id="16" creationId="{53E5B1A8-3AC9-4BD1-9BBC-78CA94F2D1BA}"/>
          </ac:spMkLst>
        </pc:spChg>
      </pc:sldChg>
      <pc:sldChg chg="modSp add del mod">
        <pc:chgData name="LOIDHOLD Paul" userId="570f4e65-a2d2-44c0-be97-5053a93babf2" providerId="ADAL" clId="{EF795327-5EF5-4FD8-AFDA-CA95F6DC3DE5}" dt="2022-11-17T08:30:07.274" v="2807" actId="47"/>
        <pc:sldMkLst>
          <pc:docMk/>
          <pc:sldMk cId="3934142161" sldId="261"/>
        </pc:sldMkLst>
        <pc:spChg chg="mod">
          <ac:chgData name="LOIDHOLD Paul" userId="570f4e65-a2d2-44c0-be97-5053a93babf2" providerId="ADAL" clId="{EF795327-5EF5-4FD8-AFDA-CA95F6DC3DE5}" dt="2022-11-16T08:42:16.051" v="308" actId="20577"/>
          <ac:spMkLst>
            <pc:docMk/>
            <pc:sldMk cId="3934142161" sldId="261"/>
            <ac:spMk id="2" creationId="{EF3AD5E4-37AC-4497-853F-AF4A43833865}"/>
          </ac:spMkLst>
        </pc:spChg>
      </pc:sldChg>
      <pc:sldChg chg="addSp delSp modSp add mod setClrOvrMap">
        <pc:chgData name="LOIDHOLD Paul" userId="570f4e65-a2d2-44c0-be97-5053a93babf2" providerId="ADAL" clId="{EF795327-5EF5-4FD8-AFDA-CA95F6DC3DE5}" dt="2022-11-17T21:57:31.528" v="5364" actId="20577"/>
        <pc:sldMkLst>
          <pc:docMk/>
          <pc:sldMk cId="543366358" sldId="262"/>
        </pc:sldMkLst>
        <pc:spChg chg="mod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21:57:31.528" v="5364" actId="20577"/>
          <ac:spMkLst>
            <pc:docMk/>
            <pc:sldMk cId="543366358" sldId="262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4" creationId="{4C689BF1-42EF-E0C2-93AA-C390940D967E}"/>
          </ac:spMkLst>
        </pc:spChg>
        <pc:spChg chg="mod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5" creationId="{D9E8B2D2-6FD9-7EA7-C84D-8377DB44D180}"/>
          </ac:spMkLst>
        </pc:spChg>
        <pc:spChg chg="mod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6" creationId="{B5D430C6-507E-FE81-1BEA-3718447F53F2}"/>
          </ac:spMkLst>
        </pc:spChg>
        <pc:spChg chg="add del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8" creationId="{1B15ED52-F352-441B-82BF-E0EA34836D08}"/>
          </ac:spMkLst>
        </pc:spChg>
        <pc:spChg chg="add del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10" creationId="{3B2E3793-BFE6-45A2-9B7B-E18844431C99}"/>
          </ac:spMkLst>
        </pc:spChg>
        <pc:spChg chg="add del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12" creationId="{BC4C4868-CB8F-4AF9-9CDB-8108F2C19B67}"/>
          </ac:spMkLst>
        </pc:spChg>
        <pc:spChg chg="add del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14" creationId="{375E0459-6403-40CD-989D-56A4407CA12E}"/>
          </ac:spMkLst>
        </pc:spChg>
        <pc:spChg chg="add del">
          <ac:chgData name="LOIDHOLD Paul" userId="570f4e65-a2d2-44c0-be97-5053a93babf2" providerId="ADAL" clId="{EF795327-5EF5-4FD8-AFDA-CA95F6DC3DE5}" dt="2022-11-17T21:42:30.179" v="5308" actId="26606"/>
          <ac:spMkLst>
            <pc:docMk/>
            <pc:sldMk cId="543366358" sldId="262"/>
            <ac:spMk id="16" creationId="{53E5B1A8-3AC9-4BD1-9BBC-78CA94F2D1BA}"/>
          </ac:spMkLst>
        </pc:spChg>
        <pc:spChg chg="add del">
          <ac:chgData name="LOIDHOLD Paul" userId="570f4e65-a2d2-44c0-be97-5053a93babf2" providerId="ADAL" clId="{EF795327-5EF5-4FD8-AFDA-CA95F6DC3DE5}" dt="2022-11-17T21:42:21.775" v="5306" actId="26606"/>
          <ac:spMkLst>
            <pc:docMk/>
            <pc:sldMk cId="543366358" sldId="262"/>
            <ac:spMk id="22" creationId="{6EBF06A5-4173-45DE-87B1-0791E098A374}"/>
          </ac:spMkLst>
        </pc:spChg>
        <pc:spChg chg="add del">
          <ac:chgData name="LOIDHOLD Paul" userId="570f4e65-a2d2-44c0-be97-5053a93babf2" providerId="ADAL" clId="{EF795327-5EF5-4FD8-AFDA-CA95F6DC3DE5}" dt="2022-11-17T21:42:21.775" v="5306" actId="26606"/>
          <ac:spMkLst>
            <pc:docMk/>
            <pc:sldMk cId="543366358" sldId="262"/>
            <ac:spMk id="24" creationId="{581DAA37-DAFB-47C9-9EE7-11C030BEC838}"/>
          </ac:spMkLst>
        </pc:spChg>
        <pc:spChg chg="add del">
          <ac:chgData name="LOIDHOLD Paul" userId="570f4e65-a2d2-44c0-be97-5053a93babf2" providerId="ADAL" clId="{EF795327-5EF5-4FD8-AFDA-CA95F6DC3DE5}" dt="2022-11-17T21:42:21.775" v="5306" actId="26606"/>
          <ac:spMkLst>
            <pc:docMk/>
            <pc:sldMk cId="543366358" sldId="262"/>
            <ac:spMk id="26" creationId="{F4CBD955-7E14-485C-919F-EC1D1B9BC25C}"/>
          </ac:spMkLst>
        </pc:spChg>
        <pc:picChg chg="add mod">
          <ac:chgData name="LOIDHOLD Paul" userId="570f4e65-a2d2-44c0-be97-5053a93babf2" providerId="ADAL" clId="{EF795327-5EF5-4FD8-AFDA-CA95F6DC3DE5}" dt="2022-11-17T21:42:57.497" v="5326" actId="1076"/>
          <ac:picMkLst>
            <pc:docMk/>
            <pc:sldMk cId="543366358" sldId="262"/>
            <ac:picMk id="9" creationId="{E42F5C72-F785-D431-9FE4-5C63959E4202}"/>
          </ac:picMkLst>
        </pc:picChg>
        <pc:picChg chg="add del">
          <ac:chgData name="LOIDHOLD Paul" userId="570f4e65-a2d2-44c0-be97-5053a93babf2" providerId="ADAL" clId="{EF795327-5EF5-4FD8-AFDA-CA95F6DC3DE5}" dt="2022-11-17T21:42:21.775" v="5306" actId="26606"/>
          <ac:picMkLst>
            <pc:docMk/>
            <pc:sldMk cId="543366358" sldId="262"/>
            <ac:picMk id="18" creationId="{CA25EBD3-3A16-12DE-8C09-194575041063}"/>
          </ac:picMkLst>
        </pc:picChg>
        <pc:picChg chg="add del">
          <ac:chgData name="LOIDHOLD Paul" userId="570f4e65-a2d2-44c0-be97-5053a93babf2" providerId="ADAL" clId="{EF795327-5EF5-4FD8-AFDA-CA95F6DC3DE5}" dt="2022-11-17T21:42:30.179" v="5308" actId="26606"/>
          <ac:picMkLst>
            <pc:docMk/>
            <pc:sldMk cId="543366358" sldId="262"/>
            <ac:picMk id="28" creationId="{0CC3C872-AD1F-8B5E-7705-57411106F985}"/>
          </ac:picMkLst>
        </pc:picChg>
        <pc:cxnChg chg="add del">
          <ac:chgData name="LOIDHOLD Paul" userId="570f4e65-a2d2-44c0-be97-5053a93babf2" providerId="ADAL" clId="{EF795327-5EF5-4FD8-AFDA-CA95F6DC3DE5}" dt="2022-11-17T21:42:30.179" v="5308" actId="26606"/>
          <ac:cxnSpMkLst>
            <pc:docMk/>
            <pc:sldMk cId="543366358" sldId="262"/>
            <ac:cxnSpMk id="29" creationId="{A7F400EE-A8A5-48AF-B4D6-291B52C6F0B0}"/>
          </ac:cxnSpMkLst>
        </pc:cxnChg>
      </pc:sldChg>
      <pc:sldChg chg="modSp add mod">
        <pc:chgData name="LOIDHOLD Paul" userId="570f4e65-a2d2-44c0-be97-5053a93babf2" providerId="ADAL" clId="{EF795327-5EF5-4FD8-AFDA-CA95F6DC3DE5}" dt="2022-11-17T22:19:52.339" v="5413" actId="20577"/>
        <pc:sldMkLst>
          <pc:docMk/>
          <pc:sldMk cId="3896961985" sldId="263"/>
        </pc:sldMkLst>
        <pc:spChg chg="mod">
          <ac:chgData name="LOIDHOLD Paul" userId="570f4e65-a2d2-44c0-be97-5053a93babf2" providerId="ADAL" clId="{EF795327-5EF5-4FD8-AFDA-CA95F6DC3DE5}" dt="2022-11-17T08:35:42.641" v="3007" actId="403"/>
          <ac:spMkLst>
            <pc:docMk/>
            <pc:sldMk cId="3896961985" sldId="263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22:19:52.339" v="5413" actId="20577"/>
          <ac:spMkLst>
            <pc:docMk/>
            <pc:sldMk cId="3896961985" sldId="263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1:10.902" v="2813" actId="113"/>
          <ac:spMkLst>
            <pc:docMk/>
            <pc:sldMk cId="3896961985" sldId="263"/>
            <ac:spMk id="5" creationId="{D9E8B2D2-6FD9-7EA7-C84D-8377DB44D180}"/>
          </ac:spMkLst>
        </pc:spChg>
      </pc:sldChg>
      <pc:sldChg chg="addSp modSp add mod">
        <pc:chgData name="LOIDHOLD Paul" userId="570f4e65-a2d2-44c0-be97-5053a93babf2" providerId="ADAL" clId="{EF795327-5EF5-4FD8-AFDA-CA95F6DC3DE5}" dt="2022-11-17T16:48:29.282" v="4859" actId="1076"/>
        <pc:sldMkLst>
          <pc:docMk/>
          <pc:sldMk cId="2163018151" sldId="264"/>
        </pc:sldMkLst>
        <pc:spChg chg="mod">
          <ac:chgData name="LOIDHOLD Paul" userId="570f4e65-a2d2-44c0-be97-5053a93babf2" providerId="ADAL" clId="{EF795327-5EF5-4FD8-AFDA-CA95F6DC3DE5}" dt="2022-11-17T08:35:59.923" v="3010" actId="403"/>
          <ac:spMkLst>
            <pc:docMk/>
            <pc:sldMk cId="2163018151" sldId="264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7T07:19:46.773" v="2381" actId="14100"/>
          <ac:spMkLst>
            <pc:docMk/>
            <pc:sldMk cId="2163018151" sldId="264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1:37.747" v="2818" actId="113"/>
          <ac:spMkLst>
            <pc:docMk/>
            <pc:sldMk cId="2163018151" sldId="264"/>
            <ac:spMk id="5" creationId="{D9E8B2D2-6FD9-7EA7-C84D-8377DB44D180}"/>
          </ac:spMkLst>
        </pc:spChg>
        <pc:picChg chg="add mod">
          <ac:chgData name="LOIDHOLD Paul" userId="570f4e65-a2d2-44c0-be97-5053a93babf2" providerId="ADAL" clId="{EF795327-5EF5-4FD8-AFDA-CA95F6DC3DE5}" dt="2022-11-17T16:48:29.282" v="4859" actId="1076"/>
          <ac:picMkLst>
            <pc:docMk/>
            <pc:sldMk cId="2163018151" sldId="264"/>
            <ac:picMk id="1026" creationId="{03AE03A2-719B-0EE4-2BE7-C6A3858EC1B4}"/>
          </ac:picMkLst>
        </pc:picChg>
      </pc:sldChg>
      <pc:sldChg chg="addSp modSp add mod ord">
        <pc:chgData name="LOIDHOLD Paul" userId="570f4e65-a2d2-44c0-be97-5053a93babf2" providerId="ADAL" clId="{EF795327-5EF5-4FD8-AFDA-CA95F6DC3DE5}" dt="2022-11-17T22:02:14.125" v="5399" actId="14100"/>
        <pc:sldMkLst>
          <pc:docMk/>
          <pc:sldMk cId="3951040536" sldId="265"/>
        </pc:sldMkLst>
        <pc:spChg chg="mod">
          <ac:chgData name="LOIDHOLD Paul" userId="570f4e65-a2d2-44c0-be97-5053a93babf2" providerId="ADAL" clId="{EF795327-5EF5-4FD8-AFDA-CA95F6DC3DE5}" dt="2022-11-17T08:35:50.297" v="3008" actId="403"/>
          <ac:spMkLst>
            <pc:docMk/>
            <pc:sldMk cId="3951040536" sldId="265"/>
            <ac:spMk id="2" creationId="{EF3AD5E4-37AC-4497-853F-AF4A43833865}"/>
          </ac:spMkLst>
        </pc:spChg>
        <pc:spChg chg="mod">
          <ac:chgData name="LOIDHOLD Paul" userId="570f4e65-a2d2-44c0-be97-5053a93babf2" providerId="ADAL" clId="{EF795327-5EF5-4FD8-AFDA-CA95F6DC3DE5}" dt="2022-11-16T18:43:12.138" v="2335" actId="20577"/>
          <ac:spMkLst>
            <pc:docMk/>
            <pc:sldMk cId="3951040536" sldId="265"/>
            <ac:spMk id="3" creationId="{CD1E9C04-9E08-D25B-FB56-4043DB5DE9A8}"/>
          </ac:spMkLst>
        </pc:spChg>
        <pc:spChg chg="mod">
          <ac:chgData name="LOIDHOLD Paul" userId="570f4e65-a2d2-44c0-be97-5053a93babf2" providerId="ADAL" clId="{EF795327-5EF5-4FD8-AFDA-CA95F6DC3DE5}" dt="2022-11-17T08:31:01.067" v="2811" actId="113"/>
          <ac:spMkLst>
            <pc:docMk/>
            <pc:sldMk cId="3951040536" sldId="265"/>
            <ac:spMk id="5" creationId="{D9E8B2D2-6FD9-7EA7-C84D-8377DB44D180}"/>
          </ac:spMkLst>
        </pc:spChg>
        <pc:picChg chg="add mod">
          <ac:chgData name="LOIDHOLD Paul" userId="570f4e65-a2d2-44c0-be97-5053a93babf2" providerId="ADAL" clId="{EF795327-5EF5-4FD8-AFDA-CA95F6DC3DE5}" dt="2022-11-17T21:59:34.076" v="5383" actId="14100"/>
          <ac:picMkLst>
            <pc:docMk/>
            <pc:sldMk cId="3951040536" sldId="265"/>
            <ac:picMk id="9" creationId="{CA70C3B4-7921-1781-2D07-58C9E5177F38}"/>
          </ac:picMkLst>
        </pc:picChg>
        <pc:picChg chg="add mod">
          <ac:chgData name="LOIDHOLD Paul" userId="570f4e65-a2d2-44c0-be97-5053a93babf2" providerId="ADAL" clId="{EF795327-5EF5-4FD8-AFDA-CA95F6DC3DE5}" dt="2022-11-17T21:59:32.007" v="5382" actId="1076"/>
          <ac:picMkLst>
            <pc:docMk/>
            <pc:sldMk cId="3951040536" sldId="265"/>
            <ac:picMk id="13" creationId="{0BFEB17F-6D22-BCAB-C578-370A87E9CFF5}"/>
          </ac:picMkLst>
        </pc:picChg>
        <pc:picChg chg="add mod">
          <ac:chgData name="LOIDHOLD Paul" userId="570f4e65-a2d2-44c0-be97-5053a93babf2" providerId="ADAL" clId="{EF795327-5EF5-4FD8-AFDA-CA95F6DC3DE5}" dt="2022-11-17T21:59:12.878" v="5373" actId="1076"/>
          <ac:picMkLst>
            <pc:docMk/>
            <pc:sldMk cId="3951040536" sldId="265"/>
            <ac:picMk id="17" creationId="{EAFEE44D-D282-3010-BB79-322FE9D51489}"/>
          </ac:picMkLst>
        </pc:picChg>
        <pc:picChg chg="add mod">
          <ac:chgData name="LOIDHOLD Paul" userId="570f4e65-a2d2-44c0-be97-5053a93babf2" providerId="ADAL" clId="{EF795327-5EF5-4FD8-AFDA-CA95F6DC3DE5}" dt="2022-11-17T22:02:11.843" v="5398" actId="14100"/>
          <ac:picMkLst>
            <pc:docMk/>
            <pc:sldMk cId="3951040536" sldId="265"/>
            <ac:picMk id="19" creationId="{2B39E9AF-A013-7812-2557-140FB66468B6}"/>
          </ac:picMkLst>
        </pc:picChg>
        <pc:picChg chg="add mod">
          <ac:chgData name="LOIDHOLD Paul" userId="570f4e65-a2d2-44c0-be97-5053a93babf2" providerId="ADAL" clId="{EF795327-5EF5-4FD8-AFDA-CA95F6DC3DE5}" dt="2022-11-17T21:59:44.008" v="5385" actId="14100"/>
          <ac:picMkLst>
            <pc:docMk/>
            <pc:sldMk cId="3951040536" sldId="265"/>
            <ac:picMk id="21" creationId="{EB5B88A0-3483-DF9B-24C0-0D495907CF7B}"/>
          </ac:picMkLst>
        </pc:picChg>
        <pc:picChg chg="add mod">
          <ac:chgData name="LOIDHOLD Paul" userId="570f4e65-a2d2-44c0-be97-5053a93babf2" providerId="ADAL" clId="{EF795327-5EF5-4FD8-AFDA-CA95F6DC3DE5}" dt="2022-11-17T21:59:26.769" v="5380" actId="1076"/>
          <ac:picMkLst>
            <pc:docMk/>
            <pc:sldMk cId="3951040536" sldId="265"/>
            <ac:picMk id="23" creationId="{67C5DCB4-1CD5-F12B-4162-3E897FD9C589}"/>
          </ac:picMkLst>
        </pc:picChg>
        <pc:picChg chg="add mod">
          <ac:chgData name="LOIDHOLD Paul" userId="570f4e65-a2d2-44c0-be97-5053a93babf2" providerId="ADAL" clId="{EF795327-5EF5-4FD8-AFDA-CA95F6DC3DE5}" dt="2022-11-17T22:02:14.125" v="5399" actId="14100"/>
          <ac:picMkLst>
            <pc:docMk/>
            <pc:sldMk cId="3951040536" sldId="265"/>
            <ac:picMk id="25" creationId="{BD2BC68C-5DFF-4A9C-63A1-199D451310E0}"/>
          </ac:picMkLst>
        </pc:picChg>
      </pc:sldChg>
      <pc:sldMasterChg chg="modSldLayout">
        <pc:chgData name="LOIDHOLD Paul" userId="570f4e65-a2d2-44c0-be97-5053a93babf2" providerId="ADAL" clId="{EF795327-5EF5-4FD8-AFDA-CA95F6DC3DE5}" dt="2022-11-17T08:34:46.048" v="2984" actId="403"/>
        <pc:sldMasterMkLst>
          <pc:docMk/>
          <pc:sldMasterMk cId="1357394088" sldId="2147483648"/>
        </pc:sldMasterMkLst>
        <pc:sldLayoutChg chg="modSp">
          <pc:chgData name="LOIDHOLD Paul" userId="570f4e65-a2d2-44c0-be97-5053a93babf2" providerId="ADAL" clId="{EF795327-5EF5-4FD8-AFDA-CA95F6DC3DE5}" dt="2022-11-17T08:34:46.048" v="2984" actId="403"/>
          <pc:sldLayoutMkLst>
            <pc:docMk/>
            <pc:sldMasterMk cId="1357394088" sldId="2147483648"/>
            <pc:sldLayoutMk cId="1388792021" sldId="2147483650"/>
          </pc:sldLayoutMkLst>
          <pc:spChg chg="mod">
            <ac:chgData name="LOIDHOLD Paul" userId="570f4e65-a2d2-44c0-be97-5053a93babf2" providerId="ADAL" clId="{EF795327-5EF5-4FD8-AFDA-CA95F6DC3DE5}" dt="2022-11-17T08:34:46.048" v="2984" actId="403"/>
            <ac:spMkLst>
              <pc:docMk/>
              <pc:sldMasterMk cId="1357394088" sldId="2147483648"/>
              <pc:sldLayoutMk cId="1388792021" sldId="2147483650"/>
              <ac:spMk id="2" creationId="{C55B7A2E-D29D-2834-A08D-C042948A72BB}"/>
            </ac:spMkLst>
          </pc:spChg>
          <pc:spChg chg="mod">
            <ac:chgData name="LOIDHOLD Paul" userId="570f4e65-a2d2-44c0-be97-5053a93babf2" providerId="ADAL" clId="{EF795327-5EF5-4FD8-AFDA-CA95F6DC3DE5}" dt="2022-11-16T08:43:10.050" v="335" actId="404"/>
            <ac:spMkLst>
              <pc:docMk/>
              <pc:sldMasterMk cId="1357394088" sldId="2147483648"/>
              <pc:sldLayoutMk cId="1388792021" sldId="2147483650"/>
              <ac:spMk id="3" creationId="{405E0B18-5C2B-3467-8125-ABA8DC748E83}"/>
            </ac:spMkLst>
          </pc:spChg>
          <pc:spChg chg="mod">
            <ac:chgData name="LOIDHOLD Paul" userId="570f4e65-a2d2-44c0-be97-5053a93babf2" providerId="ADAL" clId="{EF795327-5EF5-4FD8-AFDA-CA95F6DC3DE5}" dt="2022-11-16T13:14:16.173" v="2109" actId="403"/>
            <ac:spMkLst>
              <pc:docMk/>
              <pc:sldMasterMk cId="1357394088" sldId="2147483648"/>
              <pc:sldLayoutMk cId="1388792021" sldId="2147483650"/>
              <ac:spMk id="4" creationId="{979173F2-EE84-F24A-89F0-9EE9252B7581}"/>
            </ac:spMkLst>
          </pc:spChg>
          <pc:spChg chg="mod">
            <ac:chgData name="LOIDHOLD Paul" userId="570f4e65-a2d2-44c0-be97-5053a93babf2" providerId="ADAL" clId="{EF795327-5EF5-4FD8-AFDA-CA95F6DC3DE5}" dt="2022-11-16T13:14:22.951" v="2111" actId="403"/>
            <ac:spMkLst>
              <pc:docMk/>
              <pc:sldMasterMk cId="1357394088" sldId="2147483648"/>
              <pc:sldLayoutMk cId="1388792021" sldId="2147483650"/>
              <ac:spMk id="5" creationId="{D6B2F13B-ADC0-F770-0C26-7C7479819F4B}"/>
            </ac:spMkLst>
          </pc:spChg>
          <pc:spChg chg="mod">
            <ac:chgData name="LOIDHOLD Paul" userId="570f4e65-a2d2-44c0-be97-5053a93babf2" providerId="ADAL" clId="{EF795327-5EF5-4FD8-AFDA-CA95F6DC3DE5}" dt="2022-11-16T13:14:19.863" v="2110" actId="403"/>
            <ac:spMkLst>
              <pc:docMk/>
              <pc:sldMasterMk cId="1357394088" sldId="2147483648"/>
              <pc:sldLayoutMk cId="1388792021" sldId="2147483650"/>
              <ac:spMk id="6" creationId="{CC816797-8850-ED4E-4472-AA3B6B1BB66D}"/>
            </ac:spMkLst>
          </pc:spChg>
        </pc:sldLayoutChg>
        <pc:sldLayoutChg chg="modSp mod">
          <pc:chgData name="LOIDHOLD Paul" userId="570f4e65-a2d2-44c0-be97-5053a93babf2" providerId="ADAL" clId="{EF795327-5EF5-4FD8-AFDA-CA95F6DC3DE5}" dt="2022-11-16T08:38:43.442" v="229" actId="207"/>
          <pc:sldLayoutMkLst>
            <pc:docMk/>
            <pc:sldMasterMk cId="1357394088" sldId="2147483648"/>
            <pc:sldLayoutMk cId="220703293" sldId="2147483651"/>
          </pc:sldLayoutMkLst>
          <pc:spChg chg="mod">
            <ac:chgData name="LOIDHOLD Paul" userId="570f4e65-a2d2-44c0-be97-5053a93babf2" providerId="ADAL" clId="{EF795327-5EF5-4FD8-AFDA-CA95F6DC3DE5}" dt="2022-11-16T08:37:52.556" v="220" actId="207"/>
            <ac:spMkLst>
              <pc:docMk/>
              <pc:sldMasterMk cId="1357394088" sldId="2147483648"/>
              <pc:sldLayoutMk cId="220703293" sldId="2147483651"/>
              <ac:spMk id="4" creationId="{CC300E48-CF4B-5A87-A1CC-6482ADF0270A}"/>
            </ac:spMkLst>
          </pc:spChg>
          <pc:spChg chg="mod">
            <ac:chgData name="LOIDHOLD Paul" userId="570f4e65-a2d2-44c0-be97-5053a93babf2" providerId="ADAL" clId="{EF795327-5EF5-4FD8-AFDA-CA95F6DC3DE5}" dt="2022-11-16T08:38:43.442" v="229" actId="207"/>
            <ac:spMkLst>
              <pc:docMk/>
              <pc:sldMasterMk cId="1357394088" sldId="2147483648"/>
              <pc:sldLayoutMk cId="220703293" sldId="2147483651"/>
              <ac:spMk id="5" creationId="{954FB87E-9AE6-F4AE-9BA0-5A030AC879E5}"/>
            </ac:spMkLst>
          </pc:spChg>
          <pc:spChg chg="mod">
            <ac:chgData name="LOIDHOLD Paul" userId="570f4e65-a2d2-44c0-be97-5053a93babf2" providerId="ADAL" clId="{EF795327-5EF5-4FD8-AFDA-CA95F6DC3DE5}" dt="2022-11-16T08:36:47.157" v="135" actId="403"/>
            <ac:spMkLst>
              <pc:docMk/>
              <pc:sldMasterMk cId="1357394088" sldId="2147483648"/>
              <pc:sldLayoutMk cId="220703293" sldId="2147483651"/>
              <ac:spMk id="6" creationId="{ABDDF172-11F1-95A0-502A-37FD4BE59481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F8F867-27BE-D946-A27E-B309D713CB19}" type="doc">
      <dgm:prSet loTypeId="urn:microsoft.com/office/officeart/2005/8/layout/orgChart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23D524C9-B3B1-B249-923A-D9ACF345813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Programmierung</a:t>
          </a:r>
        </a:p>
      </dgm:t>
    </dgm:pt>
    <dgm:pt modelId="{76005B3A-0905-F641-921C-F32443C8A2C9}" type="parTrans" cxnId="{648F02CA-0635-4048-8CD0-E11A31D0583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9629468-A148-0443-A63A-2E491B451FFD}" type="sibTrans" cxnId="{648F02CA-0635-4048-8CD0-E11A31D0583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5D212DC9-3E83-41BD-800D-9A47F6CF8465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Hardware Beschaffung</a:t>
          </a:r>
        </a:p>
      </dgm:t>
    </dgm:pt>
    <dgm:pt modelId="{4D966B65-7A3D-4E41-ADD8-4CEBBF335723}" type="parTrans" cxnId="{60D3E1A3-0B08-4526-B68E-5CC06970CD1D}">
      <dgm:prSet/>
      <dgm:spPr/>
      <dgm:t>
        <a:bodyPr/>
        <a:lstStyle/>
        <a:p>
          <a:endParaRPr lang="de-DE"/>
        </a:p>
      </dgm:t>
    </dgm:pt>
    <dgm:pt modelId="{CCBF3C43-A472-4001-9017-C45EEEAADF06}" type="sibTrans" cxnId="{60D3E1A3-0B08-4526-B68E-5CC06970CD1D}">
      <dgm:prSet/>
      <dgm:spPr/>
      <dgm:t>
        <a:bodyPr/>
        <a:lstStyle/>
        <a:p>
          <a:endParaRPr lang="de-DE"/>
        </a:p>
      </dgm:t>
    </dgm:pt>
    <dgm:pt modelId="{292BBE81-3FC8-4D48-9DF8-37F5D04068AC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- Rundenzählungsapplikation</a:t>
          </a:r>
        </a:p>
      </dgm:t>
    </dgm:pt>
    <dgm:pt modelId="{BB38D19D-F89A-4BBE-8107-32891E693899}" type="parTrans" cxnId="{8EA26B5F-76BB-4D78-9E47-D04015CB057A}">
      <dgm:prSet/>
      <dgm:spPr/>
      <dgm:t>
        <a:bodyPr/>
        <a:lstStyle/>
        <a:p>
          <a:endParaRPr lang="de-DE"/>
        </a:p>
      </dgm:t>
    </dgm:pt>
    <dgm:pt modelId="{931712DD-AE71-46C1-9F22-E430155D703F}" type="sibTrans" cxnId="{8EA26B5F-76BB-4D78-9E47-D04015CB057A}">
      <dgm:prSet/>
      <dgm:spPr/>
      <dgm:t>
        <a:bodyPr/>
        <a:lstStyle/>
        <a:p>
          <a:endParaRPr lang="de-DE"/>
        </a:p>
      </dgm:t>
    </dgm:pt>
    <dgm:pt modelId="{B3974AED-DAA3-47A7-A51E-BD1A8FD30054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- Anzeige Website für Läuferdaten während des Events</a:t>
          </a:r>
        </a:p>
      </dgm:t>
    </dgm:pt>
    <dgm:pt modelId="{1984D26F-60C8-45BE-A73D-F7456E1DDBD2}" type="parTrans" cxnId="{2E872609-1108-4010-97BD-5D3E91E29749}">
      <dgm:prSet/>
      <dgm:spPr/>
      <dgm:t>
        <a:bodyPr/>
        <a:lstStyle/>
        <a:p>
          <a:endParaRPr lang="de-DE"/>
        </a:p>
      </dgm:t>
    </dgm:pt>
    <dgm:pt modelId="{7DFA21B9-597E-4984-8B09-767144BCD38E}" type="sibTrans" cxnId="{2E872609-1108-4010-97BD-5D3E91E29749}">
      <dgm:prSet/>
      <dgm:spPr/>
      <dgm:t>
        <a:bodyPr/>
        <a:lstStyle/>
        <a:p>
          <a:endParaRPr lang="de-DE"/>
        </a:p>
      </dgm:t>
    </dgm:pt>
    <dgm:pt modelId="{0AA53715-EAFA-4C99-8C48-96AE2D678681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Testen des Systems</a:t>
          </a:r>
        </a:p>
      </dgm:t>
    </dgm:pt>
    <dgm:pt modelId="{82039DAB-689A-4CA9-8DDE-EE631C65908F}" type="parTrans" cxnId="{BD3F3F4B-6357-4423-B256-FA4F61721E28}">
      <dgm:prSet/>
      <dgm:spPr/>
      <dgm:t>
        <a:bodyPr/>
        <a:lstStyle/>
        <a:p>
          <a:endParaRPr lang="de-DE"/>
        </a:p>
      </dgm:t>
    </dgm:pt>
    <dgm:pt modelId="{321014CC-1491-49E5-B55B-9597562F8EDE}" type="sibTrans" cxnId="{BD3F3F4B-6357-4423-B256-FA4F61721E28}">
      <dgm:prSet/>
      <dgm:spPr/>
      <dgm:t>
        <a:bodyPr/>
        <a:lstStyle/>
        <a:p>
          <a:endParaRPr lang="de-DE"/>
        </a:p>
      </dgm:t>
    </dgm:pt>
    <dgm:pt modelId="{813220A6-DB07-4962-AD80-92582336E84E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Aufbau des Systems</a:t>
          </a:r>
        </a:p>
      </dgm:t>
    </dgm:pt>
    <dgm:pt modelId="{83D8CAC9-1437-44B0-B641-4ADC6C504EB1}" type="parTrans" cxnId="{1C1D0EDF-2CC7-4BF9-B744-F48A37931A94}">
      <dgm:prSet/>
      <dgm:spPr/>
      <dgm:t>
        <a:bodyPr/>
        <a:lstStyle/>
        <a:p>
          <a:endParaRPr lang="de-DE"/>
        </a:p>
      </dgm:t>
    </dgm:pt>
    <dgm:pt modelId="{25BEDC3C-3CC1-41F3-AE32-A65B6034ABA8}" type="sibTrans" cxnId="{1C1D0EDF-2CC7-4BF9-B744-F48A37931A94}">
      <dgm:prSet/>
      <dgm:spPr/>
      <dgm:t>
        <a:bodyPr/>
        <a:lstStyle/>
        <a:p>
          <a:endParaRPr lang="de-DE"/>
        </a:p>
      </dgm:t>
    </dgm:pt>
    <dgm:pt modelId="{795F2F55-4665-4B29-BB63-8977AE885041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Reader beschaffen</a:t>
          </a:r>
        </a:p>
      </dgm:t>
    </dgm:pt>
    <dgm:pt modelId="{64E0BE6B-D614-4215-9A97-00F42FE1C193}" type="parTrans" cxnId="{66C8D326-31E9-423B-B985-4EECD845341B}">
      <dgm:prSet/>
      <dgm:spPr/>
      <dgm:t>
        <a:bodyPr/>
        <a:lstStyle/>
        <a:p>
          <a:endParaRPr lang="de-DE"/>
        </a:p>
      </dgm:t>
    </dgm:pt>
    <dgm:pt modelId="{F68EB088-84FC-4A3A-8EE6-7AFE82ED375A}" type="sibTrans" cxnId="{66C8D326-31E9-423B-B985-4EECD845341B}">
      <dgm:prSet/>
      <dgm:spPr/>
      <dgm:t>
        <a:bodyPr/>
        <a:lstStyle/>
        <a:p>
          <a:endParaRPr lang="de-DE"/>
        </a:p>
      </dgm:t>
    </dgm:pt>
    <dgm:pt modelId="{59268D0D-CF04-4FA0-BCD2-380350925631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- Bänder beschaffen</a:t>
          </a:r>
        </a:p>
      </dgm:t>
    </dgm:pt>
    <dgm:pt modelId="{E47BA76C-13B2-411E-85F4-F3AED19FECFD}" type="parTrans" cxnId="{06B2E8C6-1172-4F19-9E1E-01B61F3A8FAC}">
      <dgm:prSet/>
      <dgm:spPr/>
      <dgm:t>
        <a:bodyPr/>
        <a:lstStyle/>
        <a:p>
          <a:endParaRPr lang="de-DE"/>
        </a:p>
      </dgm:t>
    </dgm:pt>
    <dgm:pt modelId="{0CD1E3F7-5533-4F80-A4FC-41A9F71BCE28}" type="sibTrans" cxnId="{06B2E8C6-1172-4F19-9E1E-01B61F3A8FAC}">
      <dgm:prSet/>
      <dgm:spPr/>
      <dgm:t>
        <a:bodyPr/>
        <a:lstStyle/>
        <a:p>
          <a:endParaRPr lang="de-DE"/>
        </a:p>
      </dgm:t>
    </dgm:pt>
    <dgm:pt modelId="{0C3C4C40-A709-4216-910D-A351E073E009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Anzeigemonitore beschaffen</a:t>
          </a:r>
        </a:p>
      </dgm:t>
    </dgm:pt>
    <dgm:pt modelId="{5D36D14F-31C9-4ED1-94DE-8C43D02D9F4C}" type="parTrans" cxnId="{C0D26E77-E494-4EB0-B07C-31D02AA3B576}">
      <dgm:prSet/>
      <dgm:spPr/>
      <dgm:t>
        <a:bodyPr/>
        <a:lstStyle/>
        <a:p>
          <a:endParaRPr lang="de-DE"/>
        </a:p>
      </dgm:t>
    </dgm:pt>
    <dgm:pt modelId="{19EFF7BE-6638-4E0F-9325-67FE2BAA4222}" type="sibTrans" cxnId="{C0D26E77-E494-4EB0-B07C-31D02AA3B576}">
      <dgm:prSet/>
      <dgm:spPr/>
      <dgm:t>
        <a:bodyPr/>
        <a:lstStyle/>
        <a:p>
          <a:endParaRPr lang="de-DE"/>
        </a:p>
      </dgm:t>
    </dgm:pt>
    <dgm:pt modelId="{F73D6A90-8D98-4942-84DB-63CC51DD83CB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Server beschaffen</a:t>
          </a:r>
        </a:p>
      </dgm:t>
    </dgm:pt>
    <dgm:pt modelId="{850EB480-CC5F-440C-AF41-DD6D80F2D042}" type="parTrans" cxnId="{529B5C2B-56FC-4CB9-A5C9-23F525CC468F}">
      <dgm:prSet/>
      <dgm:spPr/>
      <dgm:t>
        <a:bodyPr/>
        <a:lstStyle/>
        <a:p>
          <a:endParaRPr lang="de-DE"/>
        </a:p>
      </dgm:t>
    </dgm:pt>
    <dgm:pt modelId="{23CC1F20-7FC7-40C0-A1D4-0E85DEBE46B2}" type="sibTrans" cxnId="{529B5C2B-56FC-4CB9-A5C9-23F525CC468F}">
      <dgm:prSet/>
      <dgm:spPr/>
      <dgm:t>
        <a:bodyPr/>
        <a:lstStyle/>
        <a:p>
          <a:endParaRPr lang="de-DE"/>
        </a:p>
      </dgm:t>
    </dgm:pt>
    <dgm:pt modelId="{F90539EB-3CE3-4C9F-B6E4-FF19649168C5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GUI zur Eingabe von Anmeldungsdaten und Spenden</a:t>
          </a:r>
        </a:p>
      </dgm:t>
    </dgm:pt>
    <dgm:pt modelId="{C39E6537-6E62-4D47-A570-9307A6101239}" type="parTrans" cxnId="{177232A5-71FF-4902-BBBA-64ADBAB973FF}">
      <dgm:prSet/>
      <dgm:spPr/>
      <dgm:t>
        <a:bodyPr/>
        <a:lstStyle/>
        <a:p>
          <a:endParaRPr lang="de-DE"/>
        </a:p>
      </dgm:t>
    </dgm:pt>
    <dgm:pt modelId="{9AD40D95-D7AF-4AB6-9A8D-2FF6058131EE}" type="sibTrans" cxnId="{177232A5-71FF-4902-BBBA-64ADBAB973FF}">
      <dgm:prSet/>
      <dgm:spPr/>
      <dgm:t>
        <a:bodyPr/>
        <a:lstStyle/>
        <a:p>
          <a:endParaRPr lang="de-DE"/>
        </a:p>
      </dgm:t>
    </dgm:pt>
    <dgm:pt modelId="{827A32B1-15A4-46C0-9585-78891C214C7D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Verbindung zur Datenbank</a:t>
          </a:r>
        </a:p>
      </dgm:t>
    </dgm:pt>
    <dgm:pt modelId="{E7F8B045-646E-4CF2-A4A5-218485C901AD}" type="parTrans" cxnId="{2090016D-DF53-43F9-A42D-E9146943CBC4}">
      <dgm:prSet/>
      <dgm:spPr/>
      <dgm:t>
        <a:bodyPr/>
        <a:lstStyle/>
        <a:p>
          <a:endParaRPr lang="de-DE"/>
        </a:p>
      </dgm:t>
    </dgm:pt>
    <dgm:pt modelId="{5A904CC4-B663-4AC8-BF39-F17D62EC7C42}" type="sibTrans" cxnId="{2090016D-DF53-43F9-A42D-E9146943CBC4}">
      <dgm:prSet/>
      <dgm:spPr/>
      <dgm:t>
        <a:bodyPr/>
        <a:lstStyle/>
        <a:p>
          <a:endParaRPr lang="de-DE"/>
        </a:p>
      </dgm:t>
    </dgm:pt>
    <dgm:pt modelId="{A3925054-B94C-4022-B46B-3CEA220BEB32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Rundenzählungsfunktion</a:t>
          </a:r>
        </a:p>
      </dgm:t>
    </dgm:pt>
    <dgm:pt modelId="{1F5B6161-F6AB-447B-8B3C-4817733A8300}" type="parTrans" cxnId="{F1E5DA1B-D7CE-46DC-BC58-05C814DEEEFB}">
      <dgm:prSet/>
      <dgm:spPr/>
      <dgm:t>
        <a:bodyPr/>
        <a:lstStyle/>
        <a:p>
          <a:endParaRPr lang="de-DE"/>
        </a:p>
      </dgm:t>
    </dgm:pt>
    <dgm:pt modelId="{52B01296-FA64-4A2E-8BD7-F9DA90292F2E}" type="sibTrans" cxnId="{F1E5DA1B-D7CE-46DC-BC58-05C814DEEEFB}">
      <dgm:prSet/>
      <dgm:spPr/>
      <dgm:t>
        <a:bodyPr/>
        <a:lstStyle/>
        <a:p>
          <a:endParaRPr lang="de-DE"/>
        </a:p>
      </dgm:t>
    </dgm:pt>
    <dgm:pt modelId="{FD27FCFB-F610-4C35-8118-F2F6816A5DEB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Datenbank</a:t>
          </a:r>
        </a:p>
      </dgm:t>
    </dgm:pt>
    <dgm:pt modelId="{6C038ADB-C62D-4D4D-90F4-BDB95BFC5F16}" type="parTrans" cxnId="{4A51A8D7-70B1-46E9-82EC-D91428A60537}">
      <dgm:prSet/>
      <dgm:spPr/>
      <dgm:t>
        <a:bodyPr/>
        <a:lstStyle/>
        <a:p>
          <a:endParaRPr lang="de-DE"/>
        </a:p>
      </dgm:t>
    </dgm:pt>
    <dgm:pt modelId="{1D29C1B3-BED2-4598-B84A-CE54ACF83241}" type="sibTrans" cxnId="{4A51A8D7-70B1-46E9-82EC-D91428A60537}">
      <dgm:prSet/>
      <dgm:spPr/>
      <dgm:t>
        <a:bodyPr/>
        <a:lstStyle/>
        <a:p>
          <a:endParaRPr lang="de-DE"/>
        </a:p>
      </dgm:t>
    </dgm:pt>
    <dgm:pt modelId="{013CBB38-6FA3-4911-AB18-B0E68275D133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Input von NFC Reader</a:t>
          </a:r>
        </a:p>
      </dgm:t>
    </dgm:pt>
    <dgm:pt modelId="{7CCB0C09-AB9E-4005-99BF-567E86522BF9}" type="parTrans" cxnId="{2BE11444-75DB-477C-9768-D1C8502CCDAA}">
      <dgm:prSet/>
      <dgm:spPr/>
      <dgm:t>
        <a:bodyPr/>
        <a:lstStyle/>
        <a:p>
          <a:endParaRPr lang="de-DE"/>
        </a:p>
      </dgm:t>
    </dgm:pt>
    <dgm:pt modelId="{05FC8678-446C-425F-B9C3-5CFE49B89EA6}" type="sibTrans" cxnId="{2BE11444-75DB-477C-9768-D1C8502CCDAA}">
      <dgm:prSet/>
      <dgm:spPr/>
      <dgm:t>
        <a:bodyPr/>
        <a:lstStyle/>
        <a:p>
          <a:endParaRPr lang="de-DE"/>
        </a:p>
      </dgm:t>
    </dgm:pt>
    <dgm:pt modelId="{565371EB-CA9B-4E11-A16F-00FCEB6C608C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Mit DB kommuniziren</a:t>
          </a:r>
        </a:p>
      </dgm:t>
    </dgm:pt>
    <dgm:pt modelId="{180DCEB5-8DC3-4DEB-8C55-A56FAADA7240}" type="parTrans" cxnId="{F348A11B-60C4-4E80-88DB-D9AEB138E859}">
      <dgm:prSet/>
      <dgm:spPr/>
      <dgm:t>
        <a:bodyPr/>
        <a:lstStyle/>
        <a:p>
          <a:endParaRPr lang="de-DE"/>
        </a:p>
      </dgm:t>
    </dgm:pt>
    <dgm:pt modelId="{D58C6961-E00D-410D-B2C0-0ABEA01754B7}" type="sibTrans" cxnId="{F348A11B-60C4-4E80-88DB-D9AEB138E859}">
      <dgm:prSet/>
      <dgm:spPr/>
      <dgm:t>
        <a:bodyPr/>
        <a:lstStyle/>
        <a:p>
          <a:endParaRPr lang="de-DE"/>
        </a:p>
      </dgm:t>
    </dgm:pt>
    <dgm:pt modelId="{DDA729E3-73B3-4700-AD4C-BA23CDB3A9DE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Tests</a:t>
          </a:r>
        </a:p>
      </dgm:t>
    </dgm:pt>
    <dgm:pt modelId="{90418792-7C3A-44A8-B082-FFEA76803155}" type="parTrans" cxnId="{193A26C3-97C0-4846-9828-C4D52AC314EA}">
      <dgm:prSet/>
      <dgm:spPr/>
      <dgm:t>
        <a:bodyPr/>
        <a:lstStyle/>
        <a:p>
          <a:endParaRPr lang="de-DE"/>
        </a:p>
      </dgm:t>
    </dgm:pt>
    <dgm:pt modelId="{59CEB292-D659-4B3E-BEC8-FE9BDA84A63C}" type="sibTrans" cxnId="{193A26C3-97C0-4846-9828-C4D52AC314EA}">
      <dgm:prSet/>
      <dgm:spPr/>
      <dgm:t>
        <a:bodyPr/>
        <a:lstStyle/>
        <a:p>
          <a:endParaRPr lang="de-DE"/>
        </a:p>
      </dgm:t>
    </dgm:pt>
    <dgm:pt modelId="{0543F195-47A8-42C8-B121-0A2760F045FE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Kommunikation mit der DB über PHP</a:t>
          </a:r>
        </a:p>
      </dgm:t>
    </dgm:pt>
    <dgm:pt modelId="{2D4B2929-A017-407E-B85E-3AA02522AFE9}" type="parTrans" cxnId="{A1A4792A-4D3E-456F-A3EF-37BB4C8F0B64}">
      <dgm:prSet/>
      <dgm:spPr/>
      <dgm:t>
        <a:bodyPr/>
        <a:lstStyle/>
        <a:p>
          <a:endParaRPr lang="de-DE"/>
        </a:p>
      </dgm:t>
    </dgm:pt>
    <dgm:pt modelId="{385DF2CB-DD3B-4F11-953D-A8D7A7341A81}" type="sibTrans" cxnId="{A1A4792A-4D3E-456F-A3EF-37BB4C8F0B64}">
      <dgm:prSet/>
      <dgm:spPr/>
      <dgm:t>
        <a:bodyPr/>
        <a:lstStyle/>
        <a:p>
          <a:endParaRPr lang="de-DE"/>
        </a:p>
      </dgm:t>
    </dgm:pt>
    <dgm:pt modelId="{E268DFFB-8CE9-48C3-99E3-B7C390238E1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HTML Webseite Top 10</a:t>
          </a:r>
        </a:p>
      </dgm:t>
    </dgm:pt>
    <dgm:pt modelId="{4E413894-8B44-4354-BAA8-2A67EC41A223}" type="parTrans" cxnId="{003169B2-1D5A-430F-8EDA-65C3D8FF6657}">
      <dgm:prSet/>
      <dgm:spPr/>
      <dgm:t>
        <a:bodyPr/>
        <a:lstStyle/>
        <a:p>
          <a:endParaRPr lang="de-DE"/>
        </a:p>
      </dgm:t>
    </dgm:pt>
    <dgm:pt modelId="{1EB70FC9-4035-471A-9EC8-EFCB1C58F4C8}" type="sibTrans" cxnId="{003169B2-1D5A-430F-8EDA-65C3D8FF6657}">
      <dgm:prSet/>
      <dgm:spPr/>
      <dgm:t>
        <a:bodyPr/>
        <a:lstStyle/>
        <a:p>
          <a:endParaRPr lang="de-DE"/>
        </a:p>
      </dgm:t>
    </dgm:pt>
    <dgm:pt modelId="{BEB33548-0033-43B7-B2F2-6CF1D1C3F225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mit </a:t>
          </a:r>
          <a:r>
            <a:rPr lang="en-US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Bootstrap</a:t>
          </a:r>
          <a:endParaRPr lang="en-GB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DC2F962-73E4-4176-AD15-C8A254B2119C}" type="parTrans" cxnId="{3BA8EA8E-C4FE-4CCE-B5C0-F2F3522114B9}">
      <dgm:prSet/>
      <dgm:spPr/>
      <dgm:t>
        <a:bodyPr/>
        <a:lstStyle/>
        <a:p>
          <a:endParaRPr lang="de-DE"/>
        </a:p>
      </dgm:t>
    </dgm:pt>
    <dgm:pt modelId="{166ABAFD-1929-4283-BC7F-EADE5D693D45}" type="sibTrans" cxnId="{3BA8EA8E-C4FE-4CCE-B5C0-F2F3522114B9}">
      <dgm:prSet/>
      <dgm:spPr/>
      <dgm:t>
        <a:bodyPr/>
        <a:lstStyle/>
        <a:p>
          <a:endParaRPr lang="de-DE"/>
        </a:p>
      </dgm:t>
    </dgm:pt>
    <dgm:pt modelId="{2159B43A-C242-4D94-8B0E-5EA098C0EEB0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HTML Webseite</a:t>
          </a:r>
        </a:p>
      </dgm:t>
    </dgm:pt>
    <dgm:pt modelId="{EBB936DA-CFD0-4C1C-A6C7-F09AB9C94C59}" type="parTrans" cxnId="{3459E9A3-855D-4F4C-BE97-63E2C1E08CC5}">
      <dgm:prSet/>
      <dgm:spPr/>
      <dgm:t>
        <a:bodyPr/>
        <a:lstStyle/>
        <a:p>
          <a:endParaRPr lang="de-DE"/>
        </a:p>
      </dgm:t>
    </dgm:pt>
    <dgm:pt modelId="{3E1E3AEC-B830-4867-9662-327AC6396E47}" type="sibTrans" cxnId="{3459E9A3-855D-4F4C-BE97-63E2C1E08CC5}">
      <dgm:prSet/>
      <dgm:spPr/>
      <dgm:t>
        <a:bodyPr/>
        <a:lstStyle/>
        <a:p>
          <a:endParaRPr lang="de-DE"/>
        </a:p>
      </dgm:t>
    </dgm:pt>
    <dgm:pt modelId="{9E7CDCFF-297D-4A37-A774-FFAA53738AFC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Letzten zwei eingescannten Läufer</a:t>
          </a:r>
        </a:p>
      </dgm:t>
    </dgm:pt>
    <dgm:pt modelId="{91085824-E7A2-41F0-983B-A089598E54AD}" type="parTrans" cxnId="{5977D76F-F611-4A28-9557-7D2B6D78A0B4}">
      <dgm:prSet/>
      <dgm:spPr/>
      <dgm:t>
        <a:bodyPr/>
        <a:lstStyle/>
        <a:p>
          <a:endParaRPr lang="de-DE"/>
        </a:p>
      </dgm:t>
    </dgm:pt>
    <dgm:pt modelId="{D5BAE29B-E85F-4D7B-BD74-3C5FA9CA1391}" type="sibTrans" cxnId="{5977D76F-F611-4A28-9557-7D2B6D78A0B4}">
      <dgm:prSet/>
      <dgm:spPr/>
      <dgm:t>
        <a:bodyPr/>
        <a:lstStyle/>
        <a:p>
          <a:endParaRPr lang="de-DE"/>
        </a:p>
      </dgm:t>
    </dgm:pt>
    <dgm:pt modelId="{C0153C63-3EC9-43A2-B699-D8F4DF648DC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mit Bootstrap</a:t>
          </a:r>
        </a:p>
      </dgm:t>
    </dgm:pt>
    <dgm:pt modelId="{815633CC-29CB-47B4-8CAA-536104B3F87B}" type="parTrans" cxnId="{55C0779D-709A-4EE6-A920-AE076BC60B35}">
      <dgm:prSet/>
      <dgm:spPr/>
      <dgm:t>
        <a:bodyPr/>
        <a:lstStyle/>
        <a:p>
          <a:endParaRPr lang="de-DE"/>
        </a:p>
      </dgm:t>
    </dgm:pt>
    <dgm:pt modelId="{87640F36-0FF9-456C-924D-BE795825BBDE}" type="sibTrans" cxnId="{55C0779D-709A-4EE6-A920-AE076BC60B35}">
      <dgm:prSet/>
      <dgm:spPr/>
      <dgm:t>
        <a:bodyPr/>
        <a:lstStyle/>
        <a:p>
          <a:endParaRPr lang="de-DE"/>
        </a:p>
      </dgm:t>
    </dgm:pt>
    <dgm:pt modelId="{03858203-ED9E-48C1-BA2B-E9FFF10DB0E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Eingabe Testen</a:t>
          </a:r>
        </a:p>
      </dgm:t>
    </dgm:pt>
    <dgm:pt modelId="{AFD9FA4A-C2F7-4E24-9A73-B95B507BD857}" type="parTrans" cxnId="{1E8FE6C8-5597-4F24-88BA-E25EC36C3B46}">
      <dgm:prSet/>
      <dgm:spPr/>
      <dgm:t>
        <a:bodyPr/>
        <a:lstStyle/>
        <a:p>
          <a:endParaRPr lang="de-DE"/>
        </a:p>
      </dgm:t>
    </dgm:pt>
    <dgm:pt modelId="{A567887E-7ABE-4439-B875-2CEAEE49A097}" type="sibTrans" cxnId="{1E8FE6C8-5597-4F24-88BA-E25EC36C3B46}">
      <dgm:prSet/>
      <dgm:spPr/>
      <dgm:t>
        <a:bodyPr/>
        <a:lstStyle/>
        <a:p>
          <a:endParaRPr lang="de-DE"/>
        </a:p>
      </dgm:t>
    </dgm:pt>
    <dgm:pt modelId="{5EAAB3E6-77D8-4C3B-859E-96EACBA52CC0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Rundenzählung Testen</a:t>
          </a:r>
        </a:p>
      </dgm:t>
    </dgm:pt>
    <dgm:pt modelId="{D4DC64AF-D3A1-47FB-9FF3-CF4558F4F377}" type="parTrans" cxnId="{134B70ED-2FB9-49F5-A780-76E56B74EA84}">
      <dgm:prSet/>
      <dgm:spPr/>
      <dgm:t>
        <a:bodyPr/>
        <a:lstStyle/>
        <a:p>
          <a:endParaRPr lang="de-DE"/>
        </a:p>
      </dgm:t>
    </dgm:pt>
    <dgm:pt modelId="{9106D894-11DA-4136-BEE1-099A174939D4}" type="sibTrans" cxnId="{134B70ED-2FB9-49F5-A780-76E56B74EA84}">
      <dgm:prSet/>
      <dgm:spPr/>
      <dgm:t>
        <a:bodyPr/>
        <a:lstStyle/>
        <a:p>
          <a:endParaRPr lang="de-DE"/>
        </a:p>
      </dgm:t>
    </dgm:pt>
    <dgm:pt modelId="{40E0C1E4-DFB5-469C-B201-77F404A6CAB4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Ausgabe am Bildschirm testen</a:t>
          </a:r>
        </a:p>
      </dgm:t>
    </dgm:pt>
    <dgm:pt modelId="{0B5FE521-3E7F-4385-ACBD-E6CE8E89726D}" type="parTrans" cxnId="{5DD5F1E9-E6C2-470D-AA9A-5269AB78E6F7}">
      <dgm:prSet/>
      <dgm:spPr/>
      <dgm:t>
        <a:bodyPr/>
        <a:lstStyle/>
        <a:p>
          <a:endParaRPr lang="de-DE"/>
        </a:p>
      </dgm:t>
    </dgm:pt>
    <dgm:pt modelId="{20FD2A81-4FC8-442B-9211-C9A7AD2D379E}" type="sibTrans" cxnId="{5DD5F1E9-E6C2-470D-AA9A-5269AB78E6F7}">
      <dgm:prSet/>
      <dgm:spPr/>
      <dgm:t>
        <a:bodyPr/>
        <a:lstStyle/>
        <a:p>
          <a:endParaRPr lang="de-DE"/>
        </a:p>
      </dgm:t>
    </dgm:pt>
    <dgm:pt modelId="{27A1BDE2-8053-4A23-A120-71728F090E32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Server vorbereiten</a:t>
          </a:r>
        </a:p>
      </dgm:t>
    </dgm:pt>
    <dgm:pt modelId="{13F40343-5F11-4012-A5F5-15CE024C1603}" type="parTrans" cxnId="{7DAC11A1-BFDA-4FD9-BC77-1A0328864967}">
      <dgm:prSet/>
      <dgm:spPr/>
      <dgm:t>
        <a:bodyPr/>
        <a:lstStyle/>
        <a:p>
          <a:endParaRPr lang="de-DE"/>
        </a:p>
      </dgm:t>
    </dgm:pt>
    <dgm:pt modelId="{2D19BF1C-A8D6-4BBB-8B44-4C00F1ABC6A8}" type="sibTrans" cxnId="{7DAC11A1-BFDA-4FD9-BC77-1A0328864967}">
      <dgm:prSet/>
      <dgm:spPr/>
      <dgm:t>
        <a:bodyPr/>
        <a:lstStyle/>
        <a:p>
          <a:endParaRPr lang="de-DE"/>
        </a:p>
      </dgm:t>
    </dgm:pt>
    <dgm:pt modelId="{F7142337-5A4C-4BBE-84BC-42D7F65A4AF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Computer vorbereiten</a:t>
          </a:r>
        </a:p>
      </dgm:t>
    </dgm:pt>
    <dgm:pt modelId="{C1DFEDAB-5026-4C32-9336-BC9AAD0A5557}" type="parTrans" cxnId="{92E350A6-4509-485A-A320-84536D578E60}">
      <dgm:prSet/>
      <dgm:spPr/>
      <dgm:t>
        <a:bodyPr/>
        <a:lstStyle/>
        <a:p>
          <a:endParaRPr lang="de-DE"/>
        </a:p>
      </dgm:t>
    </dgm:pt>
    <dgm:pt modelId="{79587AEC-2554-4DA4-9E03-0B9566B810E9}" type="sibTrans" cxnId="{92E350A6-4509-485A-A320-84536D578E60}">
      <dgm:prSet/>
      <dgm:spPr/>
      <dgm:t>
        <a:bodyPr/>
        <a:lstStyle/>
        <a:p>
          <a:endParaRPr lang="de-DE"/>
        </a:p>
      </dgm:t>
    </dgm:pt>
    <dgm:pt modelId="{D69CFBF9-C0CD-4710-9E3A-75825BD866DF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Reader vorbereiten</a:t>
          </a:r>
        </a:p>
      </dgm:t>
    </dgm:pt>
    <dgm:pt modelId="{218A45CE-1AE6-4CE0-9E8D-7F3B492E30B0}" type="parTrans" cxnId="{1CF22B00-4CAF-4E14-B308-1F32CBE66077}">
      <dgm:prSet/>
      <dgm:spPr/>
      <dgm:t>
        <a:bodyPr/>
        <a:lstStyle/>
        <a:p>
          <a:endParaRPr lang="de-DE"/>
        </a:p>
      </dgm:t>
    </dgm:pt>
    <dgm:pt modelId="{BADCD19F-9FD8-4BB3-A3F1-42A1F2481FFD}" type="sibTrans" cxnId="{1CF22B00-4CAF-4E14-B308-1F32CBE66077}">
      <dgm:prSet/>
      <dgm:spPr/>
      <dgm:t>
        <a:bodyPr/>
        <a:lstStyle/>
        <a:p>
          <a:endParaRPr lang="de-DE"/>
        </a:p>
      </dgm:t>
    </dgm:pt>
    <dgm:pt modelId="{E0E27053-6ADF-4421-B467-5DFC14D8B856}">
      <dgm:prSet phldrT="[Text]"/>
      <dgm:spPr/>
      <dgm:t>
        <a:bodyPr/>
        <a:lstStyle/>
        <a:p>
          <a:r>
            <a:rPr lang="en-GB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Spendenbox</a:t>
          </a:r>
        </a:p>
      </dgm:t>
    </dgm:pt>
    <dgm:pt modelId="{565CCF14-EC27-4A9C-AFB4-BC81060CEFD2}" type="parTrans" cxnId="{4EFEEC16-F300-49C5-A269-66E383140761}">
      <dgm:prSet/>
      <dgm:spPr/>
      <dgm:t>
        <a:bodyPr/>
        <a:lstStyle/>
        <a:p>
          <a:endParaRPr lang="de-DE"/>
        </a:p>
      </dgm:t>
    </dgm:pt>
    <dgm:pt modelId="{C0C1965E-7A20-4BC3-B9C9-DB3A0ECDF998}" type="sibTrans" cxnId="{4EFEEC16-F300-49C5-A269-66E383140761}">
      <dgm:prSet/>
      <dgm:spPr/>
      <dgm:t>
        <a:bodyPr/>
        <a:lstStyle/>
        <a:p>
          <a:endParaRPr lang="de-DE"/>
        </a:p>
      </dgm:t>
    </dgm:pt>
    <dgm:pt modelId="{48EED1AD-1558-F84E-9EE8-0D7621C0054A}" type="pres">
      <dgm:prSet presAssocID="{D7F8F867-27BE-D946-A27E-B309D713CB1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089E8D6-BB09-2C45-8DCC-297F7266F9D0}" type="pres">
      <dgm:prSet presAssocID="{23D524C9-B3B1-B249-923A-D9ACF3458136}" presName="hierRoot1" presStyleCnt="0">
        <dgm:presLayoutVars>
          <dgm:hierBranch val="init"/>
        </dgm:presLayoutVars>
      </dgm:prSet>
      <dgm:spPr/>
    </dgm:pt>
    <dgm:pt modelId="{7C55B1D5-2CDC-5846-8A4D-51A436B92500}" type="pres">
      <dgm:prSet presAssocID="{23D524C9-B3B1-B249-923A-D9ACF3458136}" presName="rootComposite1" presStyleCnt="0"/>
      <dgm:spPr/>
    </dgm:pt>
    <dgm:pt modelId="{4E7F7B6D-18B0-7D4D-A958-C1BBBEB8FE78}" type="pres">
      <dgm:prSet presAssocID="{23D524C9-B3B1-B249-923A-D9ACF3458136}" presName="rootText1" presStyleLbl="node0" presStyleIdx="0" presStyleCnt="1">
        <dgm:presLayoutVars>
          <dgm:chPref val="3"/>
        </dgm:presLayoutVars>
      </dgm:prSet>
      <dgm:spPr/>
    </dgm:pt>
    <dgm:pt modelId="{3F31C07A-C7ED-AF46-896A-8073DE2F110A}" type="pres">
      <dgm:prSet presAssocID="{23D524C9-B3B1-B249-923A-D9ACF3458136}" presName="rootConnector1" presStyleLbl="node1" presStyleIdx="0" presStyleCnt="0"/>
      <dgm:spPr/>
    </dgm:pt>
    <dgm:pt modelId="{FFBCF0F0-0C1F-FF41-B854-03D4B6CE37CF}" type="pres">
      <dgm:prSet presAssocID="{23D524C9-B3B1-B249-923A-D9ACF3458136}" presName="hierChild2" presStyleCnt="0"/>
      <dgm:spPr/>
    </dgm:pt>
    <dgm:pt modelId="{1317B91A-5E3D-4899-87CA-756D0A9898EE}" type="pres">
      <dgm:prSet presAssocID="{4D966B65-7A3D-4E41-ADD8-4CEBBF335723}" presName="Name37" presStyleLbl="parChTrans1D2" presStyleIdx="0" presStyleCnt="6"/>
      <dgm:spPr/>
    </dgm:pt>
    <dgm:pt modelId="{EC55A153-A5A1-4504-AD1D-E44314EC3557}" type="pres">
      <dgm:prSet presAssocID="{5D212DC9-3E83-41BD-800D-9A47F6CF8465}" presName="hierRoot2" presStyleCnt="0">
        <dgm:presLayoutVars>
          <dgm:hierBranch val="init"/>
        </dgm:presLayoutVars>
      </dgm:prSet>
      <dgm:spPr/>
    </dgm:pt>
    <dgm:pt modelId="{E8DDCBEC-D8D3-4708-9C1C-2D9B6DDDF8C8}" type="pres">
      <dgm:prSet presAssocID="{5D212DC9-3E83-41BD-800D-9A47F6CF8465}" presName="rootComposite" presStyleCnt="0"/>
      <dgm:spPr/>
    </dgm:pt>
    <dgm:pt modelId="{EE2FE96D-7BBB-4A17-89DE-27E0B7AAA76D}" type="pres">
      <dgm:prSet presAssocID="{5D212DC9-3E83-41BD-800D-9A47F6CF8465}" presName="rootText" presStyleLbl="node2" presStyleIdx="0" presStyleCnt="6">
        <dgm:presLayoutVars>
          <dgm:chPref val="3"/>
        </dgm:presLayoutVars>
      </dgm:prSet>
      <dgm:spPr/>
    </dgm:pt>
    <dgm:pt modelId="{FA8C263E-7701-4BB0-A0C0-A90D6CB0C5CE}" type="pres">
      <dgm:prSet presAssocID="{5D212DC9-3E83-41BD-800D-9A47F6CF8465}" presName="rootConnector" presStyleLbl="node2" presStyleIdx="0" presStyleCnt="6"/>
      <dgm:spPr/>
    </dgm:pt>
    <dgm:pt modelId="{781EBB32-CEE5-4EE5-97D0-B663D17F7AF7}" type="pres">
      <dgm:prSet presAssocID="{5D212DC9-3E83-41BD-800D-9A47F6CF8465}" presName="hierChild4" presStyleCnt="0"/>
      <dgm:spPr/>
    </dgm:pt>
    <dgm:pt modelId="{32CAD6CF-F4BC-4A21-A0EA-71CDCF07D1EB}" type="pres">
      <dgm:prSet presAssocID="{64E0BE6B-D614-4215-9A97-00F42FE1C193}" presName="Name37" presStyleLbl="parChTrans1D3" presStyleIdx="0" presStyleCnt="18"/>
      <dgm:spPr/>
    </dgm:pt>
    <dgm:pt modelId="{C94679B7-8CF1-4302-B0C2-D710229F5924}" type="pres">
      <dgm:prSet presAssocID="{795F2F55-4665-4B29-BB63-8977AE885041}" presName="hierRoot2" presStyleCnt="0">
        <dgm:presLayoutVars>
          <dgm:hierBranch val="init"/>
        </dgm:presLayoutVars>
      </dgm:prSet>
      <dgm:spPr/>
    </dgm:pt>
    <dgm:pt modelId="{D92E641F-F30B-42E1-97E5-FD085F02EEB5}" type="pres">
      <dgm:prSet presAssocID="{795F2F55-4665-4B29-BB63-8977AE885041}" presName="rootComposite" presStyleCnt="0"/>
      <dgm:spPr/>
    </dgm:pt>
    <dgm:pt modelId="{3F46A27E-1980-42C6-960B-42888B0B9BF1}" type="pres">
      <dgm:prSet presAssocID="{795F2F55-4665-4B29-BB63-8977AE885041}" presName="rootText" presStyleLbl="node3" presStyleIdx="0" presStyleCnt="18">
        <dgm:presLayoutVars>
          <dgm:chPref val="3"/>
        </dgm:presLayoutVars>
      </dgm:prSet>
      <dgm:spPr/>
    </dgm:pt>
    <dgm:pt modelId="{C4082315-64D8-45BC-82D9-87CFDCA5387E}" type="pres">
      <dgm:prSet presAssocID="{795F2F55-4665-4B29-BB63-8977AE885041}" presName="rootConnector" presStyleLbl="node3" presStyleIdx="0" presStyleCnt="18"/>
      <dgm:spPr/>
    </dgm:pt>
    <dgm:pt modelId="{3E946D54-2AF4-4F1E-A8CC-83F0682FE446}" type="pres">
      <dgm:prSet presAssocID="{795F2F55-4665-4B29-BB63-8977AE885041}" presName="hierChild4" presStyleCnt="0"/>
      <dgm:spPr/>
    </dgm:pt>
    <dgm:pt modelId="{697C27E3-881B-4E7C-985B-B221B28B017B}" type="pres">
      <dgm:prSet presAssocID="{795F2F55-4665-4B29-BB63-8977AE885041}" presName="hierChild5" presStyleCnt="0"/>
      <dgm:spPr/>
    </dgm:pt>
    <dgm:pt modelId="{BE5E5B21-A994-41FB-8BB8-0BC5367DE546}" type="pres">
      <dgm:prSet presAssocID="{E47BA76C-13B2-411E-85F4-F3AED19FECFD}" presName="Name37" presStyleLbl="parChTrans1D3" presStyleIdx="1" presStyleCnt="18"/>
      <dgm:spPr/>
    </dgm:pt>
    <dgm:pt modelId="{72E98A3C-4CAF-4372-8BDD-B9EF9DE433DD}" type="pres">
      <dgm:prSet presAssocID="{59268D0D-CF04-4FA0-BCD2-380350925631}" presName="hierRoot2" presStyleCnt="0">
        <dgm:presLayoutVars>
          <dgm:hierBranch val="init"/>
        </dgm:presLayoutVars>
      </dgm:prSet>
      <dgm:spPr/>
    </dgm:pt>
    <dgm:pt modelId="{8F2635C2-A7D2-47B5-96F8-BBA488CD3988}" type="pres">
      <dgm:prSet presAssocID="{59268D0D-CF04-4FA0-BCD2-380350925631}" presName="rootComposite" presStyleCnt="0"/>
      <dgm:spPr/>
    </dgm:pt>
    <dgm:pt modelId="{FF070345-627B-4179-A25C-E227621DF02F}" type="pres">
      <dgm:prSet presAssocID="{59268D0D-CF04-4FA0-BCD2-380350925631}" presName="rootText" presStyleLbl="node3" presStyleIdx="1" presStyleCnt="18">
        <dgm:presLayoutVars>
          <dgm:chPref val="3"/>
        </dgm:presLayoutVars>
      </dgm:prSet>
      <dgm:spPr/>
    </dgm:pt>
    <dgm:pt modelId="{5CD7A5A4-8157-464B-A05A-CD4CAFF347B9}" type="pres">
      <dgm:prSet presAssocID="{59268D0D-CF04-4FA0-BCD2-380350925631}" presName="rootConnector" presStyleLbl="node3" presStyleIdx="1" presStyleCnt="18"/>
      <dgm:spPr/>
    </dgm:pt>
    <dgm:pt modelId="{741158D6-7E8C-4B1F-AC83-F2B86897B233}" type="pres">
      <dgm:prSet presAssocID="{59268D0D-CF04-4FA0-BCD2-380350925631}" presName="hierChild4" presStyleCnt="0"/>
      <dgm:spPr/>
    </dgm:pt>
    <dgm:pt modelId="{8E3D9BE7-733E-4190-9677-44654E08759D}" type="pres">
      <dgm:prSet presAssocID="{59268D0D-CF04-4FA0-BCD2-380350925631}" presName="hierChild5" presStyleCnt="0"/>
      <dgm:spPr/>
    </dgm:pt>
    <dgm:pt modelId="{1E0C98B7-41A3-49EA-9F85-BF852F53F05B}" type="pres">
      <dgm:prSet presAssocID="{5D36D14F-31C9-4ED1-94DE-8C43D02D9F4C}" presName="Name37" presStyleLbl="parChTrans1D3" presStyleIdx="2" presStyleCnt="18"/>
      <dgm:spPr/>
    </dgm:pt>
    <dgm:pt modelId="{DAED73F7-BB8E-463F-9972-556681711519}" type="pres">
      <dgm:prSet presAssocID="{0C3C4C40-A709-4216-910D-A351E073E009}" presName="hierRoot2" presStyleCnt="0">
        <dgm:presLayoutVars>
          <dgm:hierBranch val="init"/>
        </dgm:presLayoutVars>
      </dgm:prSet>
      <dgm:spPr/>
    </dgm:pt>
    <dgm:pt modelId="{C1F686E4-820D-4CC2-B9E5-D8FB3095C588}" type="pres">
      <dgm:prSet presAssocID="{0C3C4C40-A709-4216-910D-A351E073E009}" presName="rootComposite" presStyleCnt="0"/>
      <dgm:spPr/>
    </dgm:pt>
    <dgm:pt modelId="{BD6D3A89-A921-4FCF-A4B8-E2F86B3C5B14}" type="pres">
      <dgm:prSet presAssocID="{0C3C4C40-A709-4216-910D-A351E073E009}" presName="rootText" presStyleLbl="node3" presStyleIdx="2" presStyleCnt="18">
        <dgm:presLayoutVars>
          <dgm:chPref val="3"/>
        </dgm:presLayoutVars>
      </dgm:prSet>
      <dgm:spPr/>
    </dgm:pt>
    <dgm:pt modelId="{40B995F7-A25A-4D33-8239-C99A07BB05E8}" type="pres">
      <dgm:prSet presAssocID="{0C3C4C40-A709-4216-910D-A351E073E009}" presName="rootConnector" presStyleLbl="node3" presStyleIdx="2" presStyleCnt="18"/>
      <dgm:spPr/>
    </dgm:pt>
    <dgm:pt modelId="{D20009A9-3C53-43AF-A99A-EC2204738DB2}" type="pres">
      <dgm:prSet presAssocID="{0C3C4C40-A709-4216-910D-A351E073E009}" presName="hierChild4" presStyleCnt="0"/>
      <dgm:spPr/>
    </dgm:pt>
    <dgm:pt modelId="{778518C9-F378-4BAC-A54A-36BEB131821A}" type="pres">
      <dgm:prSet presAssocID="{0C3C4C40-A709-4216-910D-A351E073E009}" presName="hierChild5" presStyleCnt="0"/>
      <dgm:spPr/>
    </dgm:pt>
    <dgm:pt modelId="{CBA8CF60-BF02-46E3-9733-83D6B4614902}" type="pres">
      <dgm:prSet presAssocID="{850EB480-CC5F-440C-AF41-DD6D80F2D042}" presName="Name37" presStyleLbl="parChTrans1D3" presStyleIdx="3" presStyleCnt="18"/>
      <dgm:spPr/>
    </dgm:pt>
    <dgm:pt modelId="{CB374C9B-D451-4C23-8235-DF184D4DC14C}" type="pres">
      <dgm:prSet presAssocID="{F73D6A90-8D98-4942-84DB-63CC51DD83CB}" presName="hierRoot2" presStyleCnt="0">
        <dgm:presLayoutVars>
          <dgm:hierBranch val="init"/>
        </dgm:presLayoutVars>
      </dgm:prSet>
      <dgm:spPr/>
    </dgm:pt>
    <dgm:pt modelId="{FDF32070-E20F-4B99-B84A-FE940073155B}" type="pres">
      <dgm:prSet presAssocID="{F73D6A90-8D98-4942-84DB-63CC51DD83CB}" presName="rootComposite" presStyleCnt="0"/>
      <dgm:spPr/>
    </dgm:pt>
    <dgm:pt modelId="{5907A63C-F4F0-4F18-99D4-55944EAACCB8}" type="pres">
      <dgm:prSet presAssocID="{F73D6A90-8D98-4942-84DB-63CC51DD83CB}" presName="rootText" presStyleLbl="node3" presStyleIdx="3" presStyleCnt="18">
        <dgm:presLayoutVars>
          <dgm:chPref val="3"/>
        </dgm:presLayoutVars>
      </dgm:prSet>
      <dgm:spPr/>
    </dgm:pt>
    <dgm:pt modelId="{11F3CCC0-F117-4D1A-BFB3-392BACAA3005}" type="pres">
      <dgm:prSet presAssocID="{F73D6A90-8D98-4942-84DB-63CC51DD83CB}" presName="rootConnector" presStyleLbl="node3" presStyleIdx="3" presStyleCnt="18"/>
      <dgm:spPr/>
    </dgm:pt>
    <dgm:pt modelId="{C580C6B0-439B-45DC-9BA0-E3085558A243}" type="pres">
      <dgm:prSet presAssocID="{F73D6A90-8D98-4942-84DB-63CC51DD83CB}" presName="hierChild4" presStyleCnt="0"/>
      <dgm:spPr/>
    </dgm:pt>
    <dgm:pt modelId="{19754D0E-1868-4A96-9F0B-710C3904A141}" type="pres">
      <dgm:prSet presAssocID="{F73D6A90-8D98-4942-84DB-63CC51DD83CB}" presName="hierChild5" presStyleCnt="0"/>
      <dgm:spPr/>
    </dgm:pt>
    <dgm:pt modelId="{D85D8FD0-ABA1-4385-B46B-B3B30B8530AB}" type="pres">
      <dgm:prSet presAssocID="{5D212DC9-3E83-41BD-800D-9A47F6CF8465}" presName="hierChild5" presStyleCnt="0"/>
      <dgm:spPr/>
    </dgm:pt>
    <dgm:pt modelId="{B5946BBD-75C5-4347-97C8-62477C50CA6A}" type="pres">
      <dgm:prSet presAssocID="{6C038ADB-C62D-4D4D-90F4-BDB95BFC5F16}" presName="Name37" presStyleLbl="parChTrans1D2" presStyleIdx="1" presStyleCnt="6"/>
      <dgm:spPr/>
    </dgm:pt>
    <dgm:pt modelId="{51B67C4D-4CFE-457C-9688-F8224B297142}" type="pres">
      <dgm:prSet presAssocID="{FD27FCFB-F610-4C35-8118-F2F6816A5DEB}" presName="hierRoot2" presStyleCnt="0">
        <dgm:presLayoutVars>
          <dgm:hierBranch val="init"/>
        </dgm:presLayoutVars>
      </dgm:prSet>
      <dgm:spPr/>
    </dgm:pt>
    <dgm:pt modelId="{17C81A17-C425-4AF8-B3F7-13475A66B90A}" type="pres">
      <dgm:prSet presAssocID="{FD27FCFB-F610-4C35-8118-F2F6816A5DEB}" presName="rootComposite" presStyleCnt="0"/>
      <dgm:spPr/>
    </dgm:pt>
    <dgm:pt modelId="{712D91F5-58C6-4801-AB5E-BF32A1316888}" type="pres">
      <dgm:prSet presAssocID="{FD27FCFB-F610-4C35-8118-F2F6816A5DEB}" presName="rootText" presStyleLbl="node2" presStyleIdx="1" presStyleCnt="6">
        <dgm:presLayoutVars>
          <dgm:chPref val="3"/>
        </dgm:presLayoutVars>
      </dgm:prSet>
      <dgm:spPr/>
    </dgm:pt>
    <dgm:pt modelId="{70C96C7C-3568-4BD7-A659-CF67324909B8}" type="pres">
      <dgm:prSet presAssocID="{FD27FCFB-F610-4C35-8118-F2F6816A5DEB}" presName="rootConnector" presStyleLbl="node2" presStyleIdx="1" presStyleCnt="6"/>
      <dgm:spPr/>
    </dgm:pt>
    <dgm:pt modelId="{ADEAC3C6-E85A-4837-98FD-6ED227A0B3FB}" type="pres">
      <dgm:prSet presAssocID="{FD27FCFB-F610-4C35-8118-F2F6816A5DEB}" presName="hierChild4" presStyleCnt="0"/>
      <dgm:spPr/>
    </dgm:pt>
    <dgm:pt modelId="{71424948-8947-4099-B3B0-F254CBC2441F}" type="pres">
      <dgm:prSet presAssocID="{FD27FCFB-F610-4C35-8118-F2F6816A5DEB}" presName="hierChild5" presStyleCnt="0"/>
      <dgm:spPr/>
    </dgm:pt>
    <dgm:pt modelId="{CEEDA54C-C852-43AA-99E6-E756DD920BDF}" type="pres">
      <dgm:prSet presAssocID="{BB38D19D-F89A-4BBE-8107-32891E693899}" presName="Name37" presStyleLbl="parChTrans1D2" presStyleIdx="2" presStyleCnt="6"/>
      <dgm:spPr/>
    </dgm:pt>
    <dgm:pt modelId="{66E76A2A-24F3-4CCA-9394-1A9D7F9D6F9C}" type="pres">
      <dgm:prSet presAssocID="{292BBE81-3FC8-4D48-9DF8-37F5D04068AC}" presName="hierRoot2" presStyleCnt="0">
        <dgm:presLayoutVars>
          <dgm:hierBranch val="init"/>
        </dgm:presLayoutVars>
      </dgm:prSet>
      <dgm:spPr/>
    </dgm:pt>
    <dgm:pt modelId="{0ED59668-CF63-498A-B280-89C868A4E608}" type="pres">
      <dgm:prSet presAssocID="{292BBE81-3FC8-4D48-9DF8-37F5D04068AC}" presName="rootComposite" presStyleCnt="0"/>
      <dgm:spPr/>
    </dgm:pt>
    <dgm:pt modelId="{25F6307E-3CAB-4A51-B144-5FE41BD4F9DE}" type="pres">
      <dgm:prSet presAssocID="{292BBE81-3FC8-4D48-9DF8-37F5D04068AC}" presName="rootText" presStyleLbl="node2" presStyleIdx="2" presStyleCnt="6">
        <dgm:presLayoutVars>
          <dgm:chPref val="3"/>
        </dgm:presLayoutVars>
      </dgm:prSet>
      <dgm:spPr/>
    </dgm:pt>
    <dgm:pt modelId="{F931A46B-8E54-40FE-AD89-F7801BA35EB8}" type="pres">
      <dgm:prSet presAssocID="{292BBE81-3FC8-4D48-9DF8-37F5D04068AC}" presName="rootConnector" presStyleLbl="node2" presStyleIdx="2" presStyleCnt="6"/>
      <dgm:spPr/>
    </dgm:pt>
    <dgm:pt modelId="{7BAB4089-FF9A-4C51-BE2F-EF97E90A841E}" type="pres">
      <dgm:prSet presAssocID="{292BBE81-3FC8-4D48-9DF8-37F5D04068AC}" presName="hierChild4" presStyleCnt="0"/>
      <dgm:spPr/>
    </dgm:pt>
    <dgm:pt modelId="{43F19D9D-3561-4CA0-B175-2012BA9DDC85}" type="pres">
      <dgm:prSet presAssocID="{C39E6537-6E62-4D47-A570-9307A6101239}" presName="Name37" presStyleLbl="parChTrans1D3" presStyleIdx="4" presStyleCnt="18"/>
      <dgm:spPr/>
    </dgm:pt>
    <dgm:pt modelId="{C4701BA0-EAD4-4799-93E3-5270F4E52E9C}" type="pres">
      <dgm:prSet presAssocID="{F90539EB-3CE3-4C9F-B6E4-FF19649168C5}" presName="hierRoot2" presStyleCnt="0">
        <dgm:presLayoutVars>
          <dgm:hierBranch val="init"/>
        </dgm:presLayoutVars>
      </dgm:prSet>
      <dgm:spPr/>
    </dgm:pt>
    <dgm:pt modelId="{59507301-511A-42B8-B12A-90CF3B3FA43F}" type="pres">
      <dgm:prSet presAssocID="{F90539EB-3CE3-4C9F-B6E4-FF19649168C5}" presName="rootComposite" presStyleCnt="0"/>
      <dgm:spPr/>
    </dgm:pt>
    <dgm:pt modelId="{EB9D1987-F722-408B-A890-1BAB148C41C4}" type="pres">
      <dgm:prSet presAssocID="{F90539EB-3CE3-4C9F-B6E4-FF19649168C5}" presName="rootText" presStyleLbl="node3" presStyleIdx="4" presStyleCnt="18">
        <dgm:presLayoutVars>
          <dgm:chPref val="3"/>
        </dgm:presLayoutVars>
      </dgm:prSet>
      <dgm:spPr/>
    </dgm:pt>
    <dgm:pt modelId="{14766302-11B7-4D1B-97A6-5ED9E0DAEBA3}" type="pres">
      <dgm:prSet presAssocID="{F90539EB-3CE3-4C9F-B6E4-FF19649168C5}" presName="rootConnector" presStyleLbl="node3" presStyleIdx="4" presStyleCnt="18"/>
      <dgm:spPr/>
    </dgm:pt>
    <dgm:pt modelId="{C5E6FB7B-920C-427F-887B-86B1A5FA2836}" type="pres">
      <dgm:prSet presAssocID="{F90539EB-3CE3-4C9F-B6E4-FF19649168C5}" presName="hierChild4" presStyleCnt="0"/>
      <dgm:spPr/>
    </dgm:pt>
    <dgm:pt modelId="{822B0122-BA12-4DA2-9B42-CF94B580971A}" type="pres">
      <dgm:prSet presAssocID="{F90539EB-3CE3-4C9F-B6E4-FF19649168C5}" presName="hierChild5" presStyleCnt="0"/>
      <dgm:spPr/>
    </dgm:pt>
    <dgm:pt modelId="{60986962-6881-4533-AB3C-5B43A8C756B1}" type="pres">
      <dgm:prSet presAssocID="{E7F8B045-646E-4CF2-A4A5-218485C901AD}" presName="Name37" presStyleLbl="parChTrans1D3" presStyleIdx="5" presStyleCnt="18"/>
      <dgm:spPr/>
    </dgm:pt>
    <dgm:pt modelId="{2D8EE5CE-B50A-478E-847F-E4BCCDE36AF6}" type="pres">
      <dgm:prSet presAssocID="{827A32B1-15A4-46C0-9585-78891C214C7D}" presName="hierRoot2" presStyleCnt="0">
        <dgm:presLayoutVars>
          <dgm:hierBranch val="init"/>
        </dgm:presLayoutVars>
      </dgm:prSet>
      <dgm:spPr/>
    </dgm:pt>
    <dgm:pt modelId="{70523C7A-8F13-4397-8B31-33A460C9087C}" type="pres">
      <dgm:prSet presAssocID="{827A32B1-15A4-46C0-9585-78891C214C7D}" presName="rootComposite" presStyleCnt="0"/>
      <dgm:spPr/>
    </dgm:pt>
    <dgm:pt modelId="{90D3B1F1-FA2D-44EB-BF53-8865F82CFBD9}" type="pres">
      <dgm:prSet presAssocID="{827A32B1-15A4-46C0-9585-78891C214C7D}" presName="rootText" presStyleLbl="node3" presStyleIdx="5" presStyleCnt="18">
        <dgm:presLayoutVars>
          <dgm:chPref val="3"/>
        </dgm:presLayoutVars>
      </dgm:prSet>
      <dgm:spPr/>
    </dgm:pt>
    <dgm:pt modelId="{04D7105B-ACF6-4143-BC59-85975F092801}" type="pres">
      <dgm:prSet presAssocID="{827A32B1-15A4-46C0-9585-78891C214C7D}" presName="rootConnector" presStyleLbl="node3" presStyleIdx="5" presStyleCnt="18"/>
      <dgm:spPr/>
    </dgm:pt>
    <dgm:pt modelId="{29AEFD10-1AEE-47B3-9F42-BB43777D2639}" type="pres">
      <dgm:prSet presAssocID="{827A32B1-15A4-46C0-9585-78891C214C7D}" presName="hierChild4" presStyleCnt="0"/>
      <dgm:spPr/>
    </dgm:pt>
    <dgm:pt modelId="{48486A81-EBBA-4426-B902-83B05D98D2A1}" type="pres">
      <dgm:prSet presAssocID="{827A32B1-15A4-46C0-9585-78891C214C7D}" presName="hierChild5" presStyleCnt="0"/>
      <dgm:spPr/>
    </dgm:pt>
    <dgm:pt modelId="{F4EC2F79-2FF7-453C-9F9D-5542915AC1B6}" type="pres">
      <dgm:prSet presAssocID="{1F5B6161-F6AB-447B-8B3C-4817733A8300}" presName="Name37" presStyleLbl="parChTrans1D3" presStyleIdx="6" presStyleCnt="18"/>
      <dgm:spPr/>
    </dgm:pt>
    <dgm:pt modelId="{B8EB703C-1671-4F57-969C-C08C6EA57644}" type="pres">
      <dgm:prSet presAssocID="{A3925054-B94C-4022-B46B-3CEA220BEB32}" presName="hierRoot2" presStyleCnt="0">
        <dgm:presLayoutVars>
          <dgm:hierBranch val="init"/>
        </dgm:presLayoutVars>
      </dgm:prSet>
      <dgm:spPr/>
    </dgm:pt>
    <dgm:pt modelId="{59AAD1C5-11DF-425C-9A79-F315EFAAEE03}" type="pres">
      <dgm:prSet presAssocID="{A3925054-B94C-4022-B46B-3CEA220BEB32}" presName="rootComposite" presStyleCnt="0"/>
      <dgm:spPr/>
    </dgm:pt>
    <dgm:pt modelId="{76BB4ED2-DCA1-4EA8-ADA8-BB171E425C56}" type="pres">
      <dgm:prSet presAssocID="{A3925054-B94C-4022-B46B-3CEA220BEB32}" presName="rootText" presStyleLbl="node3" presStyleIdx="6" presStyleCnt="18">
        <dgm:presLayoutVars>
          <dgm:chPref val="3"/>
        </dgm:presLayoutVars>
      </dgm:prSet>
      <dgm:spPr/>
    </dgm:pt>
    <dgm:pt modelId="{0513342C-898C-4375-846B-EDB50EE5FBF1}" type="pres">
      <dgm:prSet presAssocID="{A3925054-B94C-4022-B46B-3CEA220BEB32}" presName="rootConnector" presStyleLbl="node3" presStyleIdx="6" presStyleCnt="18"/>
      <dgm:spPr/>
    </dgm:pt>
    <dgm:pt modelId="{C5D39075-BF92-48B8-B47B-24791C5963B4}" type="pres">
      <dgm:prSet presAssocID="{A3925054-B94C-4022-B46B-3CEA220BEB32}" presName="hierChild4" presStyleCnt="0"/>
      <dgm:spPr/>
    </dgm:pt>
    <dgm:pt modelId="{D49B4363-C82A-407F-838C-BAAD2A65FFC0}" type="pres">
      <dgm:prSet presAssocID="{7CCB0C09-AB9E-4005-99BF-567E86522BF9}" presName="Name37" presStyleLbl="parChTrans1D4" presStyleIdx="0" presStyleCnt="5"/>
      <dgm:spPr/>
    </dgm:pt>
    <dgm:pt modelId="{25748BBA-E0A3-4B9A-B983-D7EA8E63715F}" type="pres">
      <dgm:prSet presAssocID="{013CBB38-6FA3-4911-AB18-B0E68275D133}" presName="hierRoot2" presStyleCnt="0">
        <dgm:presLayoutVars>
          <dgm:hierBranch val="init"/>
        </dgm:presLayoutVars>
      </dgm:prSet>
      <dgm:spPr/>
    </dgm:pt>
    <dgm:pt modelId="{FBB2F72C-78BD-4868-8731-6F08ADB2FFE7}" type="pres">
      <dgm:prSet presAssocID="{013CBB38-6FA3-4911-AB18-B0E68275D133}" presName="rootComposite" presStyleCnt="0"/>
      <dgm:spPr/>
    </dgm:pt>
    <dgm:pt modelId="{129E5B96-A41E-42B6-923B-90EDA37EB3EE}" type="pres">
      <dgm:prSet presAssocID="{013CBB38-6FA3-4911-AB18-B0E68275D133}" presName="rootText" presStyleLbl="node4" presStyleIdx="0" presStyleCnt="5">
        <dgm:presLayoutVars>
          <dgm:chPref val="3"/>
        </dgm:presLayoutVars>
      </dgm:prSet>
      <dgm:spPr/>
    </dgm:pt>
    <dgm:pt modelId="{01F7107A-D7C6-421B-BF3B-58D22D4640F9}" type="pres">
      <dgm:prSet presAssocID="{013CBB38-6FA3-4911-AB18-B0E68275D133}" presName="rootConnector" presStyleLbl="node4" presStyleIdx="0" presStyleCnt="5"/>
      <dgm:spPr/>
    </dgm:pt>
    <dgm:pt modelId="{05E24749-6559-4916-872C-C0DF477C9018}" type="pres">
      <dgm:prSet presAssocID="{013CBB38-6FA3-4911-AB18-B0E68275D133}" presName="hierChild4" presStyleCnt="0"/>
      <dgm:spPr/>
    </dgm:pt>
    <dgm:pt modelId="{8AB152FB-C7CB-42B6-8B9E-FA33F0636400}" type="pres">
      <dgm:prSet presAssocID="{013CBB38-6FA3-4911-AB18-B0E68275D133}" presName="hierChild5" presStyleCnt="0"/>
      <dgm:spPr/>
    </dgm:pt>
    <dgm:pt modelId="{34DAAE07-A880-48DB-90D2-6717A35A855C}" type="pres">
      <dgm:prSet presAssocID="{180DCEB5-8DC3-4DEB-8C55-A56FAADA7240}" presName="Name37" presStyleLbl="parChTrans1D4" presStyleIdx="1" presStyleCnt="5"/>
      <dgm:spPr/>
    </dgm:pt>
    <dgm:pt modelId="{A1657D2D-FD87-4BD9-A5D3-9C2425727E32}" type="pres">
      <dgm:prSet presAssocID="{565371EB-CA9B-4E11-A16F-00FCEB6C608C}" presName="hierRoot2" presStyleCnt="0">
        <dgm:presLayoutVars>
          <dgm:hierBranch val="init"/>
        </dgm:presLayoutVars>
      </dgm:prSet>
      <dgm:spPr/>
    </dgm:pt>
    <dgm:pt modelId="{56DB915E-4129-4FCB-8D40-930FE0E8C6A9}" type="pres">
      <dgm:prSet presAssocID="{565371EB-CA9B-4E11-A16F-00FCEB6C608C}" presName="rootComposite" presStyleCnt="0"/>
      <dgm:spPr/>
    </dgm:pt>
    <dgm:pt modelId="{DB591EA4-A30A-41CE-A819-BB6A356AC563}" type="pres">
      <dgm:prSet presAssocID="{565371EB-CA9B-4E11-A16F-00FCEB6C608C}" presName="rootText" presStyleLbl="node4" presStyleIdx="1" presStyleCnt="5">
        <dgm:presLayoutVars>
          <dgm:chPref val="3"/>
        </dgm:presLayoutVars>
      </dgm:prSet>
      <dgm:spPr/>
    </dgm:pt>
    <dgm:pt modelId="{8074F08A-4078-449E-AD69-F5BE88C8D101}" type="pres">
      <dgm:prSet presAssocID="{565371EB-CA9B-4E11-A16F-00FCEB6C608C}" presName="rootConnector" presStyleLbl="node4" presStyleIdx="1" presStyleCnt="5"/>
      <dgm:spPr/>
    </dgm:pt>
    <dgm:pt modelId="{707E7DAB-A8ED-46BD-9043-5ECD7EB9836E}" type="pres">
      <dgm:prSet presAssocID="{565371EB-CA9B-4E11-A16F-00FCEB6C608C}" presName="hierChild4" presStyleCnt="0"/>
      <dgm:spPr/>
    </dgm:pt>
    <dgm:pt modelId="{50849733-C36C-4EBE-807E-A26C1607B2FF}" type="pres">
      <dgm:prSet presAssocID="{565371EB-CA9B-4E11-A16F-00FCEB6C608C}" presName="hierChild5" presStyleCnt="0"/>
      <dgm:spPr/>
    </dgm:pt>
    <dgm:pt modelId="{756E17BE-2CD8-4CCF-A282-949D7715499D}" type="pres">
      <dgm:prSet presAssocID="{A3925054-B94C-4022-B46B-3CEA220BEB32}" presName="hierChild5" presStyleCnt="0"/>
      <dgm:spPr/>
    </dgm:pt>
    <dgm:pt modelId="{37A5723B-1E84-4609-86F8-2A058E3B8C62}" type="pres">
      <dgm:prSet presAssocID="{90418792-7C3A-44A8-B082-FFEA76803155}" presName="Name37" presStyleLbl="parChTrans1D3" presStyleIdx="7" presStyleCnt="18"/>
      <dgm:spPr/>
    </dgm:pt>
    <dgm:pt modelId="{D44CE804-02EE-4BEA-8072-3A0860E211DE}" type="pres">
      <dgm:prSet presAssocID="{DDA729E3-73B3-4700-AD4C-BA23CDB3A9DE}" presName="hierRoot2" presStyleCnt="0">
        <dgm:presLayoutVars>
          <dgm:hierBranch val="init"/>
        </dgm:presLayoutVars>
      </dgm:prSet>
      <dgm:spPr/>
    </dgm:pt>
    <dgm:pt modelId="{3E5F7861-BEA9-4907-8C3A-CE7B504EE6C0}" type="pres">
      <dgm:prSet presAssocID="{DDA729E3-73B3-4700-AD4C-BA23CDB3A9DE}" presName="rootComposite" presStyleCnt="0"/>
      <dgm:spPr/>
    </dgm:pt>
    <dgm:pt modelId="{DD9C9DDA-4F71-4E94-89D7-B95856F5BA1F}" type="pres">
      <dgm:prSet presAssocID="{DDA729E3-73B3-4700-AD4C-BA23CDB3A9DE}" presName="rootText" presStyleLbl="node3" presStyleIdx="7" presStyleCnt="18">
        <dgm:presLayoutVars>
          <dgm:chPref val="3"/>
        </dgm:presLayoutVars>
      </dgm:prSet>
      <dgm:spPr/>
    </dgm:pt>
    <dgm:pt modelId="{AA402822-D75A-4AA4-BC79-BF4C33721850}" type="pres">
      <dgm:prSet presAssocID="{DDA729E3-73B3-4700-AD4C-BA23CDB3A9DE}" presName="rootConnector" presStyleLbl="node3" presStyleIdx="7" presStyleCnt="18"/>
      <dgm:spPr/>
    </dgm:pt>
    <dgm:pt modelId="{78633CC0-201C-439B-9703-4B2CDA14A811}" type="pres">
      <dgm:prSet presAssocID="{DDA729E3-73B3-4700-AD4C-BA23CDB3A9DE}" presName="hierChild4" presStyleCnt="0"/>
      <dgm:spPr/>
    </dgm:pt>
    <dgm:pt modelId="{93FA7AF9-CA71-41CD-9F43-3C9BD52C9F12}" type="pres">
      <dgm:prSet presAssocID="{DDA729E3-73B3-4700-AD4C-BA23CDB3A9DE}" presName="hierChild5" presStyleCnt="0"/>
      <dgm:spPr/>
    </dgm:pt>
    <dgm:pt modelId="{CD92A504-8CA4-405C-B027-5289A496926C}" type="pres">
      <dgm:prSet presAssocID="{292BBE81-3FC8-4D48-9DF8-37F5D04068AC}" presName="hierChild5" presStyleCnt="0"/>
      <dgm:spPr/>
    </dgm:pt>
    <dgm:pt modelId="{F2AFD584-7A4B-4BC7-954A-6CD8C84C749E}" type="pres">
      <dgm:prSet presAssocID="{1984D26F-60C8-45BE-A73D-F7456E1DDBD2}" presName="Name37" presStyleLbl="parChTrans1D2" presStyleIdx="3" presStyleCnt="6"/>
      <dgm:spPr/>
    </dgm:pt>
    <dgm:pt modelId="{B9045305-1E80-4FD3-B8A9-E074370B117F}" type="pres">
      <dgm:prSet presAssocID="{B3974AED-DAA3-47A7-A51E-BD1A8FD30054}" presName="hierRoot2" presStyleCnt="0">
        <dgm:presLayoutVars>
          <dgm:hierBranch val="init"/>
        </dgm:presLayoutVars>
      </dgm:prSet>
      <dgm:spPr/>
    </dgm:pt>
    <dgm:pt modelId="{B69072A3-EE5F-4D44-B3B8-155E97287604}" type="pres">
      <dgm:prSet presAssocID="{B3974AED-DAA3-47A7-A51E-BD1A8FD30054}" presName="rootComposite" presStyleCnt="0"/>
      <dgm:spPr/>
    </dgm:pt>
    <dgm:pt modelId="{EE93C896-607D-406E-9823-0E46D658F7BB}" type="pres">
      <dgm:prSet presAssocID="{B3974AED-DAA3-47A7-A51E-BD1A8FD30054}" presName="rootText" presStyleLbl="node2" presStyleIdx="3" presStyleCnt="6">
        <dgm:presLayoutVars>
          <dgm:chPref val="3"/>
        </dgm:presLayoutVars>
      </dgm:prSet>
      <dgm:spPr/>
    </dgm:pt>
    <dgm:pt modelId="{8615B749-5899-44DF-8CC4-9C7E75822081}" type="pres">
      <dgm:prSet presAssocID="{B3974AED-DAA3-47A7-A51E-BD1A8FD30054}" presName="rootConnector" presStyleLbl="node2" presStyleIdx="3" presStyleCnt="6"/>
      <dgm:spPr/>
    </dgm:pt>
    <dgm:pt modelId="{BA9B591F-F242-4DD1-88F2-72B3B594B0F4}" type="pres">
      <dgm:prSet presAssocID="{B3974AED-DAA3-47A7-A51E-BD1A8FD30054}" presName="hierChild4" presStyleCnt="0"/>
      <dgm:spPr/>
    </dgm:pt>
    <dgm:pt modelId="{6F0EFBAA-7CC7-41E3-859A-DA91424B5453}" type="pres">
      <dgm:prSet presAssocID="{2D4B2929-A017-407E-B85E-3AA02522AFE9}" presName="Name37" presStyleLbl="parChTrans1D3" presStyleIdx="8" presStyleCnt="18"/>
      <dgm:spPr/>
    </dgm:pt>
    <dgm:pt modelId="{4C832FE7-6667-42A3-883E-67483794C2ED}" type="pres">
      <dgm:prSet presAssocID="{0543F195-47A8-42C8-B121-0A2760F045FE}" presName="hierRoot2" presStyleCnt="0">
        <dgm:presLayoutVars>
          <dgm:hierBranch val="init"/>
        </dgm:presLayoutVars>
      </dgm:prSet>
      <dgm:spPr/>
    </dgm:pt>
    <dgm:pt modelId="{C8711BE1-343F-4F6D-BC0D-5D0BFAA7AC94}" type="pres">
      <dgm:prSet presAssocID="{0543F195-47A8-42C8-B121-0A2760F045FE}" presName="rootComposite" presStyleCnt="0"/>
      <dgm:spPr/>
    </dgm:pt>
    <dgm:pt modelId="{E15921E3-8691-4026-B356-04845C79FCD9}" type="pres">
      <dgm:prSet presAssocID="{0543F195-47A8-42C8-B121-0A2760F045FE}" presName="rootText" presStyleLbl="node3" presStyleIdx="8" presStyleCnt="18">
        <dgm:presLayoutVars>
          <dgm:chPref val="3"/>
        </dgm:presLayoutVars>
      </dgm:prSet>
      <dgm:spPr/>
    </dgm:pt>
    <dgm:pt modelId="{5D7B6EAF-4E9C-49F2-971E-26A053A4CDA1}" type="pres">
      <dgm:prSet presAssocID="{0543F195-47A8-42C8-B121-0A2760F045FE}" presName="rootConnector" presStyleLbl="node3" presStyleIdx="8" presStyleCnt="18"/>
      <dgm:spPr/>
    </dgm:pt>
    <dgm:pt modelId="{889A8642-A948-4C91-B5E4-463B5036F9FA}" type="pres">
      <dgm:prSet presAssocID="{0543F195-47A8-42C8-B121-0A2760F045FE}" presName="hierChild4" presStyleCnt="0"/>
      <dgm:spPr/>
    </dgm:pt>
    <dgm:pt modelId="{41B7FCAF-F78C-443E-88EE-CEAC7240F187}" type="pres">
      <dgm:prSet presAssocID="{0543F195-47A8-42C8-B121-0A2760F045FE}" presName="hierChild5" presStyleCnt="0"/>
      <dgm:spPr/>
    </dgm:pt>
    <dgm:pt modelId="{FA444163-6805-4AF6-8F19-9C3DB63B6E99}" type="pres">
      <dgm:prSet presAssocID="{4E413894-8B44-4354-BAA8-2A67EC41A223}" presName="Name37" presStyleLbl="parChTrans1D3" presStyleIdx="9" presStyleCnt="18"/>
      <dgm:spPr/>
    </dgm:pt>
    <dgm:pt modelId="{13E1CB11-8AB6-4AA8-932F-ADE2296ABD47}" type="pres">
      <dgm:prSet presAssocID="{E268DFFB-8CE9-48C3-99E3-B7C390238E16}" presName="hierRoot2" presStyleCnt="0">
        <dgm:presLayoutVars>
          <dgm:hierBranch val="init"/>
        </dgm:presLayoutVars>
      </dgm:prSet>
      <dgm:spPr/>
    </dgm:pt>
    <dgm:pt modelId="{87F14A69-B09B-4D6E-8D76-91A008FD217A}" type="pres">
      <dgm:prSet presAssocID="{E268DFFB-8CE9-48C3-99E3-B7C390238E16}" presName="rootComposite" presStyleCnt="0"/>
      <dgm:spPr/>
    </dgm:pt>
    <dgm:pt modelId="{06E963AC-6285-439F-897B-23BDD0AF6D8E}" type="pres">
      <dgm:prSet presAssocID="{E268DFFB-8CE9-48C3-99E3-B7C390238E16}" presName="rootText" presStyleLbl="node3" presStyleIdx="9" presStyleCnt="18">
        <dgm:presLayoutVars>
          <dgm:chPref val="3"/>
        </dgm:presLayoutVars>
      </dgm:prSet>
      <dgm:spPr/>
    </dgm:pt>
    <dgm:pt modelId="{FA50BFCD-5B6D-4D1C-8867-202B154872E6}" type="pres">
      <dgm:prSet presAssocID="{E268DFFB-8CE9-48C3-99E3-B7C390238E16}" presName="rootConnector" presStyleLbl="node3" presStyleIdx="9" presStyleCnt="18"/>
      <dgm:spPr/>
    </dgm:pt>
    <dgm:pt modelId="{005890BD-24BD-44DD-98EC-1DA4A7B7409F}" type="pres">
      <dgm:prSet presAssocID="{E268DFFB-8CE9-48C3-99E3-B7C390238E16}" presName="hierChild4" presStyleCnt="0"/>
      <dgm:spPr/>
    </dgm:pt>
    <dgm:pt modelId="{7804BB55-CA57-40CF-9928-426002253317}" type="pres">
      <dgm:prSet presAssocID="{ADC2F962-73E4-4176-AD15-C8A254B2119C}" presName="Name37" presStyleLbl="parChTrans1D4" presStyleIdx="2" presStyleCnt="5"/>
      <dgm:spPr/>
    </dgm:pt>
    <dgm:pt modelId="{A46F2139-6695-499B-B0EC-98860B479D34}" type="pres">
      <dgm:prSet presAssocID="{BEB33548-0033-43B7-B2F2-6CF1D1C3F225}" presName="hierRoot2" presStyleCnt="0">
        <dgm:presLayoutVars>
          <dgm:hierBranch val="init"/>
        </dgm:presLayoutVars>
      </dgm:prSet>
      <dgm:spPr/>
    </dgm:pt>
    <dgm:pt modelId="{A38FE783-7512-4DD2-947E-34FBA39C3961}" type="pres">
      <dgm:prSet presAssocID="{BEB33548-0033-43B7-B2F2-6CF1D1C3F225}" presName="rootComposite" presStyleCnt="0"/>
      <dgm:spPr/>
    </dgm:pt>
    <dgm:pt modelId="{0599D2B9-D69D-4F13-B9A4-7D7F018ECCA1}" type="pres">
      <dgm:prSet presAssocID="{BEB33548-0033-43B7-B2F2-6CF1D1C3F225}" presName="rootText" presStyleLbl="node4" presStyleIdx="2" presStyleCnt="5">
        <dgm:presLayoutVars>
          <dgm:chPref val="3"/>
        </dgm:presLayoutVars>
      </dgm:prSet>
      <dgm:spPr/>
    </dgm:pt>
    <dgm:pt modelId="{8ED3FC31-A538-4FBF-B43E-2839A71A0E8F}" type="pres">
      <dgm:prSet presAssocID="{BEB33548-0033-43B7-B2F2-6CF1D1C3F225}" presName="rootConnector" presStyleLbl="node4" presStyleIdx="2" presStyleCnt="5"/>
      <dgm:spPr/>
    </dgm:pt>
    <dgm:pt modelId="{4B39B3DE-DD03-465C-81F0-F9C6E4A8C7DE}" type="pres">
      <dgm:prSet presAssocID="{BEB33548-0033-43B7-B2F2-6CF1D1C3F225}" presName="hierChild4" presStyleCnt="0"/>
      <dgm:spPr/>
    </dgm:pt>
    <dgm:pt modelId="{BAB9E6BC-ECC5-4C2A-A5FE-B3F0BFB5054A}" type="pres">
      <dgm:prSet presAssocID="{BEB33548-0033-43B7-B2F2-6CF1D1C3F225}" presName="hierChild5" presStyleCnt="0"/>
      <dgm:spPr/>
    </dgm:pt>
    <dgm:pt modelId="{74040F48-AB1D-472E-A1B4-63A6B1071F73}" type="pres">
      <dgm:prSet presAssocID="{E268DFFB-8CE9-48C3-99E3-B7C390238E16}" presName="hierChild5" presStyleCnt="0"/>
      <dgm:spPr/>
    </dgm:pt>
    <dgm:pt modelId="{51FE597A-3849-494B-8B92-8908E86463E9}" type="pres">
      <dgm:prSet presAssocID="{EBB936DA-CFD0-4C1C-A6C7-F09AB9C94C59}" presName="Name37" presStyleLbl="parChTrans1D3" presStyleIdx="10" presStyleCnt="18"/>
      <dgm:spPr/>
    </dgm:pt>
    <dgm:pt modelId="{13066190-BB1A-45C6-93F6-7160BB4B3A28}" type="pres">
      <dgm:prSet presAssocID="{2159B43A-C242-4D94-8B0E-5EA098C0EEB0}" presName="hierRoot2" presStyleCnt="0">
        <dgm:presLayoutVars>
          <dgm:hierBranch val="init"/>
        </dgm:presLayoutVars>
      </dgm:prSet>
      <dgm:spPr/>
    </dgm:pt>
    <dgm:pt modelId="{AECFA06D-F5BC-4EFE-BA0E-0C7C67602F5A}" type="pres">
      <dgm:prSet presAssocID="{2159B43A-C242-4D94-8B0E-5EA098C0EEB0}" presName="rootComposite" presStyleCnt="0"/>
      <dgm:spPr/>
    </dgm:pt>
    <dgm:pt modelId="{CC9039BB-C89E-4C0E-8789-97870DE1C126}" type="pres">
      <dgm:prSet presAssocID="{2159B43A-C242-4D94-8B0E-5EA098C0EEB0}" presName="rootText" presStyleLbl="node3" presStyleIdx="10" presStyleCnt="18">
        <dgm:presLayoutVars>
          <dgm:chPref val="3"/>
        </dgm:presLayoutVars>
      </dgm:prSet>
      <dgm:spPr/>
    </dgm:pt>
    <dgm:pt modelId="{E7C7EF19-6617-47D8-B71C-74966541F5EA}" type="pres">
      <dgm:prSet presAssocID="{2159B43A-C242-4D94-8B0E-5EA098C0EEB0}" presName="rootConnector" presStyleLbl="node3" presStyleIdx="10" presStyleCnt="18"/>
      <dgm:spPr/>
    </dgm:pt>
    <dgm:pt modelId="{CBA04DAE-053D-4534-8314-587F4BBDE9FC}" type="pres">
      <dgm:prSet presAssocID="{2159B43A-C242-4D94-8B0E-5EA098C0EEB0}" presName="hierChild4" presStyleCnt="0"/>
      <dgm:spPr/>
    </dgm:pt>
    <dgm:pt modelId="{BB4A44D0-BFBB-4FE2-9F41-CEC0F4E61DC1}" type="pres">
      <dgm:prSet presAssocID="{91085824-E7A2-41F0-983B-A089598E54AD}" presName="Name37" presStyleLbl="parChTrans1D4" presStyleIdx="3" presStyleCnt="5"/>
      <dgm:spPr/>
    </dgm:pt>
    <dgm:pt modelId="{88B545B4-04EB-4971-920D-6371B231F0F7}" type="pres">
      <dgm:prSet presAssocID="{9E7CDCFF-297D-4A37-A774-FFAA53738AFC}" presName="hierRoot2" presStyleCnt="0">
        <dgm:presLayoutVars>
          <dgm:hierBranch val="init"/>
        </dgm:presLayoutVars>
      </dgm:prSet>
      <dgm:spPr/>
    </dgm:pt>
    <dgm:pt modelId="{D6135644-85AA-40A6-98E8-D6FC420D2592}" type="pres">
      <dgm:prSet presAssocID="{9E7CDCFF-297D-4A37-A774-FFAA53738AFC}" presName="rootComposite" presStyleCnt="0"/>
      <dgm:spPr/>
    </dgm:pt>
    <dgm:pt modelId="{30A7B124-2AC7-45D8-8D87-17DAD7013035}" type="pres">
      <dgm:prSet presAssocID="{9E7CDCFF-297D-4A37-A774-FFAA53738AFC}" presName="rootText" presStyleLbl="node4" presStyleIdx="3" presStyleCnt="5">
        <dgm:presLayoutVars>
          <dgm:chPref val="3"/>
        </dgm:presLayoutVars>
      </dgm:prSet>
      <dgm:spPr/>
    </dgm:pt>
    <dgm:pt modelId="{7D6023AF-7B79-49EB-8C9C-09098F435A51}" type="pres">
      <dgm:prSet presAssocID="{9E7CDCFF-297D-4A37-A774-FFAA53738AFC}" presName="rootConnector" presStyleLbl="node4" presStyleIdx="3" presStyleCnt="5"/>
      <dgm:spPr/>
    </dgm:pt>
    <dgm:pt modelId="{4D9AA43B-4C76-4760-BDB8-9AB5B18D8E54}" type="pres">
      <dgm:prSet presAssocID="{9E7CDCFF-297D-4A37-A774-FFAA53738AFC}" presName="hierChild4" presStyleCnt="0"/>
      <dgm:spPr/>
    </dgm:pt>
    <dgm:pt modelId="{6968CAFA-3165-45FF-9522-866F55CD19B8}" type="pres">
      <dgm:prSet presAssocID="{9E7CDCFF-297D-4A37-A774-FFAA53738AFC}" presName="hierChild5" presStyleCnt="0"/>
      <dgm:spPr/>
    </dgm:pt>
    <dgm:pt modelId="{3447478F-7286-45F7-B0AD-84DD0B2D04B7}" type="pres">
      <dgm:prSet presAssocID="{815633CC-29CB-47B4-8CAA-536104B3F87B}" presName="Name37" presStyleLbl="parChTrans1D4" presStyleIdx="4" presStyleCnt="5"/>
      <dgm:spPr/>
    </dgm:pt>
    <dgm:pt modelId="{7C7109E8-5EBE-4606-90A2-108984952205}" type="pres">
      <dgm:prSet presAssocID="{C0153C63-3EC9-43A2-B699-D8F4DF648DC6}" presName="hierRoot2" presStyleCnt="0">
        <dgm:presLayoutVars>
          <dgm:hierBranch val="init"/>
        </dgm:presLayoutVars>
      </dgm:prSet>
      <dgm:spPr/>
    </dgm:pt>
    <dgm:pt modelId="{1E1AE390-EA8C-4B59-91B1-B73A2AE6D264}" type="pres">
      <dgm:prSet presAssocID="{C0153C63-3EC9-43A2-B699-D8F4DF648DC6}" presName="rootComposite" presStyleCnt="0"/>
      <dgm:spPr/>
    </dgm:pt>
    <dgm:pt modelId="{15E9DAE8-E6F6-4F8E-9669-299D60D60BFC}" type="pres">
      <dgm:prSet presAssocID="{C0153C63-3EC9-43A2-B699-D8F4DF648DC6}" presName="rootText" presStyleLbl="node4" presStyleIdx="4" presStyleCnt="5">
        <dgm:presLayoutVars>
          <dgm:chPref val="3"/>
        </dgm:presLayoutVars>
      </dgm:prSet>
      <dgm:spPr/>
    </dgm:pt>
    <dgm:pt modelId="{91E41F3A-945A-44F0-B633-873A2D20602C}" type="pres">
      <dgm:prSet presAssocID="{C0153C63-3EC9-43A2-B699-D8F4DF648DC6}" presName="rootConnector" presStyleLbl="node4" presStyleIdx="4" presStyleCnt="5"/>
      <dgm:spPr/>
    </dgm:pt>
    <dgm:pt modelId="{D5B76D78-8381-4535-8F3C-BB9719EB37A0}" type="pres">
      <dgm:prSet presAssocID="{C0153C63-3EC9-43A2-B699-D8F4DF648DC6}" presName="hierChild4" presStyleCnt="0"/>
      <dgm:spPr/>
    </dgm:pt>
    <dgm:pt modelId="{7E46EE35-F255-44FB-9492-F2E38EF5D2BF}" type="pres">
      <dgm:prSet presAssocID="{C0153C63-3EC9-43A2-B699-D8F4DF648DC6}" presName="hierChild5" presStyleCnt="0"/>
      <dgm:spPr/>
    </dgm:pt>
    <dgm:pt modelId="{3F8460E1-9C0F-443E-A056-4341D9C70C07}" type="pres">
      <dgm:prSet presAssocID="{2159B43A-C242-4D94-8B0E-5EA098C0EEB0}" presName="hierChild5" presStyleCnt="0"/>
      <dgm:spPr/>
    </dgm:pt>
    <dgm:pt modelId="{5CC99748-2E46-47BC-9A8B-9FE91CA3B9C0}" type="pres">
      <dgm:prSet presAssocID="{B3974AED-DAA3-47A7-A51E-BD1A8FD30054}" presName="hierChild5" presStyleCnt="0"/>
      <dgm:spPr/>
    </dgm:pt>
    <dgm:pt modelId="{CA0A4852-10BF-4267-8878-A0270CAAB76F}" type="pres">
      <dgm:prSet presAssocID="{82039DAB-689A-4CA9-8DDE-EE631C65908F}" presName="Name37" presStyleLbl="parChTrans1D2" presStyleIdx="4" presStyleCnt="6"/>
      <dgm:spPr/>
    </dgm:pt>
    <dgm:pt modelId="{00A7BBEA-1B9D-481D-B0E1-7198A8D93488}" type="pres">
      <dgm:prSet presAssocID="{0AA53715-EAFA-4C99-8C48-96AE2D678681}" presName="hierRoot2" presStyleCnt="0">
        <dgm:presLayoutVars>
          <dgm:hierBranch val="init"/>
        </dgm:presLayoutVars>
      </dgm:prSet>
      <dgm:spPr/>
    </dgm:pt>
    <dgm:pt modelId="{52A11CB0-4E28-469B-9E76-38DC2CA6915D}" type="pres">
      <dgm:prSet presAssocID="{0AA53715-EAFA-4C99-8C48-96AE2D678681}" presName="rootComposite" presStyleCnt="0"/>
      <dgm:spPr/>
    </dgm:pt>
    <dgm:pt modelId="{A41E3CE3-3C19-40B1-8A39-E64E06D9F2B5}" type="pres">
      <dgm:prSet presAssocID="{0AA53715-EAFA-4C99-8C48-96AE2D678681}" presName="rootText" presStyleLbl="node2" presStyleIdx="4" presStyleCnt="6">
        <dgm:presLayoutVars>
          <dgm:chPref val="3"/>
        </dgm:presLayoutVars>
      </dgm:prSet>
      <dgm:spPr/>
    </dgm:pt>
    <dgm:pt modelId="{429E8A11-5F87-49B3-9A27-1891C7EBFE45}" type="pres">
      <dgm:prSet presAssocID="{0AA53715-EAFA-4C99-8C48-96AE2D678681}" presName="rootConnector" presStyleLbl="node2" presStyleIdx="4" presStyleCnt="6"/>
      <dgm:spPr/>
    </dgm:pt>
    <dgm:pt modelId="{73228147-09A2-4155-95DC-0B72E3BC52FE}" type="pres">
      <dgm:prSet presAssocID="{0AA53715-EAFA-4C99-8C48-96AE2D678681}" presName="hierChild4" presStyleCnt="0"/>
      <dgm:spPr/>
    </dgm:pt>
    <dgm:pt modelId="{30F3A6BA-9516-47FF-8B6B-6E8C17B47EE2}" type="pres">
      <dgm:prSet presAssocID="{AFD9FA4A-C2F7-4E24-9A73-B95B507BD857}" presName="Name37" presStyleLbl="parChTrans1D3" presStyleIdx="11" presStyleCnt="18"/>
      <dgm:spPr/>
    </dgm:pt>
    <dgm:pt modelId="{7EBFCD69-C97A-4675-9DD0-0B075D850EA1}" type="pres">
      <dgm:prSet presAssocID="{03858203-ED9E-48C1-BA2B-E9FFF10DB0E6}" presName="hierRoot2" presStyleCnt="0">
        <dgm:presLayoutVars>
          <dgm:hierBranch val="init"/>
        </dgm:presLayoutVars>
      </dgm:prSet>
      <dgm:spPr/>
    </dgm:pt>
    <dgm:pt modelId="{56CDA8A3-B1E1-4E7E-9812-E54164F011D5}" type="pres">
      <dgm:prSet presAssocID="{03858203-ED9E-48C1-BA2B-E9FFF10DB0E6}" presName="rootComposite" presStyleCnt="0"/>
      <dgm:spPr/>
    </dgm:pt>
    <dgm:pt modelId="{3FD697FC-5487-4DBA-91A1-885B22444CE8}" type="pres">
      <dgm:prSet presAssocID="{03858203-ED9E-48C1-BA2B-E9FFF10DB0E6}" presName="rootText" presStyleLbl="node3" presStyleIdx="11" presStyleCnt="18">
        <dgm:presLayoutVars>
          <dgm:chPref val="3"/>
        </dgm:presLayoutVars>
      </dgm:prSet>
      <dgm:spPr/>
    </dgm:pt>
    <dgm:pt modelId="{CCCE40E0-AB4B-4BD9-9046-B2D900190871}" type="pres">
      <dgm:prSet presAssocID="{03858203-ED9E-48C1-BA2B-E9FFF10DB0E6}" presName="rootConnector" presStyleLbl="node3" presStyleIdx="11" presStyleCnt="18"/>
      <dgm:spPr/>
    </dgm:pt>
    <dgm:pt modelId="{EE9D429A-2199-48D1-BAE9-2290A70E0428}" type="pres">
      <dgm:prSet presAssocID="{03858203-ED9E-48C1-BA2B-E9FFF10DB0E6}" presName="hierChild4" presStyleCnt="0"/>
      <dgm:spPr/>
    </dgm:pt>
    <dgm:pt modelId="{26599411-2490-451B-99AC-36D8729B2106}" type="pres">
      <dgm:prSet presAssocID="{03858203-ED9E-48C1-BA2B-E9FFF10DB0E6}" presName="hierChild5" presStyleCnt="0"/>
      <dgm:spPr/>
    </dgm:pt>
    <dgm:pt modelId="{6116F50C-0D99-4A11-B5C1-276221CC4688}" type="pres">
      <dgm:prSet presAssocID="{D4DC64AF-D3A1-47FB-9FF3-CF4558F4F377}" presName="Name37" presStyleLbl="parChTrans1D3" presStyleIdx="12" presStyleCnt="18"/>
      <dgm:spPr/>
    </dgm:pt>
    <dgm:pt modelId="{7D73D076-DC52-4A78-B437-3FB40320AF66}" type="pres">
      <dgm:prSet presAssocID="{5EAAB3E6-77D8-4C3B-859E-96EACBA52CC0}" presName="hierRoot2" presStyleCnt="0">
        <dgm:presLayoutVars>
          <dgm:hierBranch val="init"/>
        </dgm:presLayoutVars>
      </dgm:prSet>
      <dgm:spPr/>
    </dgm:pt>
    <dgm:pt modelId="{08D06781-1C2A-4394-A875-395248ADF94A}" type="pres">
      <dgm:prSet presAssocID="{5EAAB3E6-77D8-4C3B-859E-96EACBA52CC0}" presName="rootComposite" presStyleCnt="0"/>
      <dgm:spPr/>
    </dgm:pt>
    <dgm:pt modelId="{1D1CDCAE-D316-40FC-9440-248DB5722F34}" type="pres">
      <dgm:prSet presAssocID="{5EAAB3E6-77D8-4C3B-859E-96EACBA52CC0}" presName="rootText" presStyleLbl="node3" presStyleIdx="12" presStyleCnt="18">
        <dgm:presLayoutVars>
          <dgm:chPref val="3"/>
        </dgm:presLayoutVars>
      </dgm:prSet>
      <dgm:spPr/>
    </dgm:pt>
    <dgm:pt modelId="{A1CD24B7-CBB3-4732-A867-91712BF134A8}" type="pres">
      <dgm:prSet presAssocID="{5EAAB3E6-77D8-4C3B-859E-96EACBA52CC0}" presName="rootConnector" presStyleLbl="node3" presStyleIdx="12" presStyleCnt="18"/>
      <dgm:spPr/>
    </dgm:pt>
    <dgm:pt modelId="{4852D7B7-483C-4E43-B0B9-D99967B3F03D}" type="pres">
      <dgm:prSet presAssocID="{5EAAB3E6-77D8-4C3B-859E-96EACBA52CC0}" presName="hierChild4" presStyleCnt="0"/>
      <dgm:spPr/>
    </dgm:pt>
    <dgm:pt modelId="{9B7E3834-FD28-44D5-A066-974AB9477099}" type="pres">
      <dgm:prSet presAssocID="{5EAAB3E6-77D8-4C3B-859E-96EACBA52CC0}" presName="hierChild5" presStyleCnt="0"/>
      <dgm:spPr/>
    </dgm:pt>
    <dgm:pt modelId="{828777D4-A274-4DDF-81C9-A5B573A46039}" type="pres">
      <dgm:prSet presAssocID="{0B5FE521-3E7F-4385-ACBD-E6CE8E89726D}" presName="Name37" presStyleLbl="parChTrans1D3" presStyleIdx="13" presStyleCnt="18"/>
      <dgm:spPr/>
    </dgm:pt>
    <dgm:pt modelId="{E4A96337-8F1A-4567-A255-BA189D0F813D}" type="pres">
      <dgm:prSet presAssocID="{40E0C1E4-DFB5-469C-B201-77F404A6CAB4}" presName="hierRoot2" presStyleCnt="0">
        <dgm:presLayoutVars>
          <dgm:hierBranch val="init"/>
        </dgm:presLayoutVars>
      </dgm:prSet>
      <dgm:spPr/>
    </dgm:pt>
    <dgm:pt modelId="{3C00CD2D-B8C0-4251-A65D-FF32749CE7D9}" type="pres">
      <dgm:prSet presAssocID="{40E0C1E4-DFB5-469C-B201-77F404A6CAB4}" presName="rootComposite" presStyleCnt="0"/>
      <dgm:spPr/>
    </dgm:pt>
    <dgm:pt modelId="{6D7A72A2-D240-435D-9D02-2627C4050850}" type="pres">
      <dgm:prSet presAssocID="{40E0C1E4-DFB5-469C-B201-77F404A6CAB4}" presName="rootText" presStyleLbl="node3" presStyleIdx="13" presStyleCnt="18">
        <dgm:presLayoutVars>
          <dgm:chPref val="3"/>
        </dgm:presLayoutVars>
      </dgm:prSet>
      <dgm:spPr/>
    </dgm:pt>
    <dgm:pt modelId="{59CFBB66-F696-481F-A592-2E34C911F493}" type="pres">
      <dgm:prSet presAssocID="{40E0C1E4-DFB5-469C-B201-77F404A6CAB4}" presName="rootConnector" presStyleLbl="node3" presStyleIdx="13" presStyleCnt="18"/>
      <dgm:spPr/>
    </dgm:pt>
    <dgm:pt modelId="{ADFF5589-5CF4-4867-B943-88B7637A5A70}" type="pres">
      <dgm:prSet presAssocID="{40E0C1E4-DFB5-469C-B201-77F404A6CAB4}" presName="hierChild4" presStyleCnt="0"/>
      <dgm:spPr/>
    </dgm:pt>
    <dgm:pt modelId="{B8BF3657-79ED-4B10-A447-494943E23575}" type="pres">
      <dgm:prSet presAssocID="{40E0C1E4-DFB5-469C-B201-77F404A6CAB4}" presName="hierChild5" presStyleCnt="0"/>
      <dgm:spPr/>
    </dgm:pt>
    <dgm:pt modelId="{73717A69-1A31-48D6-B789-0757ADF543B3}" type="pres">
      <dgm:prSet presAssocID="{0AA53715-EAFA-4C99-8C48-96AE2D678681}" presName="hierChild5" presStyleCnt="0"/>
      <dgm:spPr/>
    </dgm:pt>
    <dgm:pt modelId="{A18E5DDD-4539-48B6-A3ED-6D1A17B76B24}" type="pres">
      <dgm:prSet presAssocID="{83D8CAC9-1437-44B0-B641-4ADC6C504EB1}" presName="Name37" presStyleLbl="parChTrans1D2" presStyleIdx="5" presStyleCnt="6"/>
      <dgm:spPr/>
    </dgm:pt>
    <dgm:pt modelId="{5F81C6D3-53A1-473E-B6D8-1B0A008944F0}" type="pres">
      <dgm:prSet presAssocID="{813220A6-DB07-4962-AD80-92582336E84E}" presName="hierRoot2" presStyleCnt="0">
        <dgm:presLayoutVars>
          <dgm:hierBranch val="init"/>
        </dgm:presLayoutVars>
      </dgm:prSet>
      <dgm:spPr/>
    </dgm:pt>
    <dgm:pt modelId="{450D1326-73D7-4F58-97DF-08D576D02070}" type="pres">
      <dgm:prSet presAssocID="{813220A6-DB07-4962-AD80-92582336E84E}" presName="rootComposite" presStyleCnt="0"/>
      <dgm:spPr/>
    </dgm:pt>
    <dgm:pt modelId="{649988E0-C888-4AFE-B70A-5A644F505F8D}" type="pres">
      <dgm:prSet presAssocID="{813220A6-DB07-4962-AD80-92582336E84E}" presName="rootText" presStyleLbl="node2" presStyleIdx="5" presStyleCnt="6">
        <dgm:presLayoutVars>
          <dgm:chPref val="3"/>
        </dgm:presLayoutVars>
      </dgm:prSet>
      <dgm:spPr/>
    </dgm:pt>
    <dgm:pt modelId="{9C7D4DBA-59DB-4833-829B-BEF948ED7BE2}" type="pres">
      <dgm:prSet presAssocID="{813220A6-DB07-4962-AD80-92582336E84E}" presName="rootConnector" presStyleLbl="node2" presStyleIdx="5" presStyleCnt="6"/>
      <dgm:spPr/>
    </dgm:pt>
    <dgm:pt modelId="{B93B8E9A-A3D9-4FB0-AB79-66E63D06A866}" type="pres">
      <dgm:prSet presAssocID="{813220A6-DB07-4962-AD80-92582336E84E}" presName="hierChild4" presStyleCnt="0"/>
      <dgm:spPr/>
    </dgm:pt>
    <dgm:pt modelId="{9582164E-4340-4421-B987-252EFD22D3DE}" type="pres">
      <dgm:prSet presAssocID="{13F40343-5F11-4012-A5F5-15CE024C1603}" presName="Name37" presStyleLbl="parChTrans1D3" presStyleIdx="14" presStyleCnt="18"/>
      <dgm:spPr/>
    </dgm:pt>
    <dgm:pt modelId="{30D16FD4-EABE-4878-BD8F-79D4A4EA952D}" type="pres">
      <dgm:prSet presAssocID="{27A1BDE2-8053-4A23-A120-71728F090E32}" presName="hierRoot2" presStyleCnt="0">
        <dgm:presLayoutVars>
          <dgm:hierBranch val="init"/>
        </dgm:presLayoutVars>
      </dgm:prSet>
      <dgm:spPr/>
    </dgm:pt>
    <dgm:pt modelId="{72C22EA2-3824-43F0-B91F-C09EAC530E01}" type="pres">
      <dgm:prSet presAssocID="{27A1BDE2-8053-4A23-A120-71728F090E32}" presName="rootComposite" presStyleCnt="0"/>
      <dgm:spPr/>
    </dgm:pt>
    <dgm:pt modelId="{F037CCE0-8B17-43A6-B2F7-67DE4155D25A}" type="pres">
      <dgm:prSet presAssocID="{27A1BDE2-8053-4A23-A120-71728F090E32}" presName="rootText" presStyleLbl="node3" presStyleIdx="14" presStyleCnt="18">
        <dgm:presLayoutVars>
          <dgm:chPref val="3"/>
        </dgm:presLayoutVars>
      </dgm:prSet>
      <dgm:spPr/>
    </dgm:pt>
    <dgm:pt modelId="{39313EDF-AAF4-41E9-8155-2F03C75E5D55}" type="pres">
      <dgm:prSet presAssocID="{27A1BDE2-8053-4A23-A120-71728F090E32}" presName="rootConnector" presStyleLbl="node3" presStyleIdx="14" presStyleCnt="18"/>
      <dgm:spPr/>
    </dgm:pt>
    <dgm:pt modelId="{3A674B63-C3A8-493F-8E50-DA1DADD6F390}" type="pres">
      <dgm:prSet presAssocID="{27A1BDE2-8053-4A23-A120-71728F090E32}" presName="hierChild4" presStyleCnt="0"/>
      <dgm:spPr/>
    </dgm:pt>
    <dgm:pt modelId="{33CED928-D7DD-49B4-B757-86AF0E72EB82}" type="pres">
      <dgm:prSet presAssocID="{27A1BDE2-8053-4A23-A120-71728F090E32}" presName="hierChild5" presStyleCnt="0"/>
      <dgm:spPr/>
    </dgm:pt>
    <dgm:pt modelId="{0A5BB77C-B83E-4185-BF18-8973C55ECC56}" type="pres">
      <dgm:prSet presAssocID="{C1DFEDAB-5026-4C32-9336-BC9AAD0A5557}" presName="Name37" presStyleLbl="parChTrans1D3" presStyleIdx="15" presStyleCnt="18"/>
      <dgm:spPr/>
    </dgm:pt>
    <dgm:pt modelId="{7774416E-F434-4EE5-978E-E3AED2D605A6}" type="pres">
      <dgm:prSet presAssocID="{F7142337-5A4C-4BBE-84BC-42D7F65A4AF6}" presName="hierRoot2" presStyleCnt="0">
        <dgm:presLayoutVars>
          <dgm:hierBranch val="init"/>
        </dgm:presLayoutVars>
      </dgm:prSet>
      <dgm:spPr/>
    </dgm:pt>
    <dgm:pt modelId="{707E9CE2-DD9E-4A80-BBE4-A6C47BCD5852}" type="pres">
      <dgm:prSet presAssocID="{F7142337-5A4C-4BBE-84BC-42D7F65A4AF6}" presName="rootComposite" presStyleCnt="0"/>
      <dgm:spPr/>
    </dgm:pt>
    <dgm:pt modelId="{6F77740A-CA87-4D45-BF22-A37B3FFF84DE}" type="pres">
      <dgm:prSet presAssocID="{F7142337-5A4C-4BBE-84BC-42D7F65A4AF6}" presName="rootText" presStyleLbl="node3" presStyleIdx="15" presStyleCnt="18">
        <dgm:presLayoutVars>
          <dgm:chPref val="3"/>
        </dgm:presLayoutVars>
      </dgm:prSet>
      <dgm:spPr/>
    </dgm:pt>
    <dgm:pt modelId="{E976D478-3C66-4680-B081-0EF4019B29C3}" type="pres">
      <dgm:prSet presAssocID="{F7142337-5A4C-4BBE-84BC-42D7F65A4AF6}" presName="rootConnector" presStyleLbl="node3" presStyleIdx="15" presStyleCnt="18"/>
      <dgm:spPr/>
    </dgm:pt>
    <dgm:pt modelId="{63E0CE63-DA6D-4E2C-A554-68FB3A1A1856}" type="pres">
      <dgm:prSet presAssocID="{F7142337-5A4C-4BBE-84BC-42D7F65A4AF6}" presName="hierChild4" presStyleCnt="0"/>
      <dgm:spPr/>
    </dgm:pt>
    <dgm:pt modelId="{E50FC030-FB2C-4077-BAFB-C548ACA8871D}" type="pres">
      <dgm:prSet presAssocID="{F7142337-5A4C-4BBE-84BC-42D7F65A4AF6}" presName="hierChild5" presStyleCnt="0"/>
      <dgm:spPr/>
    </dgm:pt>
    <dgm:pt modelId="{F11F15B0-5976-46F3-8F2C-840A7B100A8B}" type="pres">
      <dgm:prSet presAssocID="{218A45CE-1AE6-4CE0-9E8D-7F3B492E30B0}" presName="Name37" presStyleLbl="parChTrans1D3" presStyleIdx="16" presStyleCnt="18"/>
      <dgm:spPr/>
    </dgm:pt>
    <dgm:pt modelId="{6D63766C-4834-49B3-9720-462A3EE0B564}" type="pres">
      <dgm:prSet presAssocID="{D69CFBF9-C0CD-4710-9E3A-75825BD866DF}" presName="hierRoot2" presStyleCnt="0">
        <dgm:presLayoutVars>
          <dgm:hierBranch val="init"/>
        </dgm:presLayoutVars>
      </dgm:prSet>
      <dgm:spPr/>
    </dgm:pt>
    <dgm:pt modelId="{139C6BA9-F778-4F2C-8316-E7E54A855397}" type="pres">
      <dgm:prSet presAssocID="{D69CFBF9-C0CD-4710-9E3A-75825BD866DF}" presName="rootComposite" presStyleCnt="0"/>
      <dgm:spPr/>
    </dgm:pt>
    <dgm:pt modelId="{416CBDCA-1C54-4636-970D-A240D9FB8E32}" type="pres">
      <dgm:prSet presAssocID="{D69CFBF9-C0CD-4710-9E3A-75825BD866DF}" presName="rootText" presStyleLbl="node3" presStyleIdx="16" presStyleCnt="18">
        <dgm:presLayoutVars>
          <dgm:chPref val="3"/>
        </dgm:presLayoutVars>
      </dgm:prSet>
      <dgm:spPr/>
    </dgm:pt>
    <dgm:pt modelId="{A3D1EC7A-A6BF-4B16-B7B8-44EACAAC0BAC}" type="pres">
      <dgm:prSet presAssocID="{D69CFBF9-C0CD-4710-9E3A-75825BD866DF}" presName="rootConnector" presStyleLbl="node3" presStyleIdx="16" presStyleCnt="18"/>
      <dgm:spPr/>
    </dgm:pt>
    <dgm:pt modelId="{36963B06-C7D1-4CC9-986F-6751458FA592}" type="pres">
      <dgm:prSet presAssocID="{D69CFBF9-C0CD-4710-9E3A-75825BD866DF}" presName="hierChild4" presStyleCnt="0"/>
      <dgm:spPr/>
    </dgm:pt>
    <dgm:pt modelId="{08F6ECA0-CEF0-4654-A9AC-D3EAE4981225}" type="pres">
      <dgm:prSet presAssocID="{D69CFBF9-C0CD-4710-9E3A-75825BD866DF}" presName="hierChild5" presStyleCnt="0"/>
      <dgm:spPr/>
    </dgm:pt>
    <dgm:pt modelId="{B4E0D7B2-FFEC-4C68-B033-FCA0DE540254}" type="pres">
      <dgm:prSet presAssocID="{565CCF14-EC27-4A9C-AFB4-BC81060CEFD2}" presName="Name37" presStyleLbl="parChTrans1D3" presStyleIdx="17" presStyleCnt="18"/>
      <dgm:spPr/>
    </dgm:pt>
    <dgm:pt modelId="{F74ACA34-FD64-4F6C-B6B3-AD63786721D4}" type="pres">
      <dgm:prSet presAssocID="{E0E27053-6ADF-4421-B467-5DFC14D8B856}" presName="hierRoot2" presStyleCnt="0">
        <dgm:presLayoutVars>
          <dgm:hierBranch val="init"/>
        </dgm:presLayoutVars>
      </dgm:prSet>
      <dgm:spPr/>
    </dgm:pt>
    <dgm:pt modelId="{DC282404-602A-4B75-B02E-159942BAF372}" type="pres">
      <dgm:prSet presAssocID="{E0E27053-6ADF-4421-B467-5DFC14D8B856}" presName="rootComposite" presStyleCnt="0"/>
      <dgm:spPr/>
    </dgm:pt>
    <dgm:pt modelId="{22CCE3AE-1743-47FF-8ED8-F4EDAA0461ED}" type="pres">
      <dgm:prSet presAssocID="{E0E27053-6ADF-4421-B467-5DFC14D8B856}" presName="rootText" presStyleLbl="node3" presStyleIdx="17" presStyleCnt="18">
        <dgm:presLayoutVars>
          <dgm:chPref val="3"/>
        </dgm:presLayoutVars>
      </dgm:prSet>
      <dgm:spPr/>
    </dgm:pt>
    <dgm:pt modelId="{DF25AEE5-C7A8-4227-9833-F8A6F846BE6A}" type="pres">
      <dgm:prSet presAssocID="{E0E27053-6ADF-4421-B467-5DFC14D8B856}" presName="rootConnector" presStyleLbl="node3" presStyleIdx="17" presStyleCnt="18"/>
      <dgm:spPr/>
    </dgm:pt>
    <dgm:pt modelId="{DE62906A-7975-45C5-901F-920B45A31DCD}" type="pres">
      <dgm:prSet presAssocID="{E0E27053-6ADF-4421-B467-5DFC14D8B856}" presName="hierChild4" presStyleCnt="0"/>
      <dgm:spPr/>
    </dgm:pt>
    <dgm:pt modelId="{297106D4-BE4A-47B9-BCAC-EB781F4C9B89}" type="pres">
      <dgm:prSet presAssocID="{E0E27053-6ADF-4421-B467-5DFC14D8B856}" presName="hierChild5" presStyleCnt="0"/>
      <dgm:spPr/>
    </dgm:pt>
    <dgm:pt modelId="{49331063-AB6B-42C9-A48A-6A439E0B6B60}" type="pres">
      <dgm:prSet presAssocID="{813220A6-DB07-4962-AD80-92582336E84E}" presName="hierChild5" presStyleCnt="0"/>
      <dgm:spPr/>
    </dgm:pt>
    <dgm:pt modelId="{DDD3D1DF-20A9-E34E-A710-ECE3408A20E7}" type="pres">
      <dgm:prSet presAssocID="{23D524C9-B3B1-B249-923A-D9ACF3458136}" presName="hierChild3" presStyleCnt="0"/>
      <dgm:spPr/>
    </dgm:pt>
  </dgm:ptLst>
  <dgm:cxnLst>
    <dgm:cxn modelId="{1CF22B00-4CAF-4E14-B308-1F32CBE66077}" srcId="{813220A6-DB07-4962-AD80-92582336E84E}" destId="{D69CFBF9-C0CD-4710-9E3A-75825BD866DF}" srcOrd="2" destOrd="0" parTransId="{218A45CE-1AE6-4CE0-9E8D-7F3B492E30B0}" sibTransId="{BADCD19F-9FD8-4BB3-A3F1-42A1F2481FFD}"/>
    <dgm:cxn modelId="{CA479406-74EF-476A-97F3-1E68646600A2}" type="presOf" srcId="{D69CFBF9-C0CD-4710-9E3A-75825BD866DF}" destId="{A3D1EC7A-A6BF-4B16-B7B8-44EACAAC0BAC}" srcOrd="1" destOrd="0" presId="urn:microsoft.com/office/officeart/2005/8/layout/orgChart1"/>
    <dgm:cxn modelId="{2E872609-1108-4010-97BD-5D3E91E29749}" srcId="{23D524C9-B3B1-B249-923A-D9ACF3458136}" destId="{B3974AED-DAA3-47A7-A51E-BD1A8FD30054}" srcOrd="3" destOrd="0" parTransId="{1984D26F-60C8-45BE-A73D-F7456E1DDBD2}" sibTransId="{7DFA21B9-597E-4984-8B09-767144BCD38E}"/>
    <dgm:cxn modelId="{EB6C9209-A0A1-4580-B51D-46EC902D69F1}" type="presOf" srcId="{850EB480-CC5F-440C-AF41-DD6D80F2D042}" destId="{CBA8CF60-BF02-46E3-9733-83D6B4614902}" srcOrd="0" destOrd="0" presId="urn:microsoft.com/office/officeart/2005/8/layout/orgChart1"/>
    <dgm:cxn modelId="{D9F20D10-B2BB-4E96-BDA5-9977F6F89806}" type="presOf" srcId="{B3974AED-DAA3-47A7-A51E-BD1A8FD30054}" destId="{8615B749-5899-44DF-8CC4-9C7E75822081}" srcOrd="1" destOrd="0" presId="urn:microsoft.com/office/officeart/2005/8/layout/orgChart1"/>
    <dgm:cxn modelId="{5AF6B314-0AB2-4B84-8114-3C2D35DDB5B8}" type="presOf" srcId="{13F40343-5F11-4012-A5F5-15CE024C1603}" destId="{9582164E-4340-4421-B987-252EFD22D3DE}" srcOrd="0" destOrd="0" presId="urn:microsoft.com/office/officeart/2005/8/layout/orgChart1"/>
    <dgm:cxn modelId="{DA23F714-43D8-45E3-941A-2ADA52A22250}" type="presOf" srcId="{0543F195-47A8-42C8-B121-0A2760F045FE}" destId="{5D7B6EAF-4E9C-49F2-971E-26A053A4CDA1}" srcOrd="1" destOrd="0" presId="urn:microsoft.com/office/officeart/2005/8/layout/orgChart1"/>
    <dgm:cxn modelId="{4EFEEC16-F300-49C5-A269-66E383140761}" srcId="{813220A6-DB07-4962-AD80-92582336E84E}" destId="{E0E27053-6ADF-4421-B467-5DFC14D8B856}" srcOrd="3" destOrd="0" parTransId="{565CCF14-EC27-4A9C-AFB4-BC81060CEFD2}" sibTransId="{C0C1965E-7A20-4BC3-B9C9-DB3A0ECDF998}"/>
    <dgm:cxn modelId="{F348A11B-60C4-4E80-88DB-D9AEB138E859}" srcId="{A3925054-B94C-4022-B46B-3CEA220BEB32}" destId="{565371EB-CA9B-4E11-A16F-00FCEB6C608C}" srcOrd="1" destOrd="0" parTransId="{180DCEB5-8DC3-4DEB-8C55-A56FAADA7240}" sibTransId="{D58C6961-E00D-410D-B2C0-0ABEA01754B7}"/>
    <dgm:cxn modelId="{F1E5DA1B-D7CE-46DC-BC58-05C814DEEEFB}" srcId="{292BBE81-3FC8-4D48-9DF8-37F5D04068AC}" destId="{A3925054-B94C-4022-B46B-3CEA220BEB32}" srcOrd="2" destOrd="0" parTransId="{1F5B6161-F6AB-447B-8B3C-4817733A8300}" sibTransId="{52B01296-FA64-4A2E-8BD7-F9DA90292F2E}"/>
    <dgm:cxn modelId="{F67F0E1F-44C0-4737-8746-7793533C7BBA}" type="presOf" srcId="{E0E27053-6ADF-4421-B467-5DFC14D8B856}" destId="{DF25AEE5-C7A8-4227-9833-F8A6F846BE6A}" srcOrd="1" destOrd="0" presId="urn:microsoft.com/office/officeart/2005/8/layout/orgChart1"/>
    <dgm:cxn modelId="{0B6A1A20-355D-4514-BC5B-B198D7D140CA}" type="presOf" srcId="{EBB936DA-CFD0-4C1C-A6C7-F09AB9C94C59}" destId="{51FE597A-3849-494B-8B92-8908E86463E9}" srcOrd="0" destOrd="0" presId="urn:microsoft.com/office/officeart/2005/8/layout/orgChart1"/>
    <dgm:cxn modelId="{B70B5C20-6ED3-437E-9F10-6E3D39DF33D2}" type="presOf" srcId="{F73D6A90-8D98-4942-84DB-63CC51DD83CB}" destId="{5907A63C-F4F0-4F18-99D4-55944EAACCB8}" srcOrd="0" destOrd="0" presId="urn:microsoft.com/office/officeart/2005/8/layout/orgChart1"/>
    <dgm:cxn modelId="{08B16E26-1EB0-4296-993B-F438FBF9A236}" type="presOf" srcId="{FD27FCFB-F610-4C35-8118-F2F6816A5DEB}" destId="{70C96C7C-3568-4BD7-A659-CF67324909B8}" srcOrd="1" destOrd="0" presId="urn:microsoft.com/office/officeart/2005/8/layout/orgChart1"/>
    <dgm:cxn modelId="{66C8D326-31E9-423B-B985-4EECD845341B}" srcId="{5D212DC9-3E83-41BD-800D-9A47F6CF8465}" destId="{795F2F55-4665-4B29-BB63-8977AE885041}" srcOrd="0" destOrd="0" parTransId="{64E0BE6B-D614-4215-9A97-00F42FE1C193}" sibTransId="{F68EB088-84FC-4A3A-8EE6-7AFE82ED375A}"/>
    <dgm:cxn modelId="{A1A4792A-4D3E-456F-A3EF-37BB4C8F0B64}" srcId="{B3974AED-DAA3-47A7-A51E-BD1A8FD30054}" destId="{0543F195-47A8-42C8-B121-0A2760F045FE}" srcOrd="0" destOrd="0" parTransId="{2D4B2929-A017-407E-B85E-3AA02522AFE9}" sibTransId="{385DF2CB-DD3B-4F11-953D-A8D7A7341A81}"/>
    <dgm:cxn modelId="{529B5C2B-56FC-4CB9-A5C9-23F525CC468F}" srcId="{5D212DC9-3E83-41BD-800D-9A47F6CF8465}" destId="{F73D6A90-8D98-4942-84DB-63CC51DD83CB}" srcOrd="3" destOrd="0" parTransId="{850EB480-CC5F-440C-AF41-DD6D80F2D042}" sibTransId="{23CC1F20-7FC7-40C0-A1D4-0E85DEBE46B2}"/>
    <dgm:cxn modelId="{3F3B022D-6E16-428E-A58D-A2F4EFC4AC3E}" type="presOf" srcId="{0AA53715-EAFA-4C99-8C48-96AE2D678681}" destId="{A41E3CE3-3C19-40B1-8A39-E64E06D9F2B5}" srcOrd="0" destOrd="0" presId="urn:microsoft.com/office/officeart/2005/8/layout/orgChart1"/>
    <dgm:cxn modelId="{B523E92D-B283-490C-B9CB-529A2C9C0B5F}" type="presOf" srcId="{813220A6-DB07-4962-AD80-92582336E84E}" destId="{9C7D4DBA-59DB-4833-829B-BEF948ED7BE2}" srcOrd="1" destOrd="0" presId="urn:microsoft.com/office/officeart/2005/8/layout/orgChart1"/>
    <dgm:cxn modelId="{D478EC2D-84B7-4D7F-BFC7-303D860FBD27}" type="presOf" srcId="{27A1BDE2-8053-4A23-A120-71728F090E32}" destId="{39313EDF-AAF4-41E9-8155-2F03C75E5D55}" srcOrd="1" destOrd="0" presId="urn:microsoft.com/office/officeart/2005/8/layout/orgChart1"/>
    <dgm:cxn modelId="{4856092F-9130-492C-9375-17A35930CE04}" type="presOf" srcId="{BEB33548-0033-43B7-B2F2-6CF1D1C3F225}" destId="{0599D2B9-D69D-4F13-B9A4-7D7F018ECCA1}" srcOrd="0" destOrd="0" presId="urn:microsoft.com/office/officeart/2005/8/layout/orgChart1"/>
    <dgm:cxn modelId="{6CE6AD30-9DB5-4BC8-A00F-91D498A0813E}" type="presOf" srcId="{A3925054-B94C-4022-B46B-3CEA220BEB32}" destId="{0513342C-898C-4375-846B-EDB50EE5FBF1}" srcOrd="1" destOrd="0" presId="urn:microsoft.com/office/officeart/2005/8/layout/orgChart1"/>
    <dgm:cxn modelId="{522D1E32-EB3E-45F7-83E5-740C6E243C80}" type="presOf" srcId="{565371EB-CA9B-4E11-A16F-00FCEB6C608C}" destId="{8074F08A-4078-449E-AD69-F5BE88C8D101}" srcOrd="1" destOrd="0" presId="urn:microsoft.com/office/officeart/2005/8/layout/orgChart1"/>
    <dgm:cxn modelId="{F9B15A32-8B75-4B28-AEE9-777479085772}" type="presOf" srcId="{565371EB-CA9B-4E11-A16F-00FCEB6C608C}" destId="{DB591EA4-A30A-41CE-A819-BB6A356AC563}" srcOrd="0" destOrd="0" presId="urn:microsoft.com/office/officeart/2005/8/layout/orgChart1"/>
    <dgm:cxn modelId="{F7BB2735-20FC-4E77-9C30-850A6AB51B57}" type="presOf" srcId="{013CBB38-6FA3-4911-AB18-B0E68275D133}" destId="{129E5B96-A41E-42B6-923B-90EDA37EB3EE}" srcOrd="0" destOrd="0" presId="urn:microsoft.com/office/officeart/2005/8/layout/orgChart1"/>
    <dgm:cxn modelId="{F8436935-ADAD-498B-B281-40A1A3EE6724}" type="presOf" srcId="{FD27FCFB-F610-4C35-8118-F2F6816A5DEB}" destId="{712D91F5-58C6-4801-AB5E-BF32A1316888}" srcOrd="0" destOrd="0" presId="urn:microsoft.com/office/officeart/2005/8/layout/orgChart1"/>
    <dgm:cxn modelId="{9BE32436-37D1-4B7E-8BBC-33F4B4CC713B}" type="presOf" srcId="{A3925054-B94C-4022-B46B-3CEA220BEB32}" destId="{76BB4ED2-DCA1-4EA8-ADA8-BB171E425C56}" srcOrd="0" destOrd="0" presId="urn:microsoft.com/office/officeart/2005/8/layout/orgChart1"/>
    <dgm:cxn modelId="{5B7ABE39-072B-407E-B21B-6FAFE4FBFBE9}" type="presOf" srcId="{2159B43A-C242-4D94-8B0E-5EA098C0EEB0}" destId="{CC9039BB-C89E-4C0E-8789-97870DE1C126}" srcOrd="0" destOrd="0" presId="urn:microsoft.com/office/officeart/2005/8/layout/orgChart1"/>
    <dgm:cxn modelId="{4F43DE3D-1DC3-4EF5-8A11-F6A83A10B8E3}" type="presOf" srcId="{813220A6-DB07-4962-AD80-92582336E84E}" destId="{649988E0-C888-4AFE-B70A-5A644F505F8D}" srcOrd="0" destOrd="0" presId="urn:microsoft.com/office/officeart/2005/8/layout/orgChart1"/>
    <dgm:cxn modelId="{D6A06640-269C-4C9B-8A63-F9A626A4DCAC}" type="presOf" srcId="{5D212DC9-3E83-41BD-800D-9A47F6CF8465}" destId="{FA8C263E-7701-4BB0-A0C0-A90D6CB0C5CE}" srcOrd="1" destOrd="0" presId="urn:microsoft.com/office/officeart/2005/8/layout/orgChart1"/>
    <dgm:cxn modelId="{097C415F-F8A0-4A60-AC99-A5CCA478FB47}" type="presOf" srcId="{27A1BDE2-8053-4A23-A120-71728F090E32}" destId="{F037CCE0-8B17-43A6-B2F7-67DE4155D25A}" srcOrd="0" destOrd="0" presId="urn:microsoft.com/office/officeart/2005/8/layout/orgChart1"/>
    <dgm:cxn modelId="{8EA26B5F-76BB-4D78-9E47-D04015CB057A}" srcId="{23D524C9-B3B1-B249-923A-D9ACF3458136}" destId="{292BBE81-3FC8-4D48-9DF8-37F5D04068AC}" srcOrd="2" destOrd="0" parTransId="{BB38D19D-F89A-4BBE-8107-32891E693899}" sibTransId="{931712DD-AE71-46C1-9F22-E430155D703F}"/>
    <dgm:cxn modelId="{5A649D5F-F43C-4EA5-BFE7-D2492FD86BE9}" type="presOf" srcId="{1984D26F-60C8-45BE-A73D-F7456E1DDBD2}" destId="{F2AFD584-7A4B-4BC7-954A-6CD8C84C749E}" srcOrd="0" destOrd="0" presId="urn:microsoft.com/office/officeart/2005/8/layout/orgChart1"/>
    <dgm:cxn modelId="{4B80B060-4CDC-440F-8FB6-786E67A7E2AF}" type="presOf" srcId="{0B5FE521-3E7F-4385-ACBD-E6CE8E89726D}" destId="{828777D4-A274-4DDF-81C9-A5B573A46039}" srcOrd="0" destOrd="0" presId="urn:microsoft.com/office/officeart/2005/8/layout/orgChart1"/>
    <dgm:cxn modelId="{B984F363-95DE-4603-92C3-D3B6F1F8AE2F}" type="presOf" srcId="{C0153C63-3EC9-43A2-B699-D8F4DF648DC6}" destId="{91E41F3A-945A-44F0-B633-873A2D20602C}" srcOrd="1" destOrd="0" presId="urn:microsoft.com/office/officeart/2005/8/layout/orgChart1"/>
    <dgm:cxn modelId="{2BE11444-75DB-477C-9768-D1C8502CCDAA}" srcId="{A3925054-B94C-4022-B46B-3CEA220BEB32}" destId="{013CBB38-6FA3-4911-AB18-B0E68275D133}" srcOrd="0" destOrd="0" parTransId="{7CCB0C09-AB9E-4005-99BF-567E86522BF9}" sibTransId="{05FC8678-446C-425F-B9C3-5CFE49B89EA6}"/>
    <dgm:cxn modelId="{7E27FF64-26ED-4FA5-86E4-3780A4AD0C43}" type="presOf" srcId="{C0153C63-3EC9-43A2-B699-D8F4DF648DC6}" destId="{15E9DAE8-E6F6-4F8E-9669-299D60D60BFC}" srcOrd="0" destOrd="0" presId="urn:microsoft.com/office/officeart/2005/8/layout/orgChart1"/>
    <dgm:cxn modelId="{ACD11145-032C-45B5-A67B-7C82F28F7AC0}" type="presOf" srcId="{40E0C1E4-DFB5-469C-B201-77F404A6CAB4}" destId="{59CFBB66-F696-481F-A592-2E34C911F493}" srcOrd="1" destOrd="0" presId="urn:microsoft.com/office/officeart/2005/8/layout/orgChart1"/>
    <dgm:cxn modelId="{2BB5FE47-B8AC-4DB4-A51C-B89472437279}" type="presOf" srcId="{9E7CDCFF-297D-4A37-A774-FFAA53738AFC}" destId="{7D6023AF-7B79-49EB-8C9C-09098F435A51}" srcOrd="1" destOrd="0" presId="urn:microsoft.com/office/officeart/2005/8/layout/orgChart1"/>
    <dgm:cxn modelId="{BE8C2C68-B3B0-4EB5-90D9-F74C925996CF}" type="presOf" srcId="{6C038ADB-C62D-4D4D-90F4-BDB95BFC5F16}" destId="{B5946BBD-75C5-4347-97C8-62477C50CA6A}" srcOrd="0" destOrd="0" presId="urn:microsoft.com/office/officeart/2005/8/layout/orgChart1"/>
    <dgm:cxn modelId="{2661FA68-E03B-48CB-B13D-ED3A4C9A4172}" type="presOf" srcId="{40E0C1E4-DFB5-469C-B201-77F404A6CAB4}" destId="{6D7A72A2-D240-435D-9D02-2627C4050850}" srcOrd="0" destOrd="0" presId="urn:microsoft.com/office/officeart/2005/8/layout/orgChart1"/>
    <dgm:cxn modelId="{036A2949-624E-45C8-89E5-8CA03EFCD05E}" type="presOf" srcId="{4D966B65-7A3D-4E41-ADD8-4CEBBF335723}" destId="{1317B91A-5E3D-4899-87CA-756D0A9898EE}" srcOrd="0" destOrd="0" presId="urn:microsoft.com/office/officeart/2005/8/layout/orgChart1"/>
    <dgm:cxn modelId="{CDB4884A-522C-4E2E-A0C8-FE877D10A3AD}" type="presOf" srcId="{59268D0D-CF04-4FA0-BCD2-380350925631}" destId="{5CD7A5A4-8157-464B-A05A-CD4CAFF347B9}" srcOrd="1" destOrd="0" presId="urn:microsoft.com/office/officeart/2005/8/layout/orgChart1"/>
    <dgm:cxn modelId="{BD3F3F4B-6357-4423-B256-FA4F61721E28}" srcId="{23D524C9-B3B1-B249-923A-D9ACF3458136}" destId="{0AA53715-EAFA-4C99-8C48-96AE2D678681}" srcOrd="4" destOrd="0" parTransId="{82039DAB-689A-4CA9-8DDE-EE631C65908F}" sibTransId="{321014CC-1491-49E5-B55B-9597562F8EDE}"/>
    <dgm:cxn modelId="{A9EC406B-5178-435F-9261-CE0A7F5DD427}" type="presOf" srcId="{F90539EB-3CE3-4C9F-B6E4-FF19649168C5}" destId="{EB9D1987-F722-408B-A890-1BAB148C41C4}" srcOrd="0" destOrd="0" presId="urn:microsoft.com/office/officeart/2005/8/layout/orgChart1"/>
    <dgm:cxn modelId="{DFA4C34C-FAC2-439A-A1E7-02DD7E781C53}" type="presOf" srcId="{2159B43A-C242-4D94-8B0E-5EA098C0EEB0}" destId="{E7C7EF19-6617-47D8-B71C-74966541F5EA}" srcOrd="1" destOrd="0" presId="urn:microsoft.com/office/officeart/2005/8/layout/orgChart1"/>
    <dgm:cxn modelId="{2090016D-DF53-43F9-A42D-E9146943CBC4}" srcId="{292BBE81-3FC8-4D48-9DF8-37F5D04068AC}" destId="{827A32B1-15A4-46C0-9585-78891C214C7D}" srcOrd="1" destOrd="0" parTransId="{E7F8B045-646E-4CF2-A4A5-218485C901AD}" sibTransId="{5A904CC4-B663-4AC8-BF39-F17D62EC7C42}"/>
    <dgm:cxn modelId="{BF006D6E-64F7-49F3-822D-B8F74418CA57}" type="presOf" srcId="{BB38D19D-F89A-4BBE-8107-32891E693899}" destId="{CEEDA54C-C852-43AA-99E6-E756DD920BDF}" srcOrd="0" destOrd="0" presId="urn:microsoft.com/office/officeart/2005/8/layout/orgChart1"/>
    <dgm:cxn modelId="{5F25CA4E-8285-490D-991B-515BA98E3FEE}" type="presOf" srcId="{BEB33548-0033-43B7-B2F2-6CF1D1C3F225}" destId="{8ED3FC31-A538-4FBF-B43E-2839A71A0E8F}" srcOrd="1" destOrd="0" presId="urn:microsoft.com/office/officeart/2005/8/layout/orgChart1"/>
    <dgm:cxn modelId="{93FB926F-B6A0-4CE5-87C9-7B2F41194FC4}" type="presOf" srcId="{218A45CE-1AE6-4CE0-9E8D-7F3B492E30B0}" destId="{F11F15B0-5976-46F3-8F2C-840A7B100A8B}" srcOrd="0" destOrd="0" presId="urn:microsoft.com/office/officeart/2005/8/layout/orgChart1"/>
    <dgm:cxn modelId="{5977D76F-F611-4A28-9557-7D2B6D78A0B4}" srcId="{2159B43A-C242-4D94-8B0E-5EA098C0EEB0}" destId="{9E7CDCFF-297D-4A37-A774-FFAA53738AFC}" srcOrd="0" destOrd="0" parTransId="{91085824-E7A2-41F0-983B-A089598E54AD}" sibTransId="{D5BAE29B-E85F-4D7B-BD74-3C5FA9CA1391}"/>
    <dgm:cxn modelId="{2274E153-CFD8-45F9-94F7-733C07757318}" type="presOf" srcId="{292BBE81-3FC8-4D48-9DF8-37F5D04068AC}" destId="{25F6307E-3CAB-4A51-B144-5FE41BD4F9DE}" srcOrd="0" destOrd="0" presId="urn:microsoft.com/office/officeart/2005/8/layout/orgChart1"/>
    <dgm:cxn modelId="{C0D26E77-E494-4EB0-B07C-31D02AA3B576}" srcId="{5D212DC9-3E83-41BD-800D-9A47F6CF8465}" destId="{0C3C4C40-A709-4216-910D-A351E073E009}" srcOrd="2" destOrd="0" parTransId="{5D36D14F-31C9-4ED1-94DE-8C43D02D9F4C}" sibTransId="{19EFF7BE-6638-4E0F-9325-67FE2BAA4222}"/>
    <dgm:cxn modelId="{892C2780-1C9E-4410-9A12-D32B807FAB73}" type="presOf" srcId="{4E413894-8B44-4354-BAA8-2A67EC41A223}" destId="{FA444163-6805-4AF6-8F19-9C3DB63B6E99}" srcOrd="0" destOrd="0" presId="urn:microsoft.com/office/officeart/2005/8/layout/orgChart1"/>
    <dgm:cxn modelId="{9B400783-8327-4500-8FF9-FF88BC9F345E}" type="presOf" srcId="{64E0BE6B-D614-4215-9A97-00F42FE1C193}" destId="{32CAD6CF-F4BC-4A21-A0EA-71CDCF07D1EB}" srcOrd="0" destOrd="0" presId="urn:microsoft.com/office/officeart/2005/8/layout/orgChart1"/>
    <dgm:cxn modelId="{4E033383-6409-FA46-A04C-8FF803DDB90E}" type="presOf" srcId="{23D524C9-B3B1-B249-923A-D9ACF3458136}" destId="{3F31C07A-C7ED-AF46-896A-8073DE2F110A}" srcOrd="1" destOrd="0" presId="urn:microsoft.com/office/officeart/2005/8/layout/orgChart1"/>
    <dgm:cxn modelId="{DEE39585-A0F1-45EF-934E-35DF1F5E9453}" type="presOf" srcId="{D4DC64AF-D3A1-47FB-9FF3-CF4558F4F377}" destId="{6116F50C-0D99-4A11-B5C1-276221CC4688}" srcOrd="0" destOrd="0" presId="urn:microsoft.com/office/officeart/2005/8/layout/orgChart1"/>
    <dgm:cxn modelId="{98FF2B86-4AF6-49C1-AA49-1FEE0B559534}" type="presOf" srcId="{F7142337-5A4C-4BBE-84BC-42D7F65A4AF6}" destId="{6F77740A-CA87-4D45-BF22-A37B3FFF84DE}" srcOrd="0" destOrd="0" presId="urn:microsoft.com/office/officeart/2005/8/layout/orgChart1"/>
    <dgm:cxn modelId="{404E948B-8B8A-4FDB-833C-CE9E4F90BA42}" type="presOf" srcId="{292BBE81-3FC8-4D48-9DF8-37F5D04068AC}" destId="{F931A46B-8E54-40FE-AD89-F7801BA35EB8}" srcOrd="1" destOrd="0" presId="urn:microsoft.com/office/officeart/2005/8/layout/orgChart1"/>
    <dgm:cxn modelId="{3A47648D-72E3-40B9-A37A-89CE78672A81}" type="presOf" srcId="{ADC2F962-73E4-4176-AD15-C8A254B2119C}" destId="{7804BB55-CA57-40CF-9928-426002253317}" srcOrd="0" destOrd="0" presId="urn:microsoft.com/office/officeart/2005/8/layout/orgChart1"/>
    <dgm:cxn modelId="{F585B08D-336B-49D6-A7E2-7FCAA614981C}" type="presOf" srcId="{83D8CAC9-1437-44B0-B641-4ADC6C504EB1}" destId="{A18E5DDD-4539-48B6-A3ED-6D1A17B76B24}" srcOrd="0" destOrd="0" presId="urn:microsoft.com/office/officeart/2005/8/layout/orgChart1"/>
    <dgm:cxn modelId="{A61DCA8D-8BAF-40B5-85E9-1A1A6EDD2A8F}" type="presOf" srcId="{D69CFBF9-C0CD-4710-9E3A-75825BD866DF}" destId="{416CBDCA-1C54-4636-970D-A240D9FB8E32}" srcOrd="0" destOrd="0" presId="urn:microsoft.com/office/officeart/2005/8/layout/orgChart1"/>
    <dgm:cxn modelId="{3BA8EA8E-C4FE-4CCE-B5C0-F2F3522114B9}" srcId="{E268DFFB-8CE9-48C3-99E3-B7C390238E16}" destId="{BEB33548-0033-43B7-B2F2-6CF1D1C3F225}" srcOrd="0" destOrd="0" parTransId="{ADC2F962-73E4-4176-AD15-C8A254B2119C}" sibTransId="{166ABAFD-1929-4283-BC7F-EADE5D693D45}"/>
    <dgm:cxn modelId="{89E3668F-C6D7-477D-B497-9983E59E585E}" type="presOf" srcId="{5EAAB3E6-77D8-4C3B-859E-96EACBA52CC0}" destId="{A1CD24B7-CBB3-4732-A867-91712BF134A8}" srcOrd="1" destOrd="0" presId="urn:microsoft.com/office/officeart/2005/8/layout/orgChart1"/>
    <dgm:cxn modelId="{613F0A94-927D-4B39-B78F-C6FF4948CB4D}" type="presOf" srcId="{90418792-7C3A-44A8-B082-FFEA76803155}" destId="{37A5723B-1E84-4609-86F8-2A058E3B8C62}" srcOrd="0" destOrd="0" presId="urn:microsoft.com/office/officeart/2005/8/layout/orgChart1"/>
    <dgm:cxn modelId="{0F56359B-58E0-4111-8B8C-137473FB52ED}" type="presOf" srcId="{C39E6537-6E62-4D47-A570-9307A6101239}" destId="{43F19D9D-3561-4CA0-B175-2012BA9DDC85}" srcOrd="0" destOrd="0" presId="urn:microsoft.com/office/officeart/2005/8/layout/orgChart1"/>
    <dgm:cxn modelId="{55C0779D-709A-4EE6-A920-AE076BC60B35}" srcId="{2159B43A-C242-4D94-8B0E-5EA098C0EEB0}" destId="{C0153C63-3EC9-43A2-B699-D8F4DF648DC6}" srcOrd="1" destOrd="0" parTransId="{815633CC-29CB-47B4-8CAA-536104B3F87B}" sibTransId="{87640F36-0FF9-456C-924D-BE795825BBDE}"/>
    <dgm:cxn modelId="{AFA0779F-A0A2-4BDB-A14B-D314D16FD3C8}" type="presOf" srcId="{59268D0D-CF04-4FA0-BCD2-380350925631}" destId="{FF070345-627B-4179-A25C-E227621DF02F}" srcOrd="0" destOrd="0" presId="urn:microsoft.com/office/officeart/2005/8/layout/orgChart1"/>
    <dgm:cxn modelId="{7DAC11A1-BFDA-4FD9-BC77-1A0328864967}" srcId="{813220A6-DB07-4962-AD80-92582336E84E}" destId="{27A1BDE2-8053-4A23-A120-71728F090E32}" srcOrd="0" destOrd="0" parTransId="{13F40343-5F11-4012-A5F5-15CE024C1603}" sibTransId="{2D19BF1C-A8D6-4BBB-8B44-4C00F1ABC6A8}"/>
    <dgm:cxn modelId="{6F4CBCA2-1818-4DA4-AACA-18FC85BF266A}" type="presOf" srcId="{2D4B2929-A017-407E-B85E-3AA02522AFE9}" destId="{6F0EFBAA-7CC7-41E3-859A-DA91424B5453}" srcOrd="0" destOrd="0" presId="urn:microsoft.com/office/officeart/2005/8/layout/orgChart1"/>
    <dgm:cxn modelId="{60D3E1A3-0B08-4526-B68E-5CC06970CD1D}" srcId="{23D524C9-B3B1-B249-923A-D9ACF3458136}" destId="{5D212DC9-3E83-41BD-800D-9A47F6CF8465}" srcOrd="0" destOrd="0" parTransId="{4D966B65-7A3D-4E41-ADD8-4CEBBF335723}" sibTransId="{CCBF3C43-A472-4001-9017-C45EEEAADF06}"/>
    <dgm:cxn modelId="{3459E9A3-855D-4F4C-BE97-63E2C1E08CC5}" srcId="{B3974AED-DAA3-47A7-A51E-BD1A8FD30054}" destId="{2159B43A-C242-4D94-8B0E-5EA098C0EEB0}" srcOrd="2" destOrd="0" parTransId="{EBB936DA-CFD0-4C1C-A6C7-F09AB9C94C59}" sibTransId="{3E1E3AEC-B830-4867-9662-327AC6396E47}"/>
    <dgm:cxn modelId="{C1D4BCA4-72CA-D346-9CDF-44994D955432}" type="presOf" srcId="{23D524C9-B3B1-B249-923A-D9ACF3458136}" destId="{4E7F7B6D-18B0-7D4D-A958-C1BBBEB8FE78}" srcOrd="0" destOrd="0" presId="urn:microsoft.com/office/officeart/2005/8/layout/orgChart1"/>
    <dgm:cxn modelId="{177232A5-71FF-4902-BBBA-64ADBAB973FF}" srcId="{292BBE81-3FC8-4D48-9DF8-37F5D04068AC}" destId="{F90539EB-3CE3-4C9F-B6E4-FF19649168C5}" srcOrd="0" destOrd="0" parTransId="{C39E6537-6E62-4D47-A570-9307A6101239}" sibTransId="{9AD40D95-D7AF-4AB6-9A8D-2FF6058131EE}"/>
    <dgm:cxn modelId="{92E350A6-4509-485A-A320-84536D578E60}" srcId="{813220A6-DB07-4962-AD80-92582336E84E}" destId="{F7142337-5A4C-4BBE-84BC-42D7F65A4AF6}" srcOrd="1" destOrd="0" parTransId="{C1DFEDAB-5026-4C32-9336-BC9AAD0A5557}" sibTransId="{79587AEC-2554-4DA4-9E03-0B9566B810E9}"/>
    <dgm:cxn modelId="{BBB1A8A6-6A5E-094C-B2F8-D357F57786D8}" type="presOf" srcId="{D7F8F867-27BE-D946-A27E-B309D713CB19}" destId="{48EED1AD-1558-F84E-9EE8-0D7621C0054A}" srcOrd="0" destOrd="0" presId="urn:microsoft.com/office/officeart/2005/8/layout/orgChart1"/>
    <dgm:cxn modelId="{63398AAE-A034-46D2-9EE1-3F772CCBCDCB}" type="presOf" srcId="{815633CC-29CB-47B4-8CAA-536104B3F87B}" destId="{3447478F-7286-45F7-B0AD-84DD0B2D04B7}" srcOrd="0" destOrd="0" presId="urn:microsoft.com/office/officeart/2005/8/layout/orgChart1"/>
    <dgm:cxn modelId="{B96A1EAF-6216-4F28-AA9C-A59B31C68BD5}" type="presOf" srcId="{91085824-E7A2-41F0-983B-A089598E54AD}" destId="{BB4A44D0-BFBB-4FE2-9F41-CEC0F4E61DC1}" srcOrd="0" destOrd="0" presId="urn:microsoft.com/office/officeart/2005/8/layout/orgChart1"/>
    <dgm:cxn modelId="{94AD38AF-4CDD-4559-A732-87E241FDAF2C}" type="presOf" srcId="{5D36D14F-31C9-4ED1-94DE-8C43D02D9F4C}" destId="{1E0C98B7-41A3-49EA-9F85-BF852F53F05B}" srcOrd="0" destOrd="0" presId="urn:microsoft.com/office/officeart/2005/8/layout/orgChart1"/>
    <dgm:cxn modelId="{BC14E8AF-2F74-43E9-973F-B79A79E240E8}" type="presOf" srcId="{03858203-ED9E-48C1-BA2B-E9FFF10DB0E6}" destId="{3FD697FC-5487-4DBA-91A1-885B22444CE8}" srcOrd="0" destOrd="0" presId="urn:microsoft.com/office/officeart/2005/8/layout/orgChart1"/>
    <dgm:cxn modelId="{C4F537B1-AE89-49A8-8BD5-ADE074710747}" type="presOf" srcId="{82039DAB-689A-4CA9-8DDE-EE631C65908F}" destId="{CA0A4852-10BF-4267-8878-A0270CAAB76F}" srcOrd="0" destOrd="0" presId="urn:microsoft.com/office/officeart/2005/8/layout/orgChart1"/>
    <dgm:cxn modelId="{003169B2-1D5A-430F-8EDA-65C3D8FF6657}" srcId="{B3974AED-DAA3-47A7-A51E-BD1A8FD30054}" destId="{E268DFFB-8CE9-48C3-99E3-B7C390238E16}" srcOrd="1" destOrd="0" parTransId="{4E413894-8B44-4354-BAA8-2A67EC41A223}" sibTransId="{1EB70FC9-4035-471A-9EC8-EFCB1C58F4C8}"/>
    <dgm:cxn modelId="{9525C2B6-69B8-4660-8C79-7D60EE8F1ED5}" type="presOf" srcId="{F90539EB-3CE3-4C9F-B6E4-FF19649168C5}" destId="{14766302-11B7-4D1B-97A6-5ED9E0DAEBA3}" srcOrd="1" destOrd="0" presId="urn:microsoft.com/office/officeart/2005/8/layout/orgChart1"/>
    <dgm:cxn modelId="{613A44B8-6919-4738-8D88-66AFA29409CB}" type="presOf" srcId="{795F2F55-4665-4B29-BB63-8977AE885041}" destId="{3F46A27E-1980-42C6-960B-42888B0B9BF1}" srcOrd="0" destOrd="0" presId="urn:microsoft.com/office/officeart/2005/8/layout/orgChart1"/>
    <dgm:cxn modelId="{7C71CEB9-CF52-44A7-A602-DAFBC12A04AB}" type="presOf" srcId="{F73D6A90-8D98-4942-84DB-63CC51DD83CB}" destId="{11F3CCC0-F117-4D1A-BFB3-392BACAA3005}" srcOrd="1" destOrd="0" presId="urn:microsoft.com/office/officeart/2005/8/layout/orgChart1"/>
    <dgm:cxn modelId="{029F8ABA-F629-471C-AE62-E5EE9B7DDD56}" type="presOf" srcId="{E7F8B045-646E-4CF2-A4A5-218485C901AD}" destId="{60986962-6881-4533-AB3C-5B43A8C756B1}" srcOrd="0" destOrd="0" presId="urn:microsoft.com/office/officeart/2005/8/layout/orgChart1"/>
    <dgm:cxn modelId="{47A47ABE-9EED-4DE2-9309-810219323C3D}" type="presOf" srcId="{F7142337-5A4C-4BBE-84BC-42D7F65A4AF6}" destId="{E976D478-3C66-4680-B081-0EF4019B29C3}" srcOrd="1" destOrd="0" presId="urn:microsoft.com/office/officeart/2005/8/layout/orgChart1"/>
    <dgm:cxn modelId="{6280D4C1-3F13-42F7-9C39-53B484D87A27}" type="presOf" srcId="{AFD9FA4A-C2F7-4E24-9A73-B95B507BD857}" destId="{30F3A6BA-9516-47FF-8B6B-6E8C17B47EE2}" srcOrd="0" destOrd="0" presId="urn:microsoft.com/office/officeart/2005/8/layout/orgChart1"/>
    <dgm:cxn modelId="{193A26C3-97C0-4846-9828-C4D52AC314EA}" srcId="{292BBE81-3FC8-4D48-9DF8-37F5D04068AC}" destId="{DDA729E3-73B3-4700-AD4C-BA23CDB3A9DE}" srcOrd="3" destOrd="0" parTransId="{90418792-7C3A-44A8-B082-FFEA76803155}" sibTransId="{59CEB292-D659-4B3E-BEC8-FE9BDA84A63C}"/>
    <dgm:cxn modelId="{441B75C3-A482-4793-94F0-72B7BD03E9E9}" type="presOf" srcId="{5D212DC9-3E83-41BD-800D-9A47F6CF8465}" destId="{EE2FE96D-7BBB-4A17-89DE-27E0B7AAA76D}" srcOrd="0" destOrd="0" presId="urn:microsoft.com/office/officeart/2005/8/layout/orgChart1"/>
    <dgm:cxn modelId="{E1EFE1C3-D457-4B8B-AB1C-41E44F1BBC57}" type="presOf" srcId="{0543F195-47A8-42C8-B121-0A2760F045FE}" destId="{E15921E3-8691-4026-B356-04845C79FCD9}" srcOrd="0" destOrd="0" presId="urn:microsoft.com/office/officeart/2005/8/layout/orgChart1"/>
    <dgm:cxn modelId="{06B2E8C6-1172-4F19-9E1E-01B61F3A8FAC}" srcId="{5D212DC9-3E83-41BD-800D-9A47F6CF8465}" destId="{59268D0D-CF04-4FA0-BCD2-380350925631}" srcOrd="1" destOrd="0" parTransId="{E47BA76C-13B2-411E-85F4-F3AED19FECFD}" sibTransId="{0CD1E3F7-5533-4F80-A4FC-41A9F71BCE28}"/>
    <dgm:cxn modelId="{12E7B7C7-4360-4141-A8FC-6D26865663B1}" type="presOf" srcId="{013CBB38-6FA3-4911-AB18-B0E68275D133}" destId="{01F7107A-D7C6-421B-BF3B-58D22D4640F9}" srcOrd="1" destOrd="0" presId="urn:microsoft.com/office/officeart/2005/8/layout/orgChart1"/>
    <dgm:cxn modelId="{925705C8-01DF-491F-84ED-52B39FE1687E}" type="presOf" srcId="{5EAAB3E6-77D8-4C3B-859E-96EACBA52CC0}" destId="{1D1CDCAE-D316-40FC-9440-248DB5722F34}" srcOrd="0" destOrd="0" presId="urn:microsoft.com/office/officeart/2005/8/layout/orgChart1"/>
    <dgm:cxn modelId="{1E8FE6C8-5597-4F24-88BA-E25EC36C3B46}" srcId="{0AA53715-EAFA-4C99-8C48-96AE2D678681}" destId="{03858203-ED9E-48C1-BA2B-E9FFF10DB0E6}" srcOrd="0" destOrd="0" parTransId="{AFD9FA4A-C2F7-4E24-9A73-B95B507BD857}" sibTransId="{A567887E-7ABE-4439-B875-2CEAEE49A097}"/>
    <dgm:cxn modelId="{ADBF95C9-3A94-4ECD-B877-37DAA21D8DB8}" type="presOf" srcId="{E0E27053-6ADF-4421-B467-5DFC14D8B856}" destId="{22CCE3AE-1743-47FF-8ED8-F4EDAA0461ED}" srcOrd="0" destOrd="0" presId="urn:microsoft.com/office/officeart/2005/8/layout/orgChart1"/>
    <dgm:cxn modelId="{648F02CA-0635-4048-8CD0-E11A31D05837}" srcId="{D7F8F867-27BE-D946-A27E-B309D713CB19}" destId="{23D524C9-B3B1-B249-923A-D9ACF3458136}" srcOrd="0" destOrd="0" parTransId="{76005B3A-0905-F641-921C-F32443C8A2C9}" sibTransId="{79629468-A148-0443-A63A-2E491B451FFD}"/>
    <dgm:cxn modelId="{092F3ECB-1666-4C07-B19C-EB7A1953EC46}" type="presOf" srcId="{DDA729E3-73B3-4700-AD4C-BA23CDB3A9DE}" destId="{AA402822-D75A-4AA4-BC79-BF4C33721850}" srcOrd="1" destOrd="0" presId="urn:microsoft.com/office/officeart/2005/8/layout/orgChart1"/>
    <dgm:cxn modelId="{351D73D6-9F4C-4CAF-90E9-706C081B3AFF}" type="presOf" srcId="{565CCF14-EC27-4A9C-AFB4-BC81060CEFD2}" destId="{B4E0D7B2-FFEC-4C68-B033-FCA0DE540254}" srcOrd="0" destOrd="0" presId="urn:microsoft.com/office/officeart/2005/8/layout/orgChart1"/>
    <dgm:cxn modelId="{4A51A8D7-70B1-46E9-82EC-D91428A60537}" srcId="{23D524C9-B3B1-B249-923A-D9ACF3458136}" destId="{FD27FCFB-F610-4C35-8118-F2F6816A5DEB}" srcOrd="1" destOrd="0" parTransId="{6C038ADB-C62D-4D4D-90F4-BDB95BFC5F16}" sibTransId="{1D29C1B3-BED2-4598-B84A-CE54ACF83241}"/>
    <dgm:cxn modelId="{414A90D9-D8E9-41DC-A462-9D3955BFEF1B}" type="presOf" srcId="{0C3C4C40-A709-4216-910D-A351E073E009}" destId="{40B995F7-A25A-4D33-8239-C99A07BB05E8}" srcOrd="1" destOrd="0" presId="urn:microsoft.com/office/officeart/2005/8/layout/orgChart1"/>
    <dgm:cxn modelId="{04B750DC-9102-440C-986A-DDAC964A3F92}" type="presOf" srcId="{180DCEB5-8DC3-4DEB-8C55-A56FAADA7240}" destId="{34DAAE07-A880-48DB-90D2-6717A35A855C}" srcOrd="0" destOrd="0" presId="urn:microsoft.com/office/officeart/2005/8/layout/orgChart1"/>
    <dgm:cxn modelId="{8D289EDC-34A9-4631-BF15-D975FB70F073}" type="presOf" srcId="{7CCB0C09-AB9E-4005-99BF-567E86522BF9}" destId="{D49B4363-C82A-407F-838C-BAAD2A65FFC0}" srcOrd="0" destOrd="0" presId="urn:microsoft.com/office/officeart/2005/8/layout/orgChart1"/>
    <dgm:cxn modelId="{1C1D0EDF-2CC7-4BF9-B744-F48A37931A94}" srcId="{23D524C9-B3B1-B249-923A-D9ACF3458136}" destId="{813220A6-DB07-4962-AD80-92582336E84E}" srcOrd="5" destOrd="0" parTransId="{83D8CAC9-1437-44B0-B641-4ADC6C504EB1}" sibTransId="{25BEDC3C-3CC1-41F3-AE32-A65B6034ABA8}"/>
    <dgm:cxn modelId="{53D58DDF-176F-4144-A12D-E2D08801FC8F}" type="presOf" srcId="{9E7CDCFF-297D-4A37-A774-FFAA53738AFC}" destId="{30A7B124-2AC7-45D8-8D87-17DAD7013035}" srcOrd="0" destOrd="0" presId="urn:microsoft.com/office/officeart/2005/8/layout/orgChart1"/>
    <dgm:cxn modelId="{C9B02AE0-6F15-4AE0-946B-25FDE40AA8D1}" type="presOf" srcId="{C1DFEDAB-5026-4C32-9336-BC9AAD0A5557}" destId="{0A5BB77C-B83E-4185-BF18-8973C55ECC56}" srcOrd="0" destOrd="0" presId="urn:microsoft.com/office/officeart/2005/8/layout/orgChart1"/>
    <dgm:cxn modelId="{79B32EE0-7A99-4CF6-9479-72952B9F0D38}" type="presOf" srcId="{0AA53715-EAFA-4C99-8C48-96AE2D678681}" destId="{429E8A11-5F87-49B3-9A27-1891C7EBFE45}" srcOrd="1" destOrd="0" presId="urn:microsoft.com/office/officeart/2005/8/layout/orgChart1"/>
    <dgm:cxn modelId="{F5BC80E5-C8A8-45DD-840C-297C6E75C328}" type="presOf" srcId="{E47BA76C-13B2-411E-85F4-F3AED19FECFD}" destId="{BE5E5B21-A994-41FB-8BB8-0BC5367DE546}" srcOrd="0" destOrd="0" presId="urn:microsoft.com/office/officeart/2005/8/layout/orgChart1"/>
    <dgm:cxn modelId="{4BB363E6-51A6-4AA3-88C5-9A9A6049B82B}" type="presOf" srcId="{B3974AED-DAA3-47A7-A51E-BD1A8FD30054}" destId="{EE93C896-607D-406E-9823-0E46D658F7BB}" srcOrd="0" destOrd="0" presId="urn:microsoft.com/office/officeart/2005/8/layout/orgChart1"/>
    <dgm:cxn modelId="{7D5821E7-43B1-4856-BF29-213E82955224}" type="presOf" srcId="{03858203-ED9E-48C1-BA2B-E9FFF10DB0E6}" destId="{CCCE40E0-AB4B-4BD9-9046-B2D900190871}" srcOrd="1" destOrd="0" presId="urn:microsoft.com/office/officeart/2005/8/layout/orgChart1"/>
    <dgm:cxn modelId="{5DD5F1E9-E6C2-470D-AA9A-5269AB78E6F7}" srcId="{0AA53715-EAFA-4C99-8C48-96AE2D678681}" destId="{40E0C1E4-DFB5-469C-B201-77F404A6CAB4}" srcOrd="2" destOrd="0" parTransId="{0B5FE521-3E7F-4385-ACBD-E6CE8E89726D}" sibTransId="{20FD2A81-4FC8-442B-9211-C9A7AD2D379E}"/>
    <dgm:cxn modelId="{269C2FEC-910B-42BA-9549-7C3209DE09BF}" type="presOf" srcId="{E268DFFB-8CE9-48C3-99E3-B7C390238E16}" destId="{FA50BFCD-5B6D-4D1C-8867-202B154872E6}" srcOrd="1" destOrd="0" presId="urn:microsoft.com/office/officeart/2005/8/layout/orgChart1"/>
    <dgm:cxn modelId="{134B70ED-2FB9-49F5-A780-76E56B74EA84}" srcId="{0AA53715-EAFA-4C99-8C48-96AE2D678681}" destId="{5EAAB3E6-77D8-4C3B-859E-96EACBA52CC0}" srcOrd="1" destOrd="0" parTransId="{D4DC64AF-D3A1-47FB-9FF3-CF4558F4F377}" sibTransId="{9106D894-11DA-4136-BEE1-099A174939D4}"/>
    <dgm:cxn modelId="{82C9B4F0-9673-4993-821A-B60F4A9DFC13}" type="presOf" srcId="{795F2F55-4665-4B29-BB63-8977AE885041}" destId="{C4082315-64D8-45BC-82D9-87CFDCA5387E}" srcOrd="1" destOrd="0" presId="urn:microsoft.com/office/officeart/2005/8/layout/orgChart1"/>
    <dgm:cxn modelId="{903412F3-7B48-4EDC-B139-B7B06F2AE0D8}" type="presOf" srcId="{827A32B1-15A4-46C0-9585-78891C214C7D}" destId="{90D3B1F1-FA2D-44EB-BF53-8865F82CFBD9}" srcOrd="0" destOrd="0" presId="urn:microsoft.com/office/officeart/2005/8/layout/orgChart1"/>
    <dgm:cxn modelId="{63E677F3-8CD1-464D-B0AB-FEE4A56A5242}" type="presOf" srcId="{827A32B1-15A4-46C0-9585-78891C214C7D}" destId="{04D7105B-ACF6-4143-BC59-85975F092801}" srcOrd="1" destOrd="0" presId="urn:microsoft.com/office/officeart/2005/8/layout/orgChart1"/>
    <dgm:cxn modelId="{DA107CF4-869D-4D7C-BDBE-5EC9C9C56D8C}" type="presOf" srcId="{E268DFFB-8CE9-48C3-99E3-B7C390238E16}" destId="{06E963AC-6285-439F-897B-23BDD0AF6D8E}" srcOrd="0" destOrd="0" presId="urn:microsoft.com/office/officeart/2005/8/layout/orgChart1"/>
    <dgm:cxn modelId="{319389F5-1EEC-47B1-8D4E-60E02C32197B}" type="presOf" srcId="{0C3C4C40-A709-4216-910D-A351E073E009}" destId="{BD6D3A89-A921-4FCF-A4B8-E2F86B3C5B14}" srcOrd="0" destOrd="0" presId="urn:microsoft.com/office/officeart/2005/8/layout/orgChart1"/>
    <dgm:cxn modelId="{BCF2B9FB-7E10-46F2-AADF-9513C20C2214}" type="presOf" srcId="{DDA729E3-73B3-4700-AD4C-BA23CDB3A9DE}" destId="{DD9C9DDA-4F71-4E94-89D7-B95856F5BA1F}" srcOrd="0" destOrd="0" presId="urn:microsoft.com/office/officeart/2005/8/layout/orgChart1"/>
    <dgm:cxn modelId="{D65CD5FC-FE37-4171-804F-5E572BB008FA}" type="presOf" srcId="{1F5B6161-F6AB-447B-8B3C-4817733A8300}" destId="{F4EC2F79-2FF7-453C-9F9D-5542915AC1B6}" srcOrd="0" destOrd="0" presId="urn:microsoft.com/office/officeart/2005/8/layout/orgChart1"/>
    <dgm:cxn modelId="{3B226A25-8FDF-464D-90A2-8631D5B19BCB}" type="presParOf" srcId="{48EED1AD-1558-F84E-9EE8-0D7621C0054A}" destId="{F089E8D6-BB09-2C45-8DCC-297F7266F9D0}" srcOrd="0" destOrd="0" presId="urn:microsoft.com/office/officeart/2005/8/layout/orgChart1"/>
    <dgm:cxn modelId="{0C1D0A07-D20A-374C-934A-F0015128655F}" type="presParOf" srcId="{F089E8D6-BB09-2C45-8DCC-297F7266F9D0}" destId="{7C55B1D5-2CDC-5846-8A4D-51A436B92500}" srcOrd="0" destOrd="0" presId="urn:microsoft.com/office/officeart/2005/8/layout/orgChart1"/>
    <dgm:cxn modelId="{889378A4-9FFB-A747-9BE0-5AE438C38391}" type="presParOf" srcId="{7C55B1D5-2CDC-5846-8A4D-51A436B92500}" destId="{4E7F7B6D-18B0-7D4D-A958-C1BBBEB8FE78}" srcOrd="0" destOrd="0" presId="urn:microsoft.com/office/officeart/2005/8/layout/orgChart1"/>
    <dgm:cxn modelId="{DD2E00B1-B052-5444-BF72-FC81D2226EB0}" type="presParOf" srcId="{7C55B1D5-2CDC-5846-8A4D-51A436B92500}" destId="{3F31C07A-C7ED-AF46-896A-8073DE2F110A}" srcOrd="1" destOrd="0" presId="urn:microsoft.com/office/officeart/2005/8/layout/orgChart1"/>
    <dgm:cxn modelId="{C6FA9028-76FA-1F47-87ED-FC985D299BC9}" type="presParOf" srcId="{F089E8D6-BB09-2C45-8DCC-297F7266F9D0}" destId="{FFBCF0F0-0C1F-FF41-B854-03D4B6CE37CF}" srcOrd="1" destOrd="0" presId="urn:microsoft.com/office/officeart/2005/8/layout/orgChart1"/>
    <dgm:cxn modelId="{4EC51C15-CD1E-4C1C-AFFF-5A993EA8AF3E}" type="presParOf" srcId="{FFBCF0F0-0C1F-FF41-B854-03D4B6CE37CF}" destId="{1317B91A-5E3D-4899-87CA-756D0A9898EE}" srcOrd="0" destOrd="0" presId="urn:microsoft.com/office/officeart/2005/8/layout/orgChart1"/>
    <dgm:cxn modelId="{10424575-0703-4A32-A7FC-0EAB8ACC70B1}" type="presParOf" srcId="{FFBCF0F0-0C1F-FF41-B854-03D4B6CE37CF}" destId="{EC55A153-A5A1-4504-AD1D-E44314EC3557}" srcOrd="1" destOrd="0" presId="urn:microsoft.com/office/officeart/2005/8/layout/orgChart1"/>
    <dgm:cxn modelId="{A17704AA-7D7A-49EF-8B92-41819B54313A}" type="presParOf" srcId="{EC55A153-A5A1-4504-AD1D-E44314EC3557}" destId="{E8DDCBEC-D8D3-4708-9C1C-2D9B6DDDF8C8}" srcOrd="0" destOrd="0" presId="urn:microsoft.com/office/officeart/2005/8/layout/orgChart1"/>
    <dgm:cxn modelId="{2CAC88EC-AE22-4F5D-8040-88FB9516AEE6}" type="presParOf" srcId="{E8DDCBEC-D8D3-4708-9C1C-2D9B6DDDF8C8}" destId="{EE2FE96D-7BBB-4A17-89DE-27E0B7AAA76D}" srcOrd="0" destOrd="0" presId="urn:microsoft.com/office/officeart/2005/8/layout/orgChart1"/>
    <dgm:cxn modelId="{47ED7CC8-E90E-4BC6-8C0A-2880ED3FFB3B}" type="presParOf" srcId="{E8DDCBEC-D8D3-4708-9C1C-2D9B6DDDF8C8}" destId="{FA8C263E-7701-4BB0-A0C0-A90D6CB0C5CE}" srcOrd="1" destOrd="0" presId="urn:microsoft.com/office/officeart/2005/8/layout/orgChart1"/>
    <dgm:cxn modelId="{FD1B34D3-7A00-40B6-A559-974022955C75}" type="presParOf" srcId="{EC55A153-A5A1-4504-AD1D-E44314EC3557}" destId="{781EBB32-CEE5-4EE5-97D0-B663D17F7AF7}" srcOrd="1" destOrd="0" presId="urn:microsoft.com/office/officeart/2005/8/layout/orgChart1"/>
    <dgm:cxn modelId="{470B1D1D-4578-433F-8FE7-1A9C723A58E2}" type="presParOf" srcId="{781EBB32-CEE5-4EE5-97D0-B663D17F7AF7}" destId="{32CAD6CF-F4BC-4A21-A0EA-71CDCF07D1EB}" srcOrd="0" destOrd="0" presId="urn:microsoft.com/office/officeart/2005/8/layout/orgChart1"/>
    <dgm:cxn modelId="{043DA390-6122-451B-9D1E-70617E91C3C6}" type="presParOf" srcId="{781EBB32-CEE5-4EE5-97D0-B663D17F7AF7}" destId="{C94679B7-8CF1-4302-B0C2-D710229F5924}" srcOrd="1" destOrd="0" presId="urn:microsoft.com/office/officeart/2005/8/layout/orgChart1"/>
    <dgm:cxn modelId="{BB67C904-90B1-438F-ADA5-F4F94F28BD34}" type="presParOf" srcId="{C94679B7-8CF1-4302-B0C2-D710229F5924}" destId="{D92E641F-F30B-42E1-97E5-FD085F02EEB5}" srcOrd="0" destOrd="0" presId="urn:microsoft.com/office/officeart/2005/8/layout/orgChart1"/>
    <dgm:cxn modelId="{4E773471-FB39-4876-B5DB-AC2F8EAE675B}" type="presParOf" srcId="{D92E641F-F30B-42E1-97E5-FD085F02EEB5}" destId="{3F46A27E-1980-42C6-960B-42888B0B9BF1}" srcOrd="0" destOrd="0" presId="urn:microsoft.com/office/officeart/2005/8/layout/orgChart1"/>
    <dgm:cxn modelId="{B463A469-C562-4498-AA1A-BC880AC54671}" type="presParOf" srcId="{D92E641F-F30B-42E1-97E5-FD085F02EEB5}" destId="{C4082315-64D8-45BC-82D9-87CFDCA5387E}" srcOrd="1" destOrd="0" presId="urn:microsoft.com/office/officeart/2005/8/layout/orgChart1"/>
    <dgm:cxn modelId="{18AB1BA4-765A-45CC-A728-4F39940F1F46}" type="presParOf" srcId="{C94679B7-8CF1-4302-B0C2-D710229F5924}" destId="{3E946D54-2AF4-4F1E-A8CC-83F0682FE446}" srcOrd="1" destOrd="0" presId="urn:microsoft.com/office/officeart/2005/8/layout/orgChart1"/>
    <dgm:cxn modelId="{7CB492CF-72EF-4980-9ED9-8C29646B0359}" type="presParOf" srcId="{C94679B7-8CF1-4302-B0C2-D710229F5924}" destId="{697C27E3-881B-4E7C-985B-B221B28B017B}" srcOrd="2" destOrd="0" presId="urn:microsoft.com/office/officeart/2005/8/layout/orgChart1"/>
    <dgm:cxn modelId="{FF1D908F-C492-4D9E-9CBA-04F55B0E1127}" type="presParOf" srcId="{781EBB32-CEE5-4EE5-97D0-B663D17F7AF7}" destId="{BE5E5B21-A994-41FB-8BB8-0BC5367DE546}" srcOrd="2" destOrd="0" presId="urn:microsoft.com/office/officeart/2005/8/layout/orgChart1"/>
    <dgm:cxn modelId="{9A43EEC2-7627-4380-B23B-EFF10D6A2CA7}" type="presParOf" srcId="{781EBB32-CEE5-4EE5-97D0-B663D17F7AF7}" destId="{72E98A3C-4CAF-4372-8BDD-B9EF9DE433DD}" srcOrd="3" destOrd="0" presId="urn:microsoft.com/office/officeart/2005/8/layout/orgChart1"/>
    <dgm:cxn modelId="{4FE2A298-3041-46C7-A747-E5480A7C2DA3}" type="presParOf" srcId="{72E98A3C-4CAF-4372-8BDD-B9EF9DE433DD}" destId="{8F2635C2-A7D2-47B5-96F8-BBA488CD3988}" srcOrd="0" destOrd="0" presId="urn:microsoft.com/office/officeart/2005/8/layout/orgChart1"/>
    <dgm:cxn modelId="{F5AB7C38-AD0F-4E71-A8DB-A99DEAA8E677}" type="presParOf" srcId="{8F2635C2-A7D2-47B5-96F8-BBA488CD3988}" destId="{FF070345-627B-4179-A25C-E227621DF02F}" srcOrd="0" destOrd="0" presId="urn:microsoft.com/office/officeart/2005/8/layout/orgChart1"/>
    <dgm:cxn modelId="{CF3C7D12-27F0-47E3-A6B4-DCA3CCA211D0}" type="presParOf" srcId="{8F2635C2-A7D2-47B5-96F8-BBA488CD3988}" destId="{5CD7A5A4-8157-464B-A05A-CD4CAFF347B9}" srcOrd="1" destOrd="0" presId="urn:microsoft.com/office/officeart/2005/8/layout/orgChart1"/>
    <dgm:cxn modelId="{E79C7338-5CBA-4ED1-9DE1-F3EF441AFF42}" type="presParOf" srcId="{72E98A3C-4CAF-4372-8BDD-B9EF9DE433DD}" destId="{741158D6-7E8C-4B1F-AC83-F2B86897B233}" srcOrd="1" destOrd="0" presId="urn:microsoft.com/office/officeart/2005/8/layout/orgChart1"/>
    <dgm:cxn modelId="{600BBEB3-C145-4AE1-8BAF-860821549C12}" type="presParOf" srcId="{72E98A3C-4CAF-4372-8BDD-B9EF9DE433DD}" destId="{8E3D9BE7-733E-4190-9677-44654E08759D}" srcOrd="2" destOrd="0" presId="urn:microsoft.com/office/officeart/2005/8/layout/orgChart1"/>
    <dgm:cxn modelId="{65575185-0E42-47D1-93D8-3B350EDF023C}" type="presParOf" srcId="{781EBB32-CEE5-4EE5-97D0-B663D17F7AF7}" destId="{1E0C98B7-41A3-49EA-9F85-BF852F53F05B}" srcOrd="4" destOrd="0" presId="urn:microsoft.com/office/officeart/2005/8/layout/orgChart1"/>
    <dgm:cxn modelId="{9CBFF92F-FC63-49F4-B848-5320A4FEE65D}" type="presParOf" srcId="{781EBB32-CEE5-4EE5-97D0-B663D17F7AF7}" destId="{DAED73F7-BB8E-463F-9972-556681711519}" srcOrd="5" destOrd="0" presId="urn:microsoft.com/office/officeart/2005/8/layout/orgChart1"/>
    <dgm:cxn modelId="{F50A4D80-11BA-431C-93E9-15648946D454}" type="presParOf" srcId="{DAED73F7-BB8E-463F-9972-556681711519}" destId="{C1F686E4-820D-4CC2-B9E5-D8FB3095C588}" srcOrd="0" destOrd="0" presId="urn:microsoft.com/office/officeart/2005/8/layout/orgChart1"/>
    <dgm:cxn modelId="{0D37660B-D0A4-48F6-8EF5-C74BCE2A2B12}" type="presParOf" srcId="{C1F686E4-820D-4CC2-B9E5-D8FB3095C588}" destId="{BD6D3A89-A921-4FCF-A4B8-E2F86B3C5B14}" srcOrd="0" destOrd="0" presId="urn:microsoft.com/office/officeart/2005/8/layout/orgChart1"/>
    <dgm:cxn modelId="{354A939D-AF88-49F3-BFA4-A48B4148FF36}" type="presParOf" srcId="{C1F686E4-820D-4CC2-B9E5-D8FB3095C588}" destId="{40B995F7-A25A-4D33-8239-C99A07BB05E8}" srcOrd="1" destOrd="0" presId="urn:microsoft.com/office/officeart/2005/8/layout/orgChart1"/>
    <dgm:cxn modelId="{82C200DC-67E4-4C78-954E-818EFC2A7DB5}" type="presParOf" srcId="{DAED73F7-BB8E-463F-9972-556681711519}" destId="{D20009A9-3C53-43AF-A99A-EC2204738DB2}" srcOrd="1" destOrd="0" presId="urn:microsoft.com/office/officeart/2005/8/layout/orgChart1"/>
    <dgm:cxn modelId="{8C6C38BF-E669-4FEF-85B9-4732DAF37ABC}" type="presParOf" srcId="{DAED73F7-BB8E-463F-9972-556681711519}" destId="{778518C9-F378-4BAC-A54A-36BEB131821A}" srcOrd="2" destOrd="0" presId="urn:microsoft.com/office/officeart/2005/8/layout/orgChart1"/>
    <dgm:cxn modelId="{A45523BA-C237-4796-802B-854B7162764D}" type="presParOf" srcId="{781EBB32-CEE5-4EE5-97D0-B663D17F7AF7}" destId="{CBA8CF60-BF02-46E3-9733-83D6B4614902}" srcOrd="6" destOrd="0" presId="urn:microsoft.com/office/officeart/2005/8/layout/orgChart1"/>
    <dgm:cxn modelId="{DCE0A708-DF73-4626-87DD-C7B67FACBBDD}" type="presParOf" srcId="{781EBB32-CEE5-4EE5-97D0-B663D17F7AF7}" destId="{CB374C9B-D451-4C23-8235-DF184D4DC14C}" srcOrd="7" destOrd="0" presId="urn:microsoft.com/office/officeart/2005/8/layout/orgChart1"/>
    <dgm:cxn modelId="{610F4B6E-3EAD-46FE-92B9-2EE1AC1C9F11}" type="presParOf" srcId="{CB374C9B-D451-4C23-8235-DF184D4DC14C}" destId="{FDF32070-E20F-4B99-B84A-FE940073155B}" srcOrd="0" destOrd="0" presId="urn:microsoft.com/office/officeart/2005/8/layout/orgChart1"/>
    <dgm:cxn modelId="{2DE2FF4D-33F1-4FC8-BD07-3E8289378DE0}" type="presParOf" srcId="{FDF32070-E20F-4B99-B84A-FE940073155B}" destId="{5907A63C-F4F0-4F18-99D4-55944EAACCB8}" srcOrd="0" destOrd="0" presId="urn:microsoft.com/office/officeart/2005/8/layout/orgChart1"/>
    <dgm:cxn modelId="{7E317EFD-1C1F-46B9-B185-7BE1626C53B3}" type="presParOf" srcId="{FDF32070-E20F-4B99-B84A-FE940073155B}" destId="{11F3CCC0-F117-4D1A-BFB3-392BACAA3005}" srcOrd="1" destOrd="0" presId="urn:microsoft.com/office/officeart/2005/8/layout/orgChart1"/>
    <dgm:cxn modelId="{CDF5AAB2-3D43-4878-885D-9F210BB6F761}" type="presParOf" srcId="{CB374C9B-D451-4C23-8235-DF184D4DC14C}" destId="{C580C6B0-439B-45DC-9BA0-E3085558A243}" srcOrd="1" destOrd="0" presId="urn:microsoft.com/office/officeart/2005/8/layout/orgChart1"/>
    <dgm:cxn modelId="{440A6EE7-93FB-470B-B723-438526A880AF}" type="presParOf" srcId="{CB374C9B-D451-4C23-8235-DF184D4DC14C}" destId="{19754D0E-1868-4A96-9F0B-710C3904A141}" srcOrd="2" destOrd="0" presId="urn:microsoft.com/office/officeart/2005/8/layout/orgChart1"/>
    <dgm:cxn modelId="{1FD0BFC8-DFEC-459A-82A8-580C2C41038C}" type="presParOf" srcId="{EC55A153-A5A1-4504-AD1D-E44314EC3557}" destId="{D85D8FD0-ABA1-4385-B46B-B3B30B8530AB}" srcOrd="2" destOrd="0" presId="urn:microsoft.com/office/officeart/2005/8/layout/orgChart1"/>
    <dgm:cxn modelId="{B203CBCF-84A7-452C-9B0E-8658291EB404}" type="presParOf" srcId="{FFBCF0F0-0C1F-FF41-B854-03D4B6CE37CF}" destId="{B5946BBD-75C5-4347-97C8-62477C50CA6A}" srcOrd="2" destOrd="0" presId="urn:microsoft.com/office/officeart/2005/8/layout/orgChart1"/>
    <dgm:cxn modelId="{6BD12B6F-78CF-48B6-8DE0-205F4A2161D7}" type="presParOf" srcId="{FFBCF0F0-0C1F-FF41-B854-03D4B6CE37CF}" destId="{51B67C4D-4CFE-457C-9688-F8224B297142}" srcOrd="3" destOrd="0" presId="urn:microsoft.com/office/officeart/2005/8/layout/orgChart1"/>
    <dgm:cxn modelId="{41E57012-F473-4695-84DA-8BF86F23A68F}" type="presParOf" srcId="{51B67C4D-4CFE-457C-9688-F8224B297142}" destId="{17C81A17-C425-4AF8-B3F7-13475A66B90A}" srcOrd="0" destOrd="0" presId="urn:microsoft.com/office/officeart/2005/8/layout/orgChart1"/>
    <dgm:cxn modelId="{AFAC10D8-FBE5-40DC-ABA5-FB4B1BDE6C68}" type="presParOf" srcId="{17C81A17-C425-4AF8-B3F7-13475A66B90A}" destId="{712D91F5-58C6-4801-AB5E-BF32A1316888}" srcOrd="0" destOrd="0" presId="urn:microsoft.com/office/officeart/2005/8/layout/orgChart1"/>
    <dgm:cxn modelId="{0C234F85-7802-40DA-8F5E-43A03A7C42D6}" type="presParOf" srcId="{17C81A17-C425-4AF8-B3F7-13475A66B90A}" destId="{70C96C7C-3568-4BD7-A659-CF67324909B8}" srcOrd="1" destOrd="0" presId="urn:microsoft.com/office/officeart/2005/8/layout/orgChart1"/>
    <dgm:cxn modelId="{BC8C1745-2D19-455C-828B-279AD4E9657A}" type="presParOf" srcId="{51B67C4D-4CFE-457C-9688-F8224B297142}" destId="{ADEAC3C6-E85A-4837-98FD-6ED227A0B3FB}" srcOrd="1" destOrd="0" presId="urn:microsoft.com/office/officeart/2005/8/layout/orgChart1"/>
    <dgm:cxn modelId="{9072943F-D35B-423A-9AEE-B2CAE0E46F63}" type="presParOf" srcId="{51B67C4D-4CFE-457C-9688-F8224B297142}" destId="{71424948-8947-4099-B3B0-F254CBC2441F}" srcOrd="2" destOrd="0" presId="urn:microsoft.com/office/officeart/2005/8/layout/orgChart1"/>
    <dgm:cxn modelId="{B118B776-16C5-47AB-99B2-66756EB96E2B}" type="presParOf" srcId="{FFBCF0F0-0C1F-FF41-B854-03D4B6CE37CF}" destId="{CEEDA54C-C852-43AA-99E6-E756DD920BDF}" srcOrd="4" destOrd="0" presId="urn:microsoft.com/office/officeart/2005/8/layout/orgChart1"/>
    <dgm:cxn modelId="{3AD3229C-D636-4C73-A5E0-6406E67D2891}" type="presParOf" srcId="{FFBCF0F0-0C1F-FF41-B854-03D4B6CE37CF}" destId="{66E76A2A-24F3-4CCA-9394-1A9D7F9D6F9C}" srcOrd="5" destOrd="0" presId="urn:microsoft.com/office/officeart/2005/8/layout/orgChart1"/>
    <dgm:cxn modelId="{1148DA8E-F94D-45E8-9E9D-EE7FBF5763B5}" type="presParOf" srcId="{66E76A2A-24F3-4CCA-9394-1A9D7F9D6F9C}" destId="{0ED59668-CF63-498A-B280-89C868A4E608}" srcOrd="0" destOrd="0" presId="urn:microsoft.com/office/officeart/2005/8/layout/orgChart1"/>
    <dgm:cxn modelId="{38693AE7-D4EB-427D-B6A9-999DB0511FEE}" type="presParOf" srcId="{0ED59668-CF63-498A-B280-89C868A4E608}" destId="{25F6307E-3CAB-4A51-B144-5FE41BD4F9DE}" srcOrd="0" destOrd="0" presId="urn:microsoft.com/office/officeart/2005/8/layout/orgChart1"/>
    <dgm:cxn modelId="{F03AD7CC-8A2C-466B-9C63-43B14AEDB030}" type="presParOf" srcId="{0ED59668-CF63-498A-B280-89C868A4E608}" destId="{F931A46B-8E54-40FE-AD89-F7801BA35EB8}" srcOrd="1" destOrd="0" presId="urn:microsoft.com/office/officeart/2005/8/layout/orgChart1"/>
    <dgm:cxn modelId="{49D7356C-FC69-4D32-AA78-E9AB39406C77}" type="presParOf" srcId="{66E76A2A-24F3-4CCA-9394-1A9D7F9D6F9C}" destId="{7BAB4089-FF9A-4C51-BE2F-EF97E90A841E}" srcOrd="1" destOrd="0" presId="urn:microsoft.com/office/officeart/2005/8/layout/orgChart1"/>
    <dgm:cxn modelId="{A63849BA-BAFD-446D-9562-B1505A4CEA40}" type="presParOf" srcId="{7BAB4089-FF9A-4C51-BE2F-EF97E90A841E}" destId="{43F19D9D-3561-4CA0-B175-2012BA9DDC85}" srcOrd="0" destOrd="0" presId="urn:microsoft.com/office/officeart/2005/8/layout/orgChart1"/>
    <dgm:cxn modelId="{E0420414-0833-4D09-AB3E-FA55999D5C59}" type="presParOf" srcId="{7BAB4089-FF9A-4C51-BE2F-EF97E90A841E}" destId="{C4701BA0-EAD4-4799-93E3-5270F4E52E9C}" srcOrd="1" destOrd="0" presId="urn:microsoft.com/office/officeart/2005/8/layout/orgChart1"/>
    <dgm:cxn modelId="{34752E1E-6AA9-4626-A3F1-AB6AF78750E7}" type="presParOf" srcId="{C4701BA0-EAD4-4799-93E3-5270F4E52E9C}" destId="{59507301-511A-42B8-B12A-90CF3B3FA43F}" srcOrd="0" destOrd="0" presId="urn:microsoft.com/office/officeart/2005/8/layout/orgChart1"/>
    <dgm:cxn modelId="{AE90EAE3-6AB2-4607-8DDC-E5E8ACD23999}" type="presParOf" srcId="{59507301-511A-42B8-B12A-90CF3B3FA43F}" destId="{EB9D1987-F722-408B-A890-1BAB148C41C4}" srcOrd="0" destOrd="0" presId="urn:microsoft.com/office/officeart/2005/8/layout/orgChart1"/>
    <dgm:cxn modelId="{B97B27EB-F357-428C-9A8F-B857B2DB8168}" type="presParOf" srcId="{59507301-511A-42B8-B12A-90CF3B3FA43F}" destId="{14766302-11B7-4D1B-97A6-5ED9E0DAEBA3}" srcOrd="1" destOrd="0" presId="urn:microsoft.com/office/officeart/2005/8/layout/orgChart1"/>
    <dgm:cxn modelId="{CD255357-1689-4993-A1D9-F7AB5489750C}" type="presParOf" srcId="{C4701BA0-EAD4-4799-93E3-5270F4E52E9C}" destId="{C5E6FB7B-920C-427F-887B-86B1A5FA2836}" srcOrd="1" destOrd="0" presId="urn:microsoft.com/office/officeart/2005/8/layout/orgChart1"/>
    <dgm:cxn modelId="{E063E7FF-33FE-463E-9AF6-34ECEF4830C6}" type="presParOf" srcId="{C4701BA0-EAD4-4799-93E3-5270F4E52E9C}" destId="{822B0122-BA12-4DA2-9B42-CF94B580971A}" srcOrd="2" destOrd="0" presId="urn:microsoft.com/office/officeart/2005/8/layout/orgChart1"/>
    <dgm:cxn modelId="{FEF74B13-72B9-4816-A094-24C3716ABF21}" type="presParOf" srcId="{7BAB4089-FF9A-4C51-BE2F-EF97E90A841E}" destId="{60986962-6881-4533-AB3C-5B43A8C756B1}" srcOrd="2" destOrd="0" presId="urn:microsoft.com/office/officeart/2005/8/layout/orgChart1"/>
    <dgm:cxn modelId="{BDFC98F5-BE00-487A-992D-881E22F90F58}" type="presParOf" srcId="{7BAB4089-FF9A-4C51-BE2F-EF97E90A841E}" destId="{2D8EE5CE-B50A-478E-847F-E4BCCDE36AF6}" srcOrd="3" destOrd="0" presId="urn:microsoft.com/office/officeart/2005/8/layout/orgChart1"/>
    <dgm:cxn modelId="{1B4F3104-790C-4B66-BEEE-D2B44727F672}" type="presParOf" srcId="{2D8EE5CE-B50A-478E-847F-E4BCCDE36AF6}" destId="{70523C7A-8F13-4397-8B31-33A460C9087C}" srcOrd="0" destOrd="0" presId="urn:microsoft.com/office/officeart/2005/8/layout/orgChart1"/>
    <dgm:cxn modelId="{3392D677-2391-4FC7-BB91-8227DCDA5743}" type="presParOf" srcId="{70523C7A-8F13-4397-8B31-33A460C9087C}" destId="{90D3B1F1-FA2D-44EB-BF53-8865F82CFBD9}" srcOrd="0" destOrd="0" presId="urn:microsoft.com/office/officeart/2005/8/layout/orgChart1"/>
    <dgm:cxn modelId="{F48B40C3-1FA1-4387-AD24-A22A082DCC54}" type="presParOf" srcId="{70523C7A-8F13-4397-8B31-33A460C9087C}" destId="{04D7105B-ACF6-4143-BC59-85975F092801}" srcOrd="1" destOrd="0" presId="urn:microsoft.com/office/officeart/2005/8/layout/orgChart1"/>
    <dgm:cxn modelId="{E78C3599-DFAD-457C-8160-4286E2482D27}" type="presParOf" srcId="{2D8EE5CE-B50A-478E-847F-E4BCCDE36AF6}" destId="{29AEFD10-1AEE-47B3-9F42-BB43777D2639}" srcOrd="1" destOrd="0" presId="urn:microsoft.com/office/officeart/2005/8/layout/orgChart1"/>
    <dgm:cxn modelId="{38EBAD0C-7080-4C85-9B60-037DAC2F8122}" type="presParOf" srcId="{2D8EE5CE-B50A-478E-847F-E4BCCDE36AF6}" destId="{48486A81-EBBA-4426-B902-83B05D98D2A1}" srcOrd="2" destOrd="0" presId="urn:microsoft.com/office/officeart/2005/8/layout/orgChart1"/>
    <dgm:cxn modelId="{4F54A8E6-1488-4A8D-AF96-77361845ACC7}" type="presParOf" srcId="{7BAB4089-FF9A-4C51-BE2F-EF97E90A841E}" destId="{F4EC2F79-2FF7-453C-9F9D-5542915AC1B6}" srcOrd="4" destOrd="0" presId="urn:microsoft.com/office/officeart/2005/8/layout/orgChart1"/>
    <dgm:cxn modelId="{089638F4-567C-485C-A8E1-D7EA546E8428}" type="presParOf" srcId="{7BAB4089-FF9A-4C51-BE2F-EF97E90A841E}" destId="{B8EB703C-1671-4F57-969C-C08C6EA57644}" srcOrd="5" destOrd="0" presId="urn:microsoft.com/office/officeart/2005/8/layout/orgChart1"/>
    <dgm:cxn modelId="{4EB06F57-820A-48A5-8B44-3DC10797ADAF}" type="presParOf" srcId="{B8EB703C-1671-4F57-969C-C08C6EA57644}" destId="{59AAD1C5-11DF-425C-9A79-F315EFAAEE03}" srcOrd="0" destOrd="0" presId="urn:microsoft.com/office/officeart/2005/8/layout/orgChart1"/>
    <dgm:cxn modelId="{71F43E3C-A1E3-490F-A2DD-817195017350}" type="presParOf" srcId="{59AAD1C5-11DF-425C-9A79-F315EFAAEE03}" destId="{76BB4ED2-DCA1-4EA8-ADA8-BB171E425C56}" srcOrd="0" destOrd="0" presId="urn:microsoft.com/office/officeart/2005/8/layout/orgChart1"/>
    <dgm:cxn modelId="{83410783-B7F9-412D-B21E-E7EF45FA9407}" type="presParOf" srcId="{59AAD1C5-11DF-425C-9A79-F315EFAAEE03}" destId="{0513342C-898C-4375-846B-EDB50EE5FBF1}" srcOrd="1" destOrd="0" presId="urn:microsoft.com/office/officeart/2005/8/layout/orgChart1"/>
    <dgm:cxn modelId="{FD316838-8054-4D6C-AAF3-172386327812}" type="presParOf" srcId="{B8EB703C-1671-4F57-969C-C08C6EA57644}" destId="{C5D39075-BF92-48B8-B47B-24791C5963B4}" srcOrd="1" destOrd="0" presId="urn:microsoft.com/office/officeart/2005/8/layout/orgChart1"/>
    <dgm:cxn modelId="{7FE6107E-A7F2-4D2A-B263-6B28DF6520FA}" type="presParOf" srcId="{C5D39075-BF92-48B8-B47B-24791C5963B4}" destId="{D49B4363-C82A-407F-838C-BAAD2A65FFC0}" srcOrd="0" destOrd="0" presId="urn:microsoft.com/office/officeart/2005/8/layout/orgChart1"/>
    <dgm:cxn modelId="{F654101B-5262-4A0A-B104-4B9088E25D9E}" type="presParOf" srcId="{C5D39075-BF92-48B8-B47B-24791C5963B4}" destId="{25748BBA-E0A3-4B9A-B983-D7EA8E63715F}" srcOrd="1" destOrd="0" presId="urn:microsoft.com/office/officeart/2005/8/layout/orgChart1"/>
    <dgm:cxn modelId="{BF706D37-F3ED-44D0-831B-99407300B925}" type="presParOf" srcId="{25748BBA-E0A3-4B9A-B983-D7EA8E63715F}" destId="{FBB2F72C-78BD-4868-8731-6F08ADB2FFE7}" srcOrd="0" destOrd="0" presId="urn:microsoft.com/office/officeart/2005/8/layout/orgChart1"/>
    <dgm:cxn modelId="{57DC7C2E-FA93-4107-89B2-E2635AE74D06}" type="presParOf" srcId="{FBB2F72C-78BD-4868-8731-6F08ADB2FFE7}" destId="{129E5B96-A41E-42B6-923B-90EDA37EB3EE}" srcOrd="0" destOrd="0" presId="urn:microsoft.com/office/officeart/2005/8/layout/orgChart1"/>
    <dgm:cxn modelId="{7CE41CE8-4804-43FB-BBAB-85021353D480}" type="presParOf" srcId="{FBB2F72C-78BD-4868-8731-6F08ADB2FFE7}" destId="{01F7107A-D7C6-421B-BF3B-58D22D4640F9}" srcOrd="1" destOrd="0" presId="urn:microsoft.com/office/officeart/2005/8/layout/orgChart1"/>
    <dgm:cxn modelId="{B46908EB-8804-4E87-B321-76FAE72E52BE}" type="presParOf" srcId="{25748BBA-E0A3-4B9A-B983-D7EA8E63715F}" destId="{05E24749-6559-4916-872C-C0DF477C9018}" srcOrd="1" destOrd="0" presId="urn:microsoft.com/office/officeart/2005/8/layout/orgChart1"/>
    <dgm:cxn modelId="{D69DA7AA-33BC-4163-A3F2-A3BB4E379783}" type="presParOf" srcId="{25748BBA-E0A3-4B9A-B983-D7EA8E63715F}" destId="{8AB152FB-C7CB-42B6-8B9E-FA33F0636400}" srcOrd="2" destOrd="0" presId="urn:microsoft.com/office/officeart/2005/8/layout/orgChart1"/>
    <dgm:cxn modelId="{7DDBC65D-B4A5-4B84-AD72-96073E3AB7C0}" type="presParOf" srcId="{C5D39075-BF92-48B8-B47B-24791C5963B4}" destId="{34DAAE07-A880-48DB-90D2-6717A35A855C}" srcOrd="2" destOrd="0" presId="urn:microsoft.com/office/officeart/2005/8/layout/orgChart1"/>
    <dgm:cxn modelId="{44351E17-8147-4C93-AFB2-23D8F1E7C07A}" type="presParOf" srcId="{C5D39075-BF92-48B8-B47B-24791C5963B4}" destId="{A1657D2D-FD87-4BD9-A5D3-9C2425727E32}" srcOrd="3" destOrd="0" presId="urn:microsoft.com/office/officeart/2005/8/layout/orgChart1"/>
    <dgm:cxn modelId="{92B2D8AA-E77E-4992-A97D-EF039E6623B2}" type="presParOf" srcId="{A1657D2D-FD87-4BD9-A5D3-9C2425727E32}" destId="{56DB915E-4129-4FCB-8D40-930FE0E8C6A9}" srcOrd="0" destOrd="0" presId="urn:microsoft.com/office/officeart/2005/8/layout/orgChart1"/>
    <dgm:cxn modelId="{D35FC47B-22AF-4BF0-A1F8-3E4B9493D05B}" type="presParOf" srcId="{56DB915E-4129-4FCB-8D40-930FE0E8C6A9}" destId="{DB591EA4-A30A-41CE-A819-BB6A356AC563}" srcOrd="0" destOrd="0" presId="urn:microsoft.com/office/officeart/2005/8/layout/orgChart1"/>
    <dgm:cxn modelId="{1D30EBF1-0F55-48B8-841B-881F7F64D923}" type="presParOf" srcId="{56DB915E-4129-4FCB-8D40-930FE0E8C6A9}" destId="{8074F08A-4078-449E-AD69-F5BE88C8D101}" srcOrd="1" destOrd="0" presId="urn:microsoft.com/office/officeart/2005/8/layout/orgChart1"/>
    <dgm:cxn modelId="{875E7AD2-3C18-4ACB-A8CB-E74A8DABBA93}" type="presParOf" srcId="{A1657D2D-FD87-4BD9-A5D3-9C2425727E32}" destId="{707E7DAB-A8ED-46BD-9043-5ECD7EB9836E}" srcOrd="1" destOrd="0" presId="urn:microsoft.com/office/officeart/2005/8/layout/orgChart1"/>
    <dgm:cxn modelId="{D1B01D25-F1BC-40AA-8F63-1114F6547282}" type="presParOf" srcId="{A1657D2D-FD87-4BD9-A5D3-9C2425727E32}" destId="{50849733-C36C-4EBE-807E-A26C1607B2FF}" srcOrd="2" destOrd="0" presId="urn:microsoft.com/office/officeart/2005/8/layout/orgChart1"/>
    <dgm:cxn modelId="{2ACFBEC6-C1D5-4065-92A3-B6A09E67666C}" type="presParOf" srcId="{B8EB703C-1671-4F57-969C-C08C6EA57644}" destId="{756E17BE-2CD8-4CCF-A282-949D7715499D}" srcOrd="2" destOrd="0" presId="urn:microsoft.com/office/officeart/2005/8/layout/orgChart1"/>
    <dgm:cxn modelId="{D6096BB1-112F-4DD8-8F38-8DF52117D5C7}" type="presParOf" srcId="{7BAB4089-FF9A-4C51-BE2F-EF97E90A841E}" destId="{37A5723B-1E84-4609-86F8-2A058E3B8C62}" srcOrd="6" destOrd="0" presId="urn:microsoft.com/office/officeart/2005/8/layout/orgChart1"/>
    <dgm:cxn modelId="{3200AD15-B2EC-4876-949A-8102AB8AF9FA}" type="presParOf" srcId="{7BAB4089-FF9A-4C51-BE2F-EF97E90A841E}" destId="{D44CE804-02EE-4BEA-8072-3A0860E211DE}" srcOrd="7" destOrd="0" presId="urn:microsoft.com/office/officeart/2005/8/layout/orgChart1"/>
    <dgm:cxn modelId="{13671F89-BB98-4470-BEBB-BE10534D2FD9}" type="presParOf" srcId="{D44CE804-02EE-4BEA-8072-3A0860E211DE}" destId="{3E5F7861-BEA9-4907-8C3A-CE7B504EE6C0}" srcOrd="0" destOrd="0" presId="urn:microsoft.com/office/officeart/2005/8/layout/orgChart1"/>
    <dgm:cxn modelId="{21E4E512-EE2B-4F6C-833B-C303D1A7A838}" type="presParOf" srcId="{3E5F7861-BEA9-4907-8C3A-CE7B504EE6C0}" destId="{DD9C9DDA-4F71-4E94-89D7-B95856F5BA1F}" srcOrd="0" destOrd="0" presId="urn:microsoft.com/office/officeart/2005/8/layout/orgChart1"/>
    <dgm:cxn modelId="{2C641D33-3CB5-4212-A0B4-7E5E40D1844D}" type="presParOf" srcId="{3E5F7861-BEA9-4907-8C3A-CE7B504EE6C0}" destId="{AA402822-D75A-4AA4-BC79-BF4C33721850}" srcOrd="1" destOrd="0" presId="urn:microsoft.com/office/officeart/2005/8/layout/orgChart1"/>
    <dgm:cxn modelId="{1377FD77-3E7E-4270-8E98-01ED56FB6908}" type="presParOf" srcId="{D44CE804-02EE-4BEA-8072-3A0860E211DE}" destId="{78633CC0-201C-439B-9703-4B2CDA14A811}" srcOrd="1" destOrd="0" presId="urn:microsoft.com/office/officeart/2005/8/layout/orgChart1"/>
    <dgm:cxn modelId="{85007D27-ACDB-40E9-B774-57F866646ACD}" type="presParOf" srcId="{D44CE804-02EE-4BEA-8072-3A0860E211DE}" destId="{93FA7AF9-CA71-41CD-9F43-3C9BD52C9F12}" srcOrd="2" destOrd="0" presId="urn:microsoft.com/office/officeart/2005/8/layout/orgChart1"/>
    <dgm:cxn modelId="{7B23824A-2D92-47CE-93CA-A47A27B56E7D}" type="presParOf" srcId="{66E76A2A-24F3-4CCA-9394-1A9D7F9D6F9C}" destId="{CD92A504-8CA4-405C-B027-5289A496926C}" srcOrd="2" destOrd="0" presId="urn:microsoft.com/office/officeart/2005/8/layout/orgChart1"/>
    <dgm:cxn modelId="{2160A52A-BE13-4B41-B899-E335C5802A60}" type="presParOf" srcId="{FFBCF0F0-0C1F-FF41-B854-03D4B6CE37CF}" destId="{F2AFD584-7A4B-4BC7-954A-6CD8C84C749E}" srcOrd="6" destOrd="0" presId="urn:microsoft.com/office/officeart/2005/8/layout/orgChart1"/>
    <dgm:cxn modelId="{692EE21B-88C2-460B-A862-E587256783CA}" type="presParOf" srcId="{FFBCF0F0-0C1F-FF41-B854-03D4B6CE37CF}" destId="{B9045305-1E80-4FD3-B8A9-E074370B117F}" srcOrd="7" destOrd="0" presId="urn:microsoft.com/office/officeart/2005/8/layout/orgChart1"/>
    <dgm:cxn modelId="{57B8A905-081E-4B6A-8A0B-8D87A264FE69}" type="presParOf" srcId="{B9045305-1E80-4FD3-B8A9-E074370B117F}" destId="{B69072A3-EE5F-4D44-B3B8-155E97287604}" srcOrd="0" destOrd="0" presId="urn:microsoft.com/office/officeart/2005/8/layout/orgChart1"/>
    <dgm:cxn modelId="{F982087E-5B69-4ECE-9FC7-7C1B9E0C6825}" type="presParOf" srcId="{B69072A3-EE5F-4D44-B3B8-155E97287604}" destId="{EE93C896-607D-406E-9823-0E46D658F7BB}" srcOrd="0" destOrd="0" presId="urn:microsoft.com/office/officeart/2005/8/layout/orgChart1"/>
    <dgm:cxn modelId="{76BFA8CA-5AAE-4AD0-A1AC-AADCDFD7193D}" type="presParOf" srcId="{B69072A3-EE5F-4D44-B3B8-155E97287604}" destId="{8615B749-5899-44DF-8CC4-9C7E75822081}" srcOrd="1" destOrd="0" presId="urn:microsoft.com/office/officeart/2005/8/layout/orgChart1"/>
    <dgm:cxn modelId="{E5953277-9F85-464D-A319-C78C9AC73BB1}" type="presParOf" srcId="{B9045305-1E80-4FD3-B8A9-E074370B117F}" destId="{BA9B591F-F242-4DD1-88F2-72B3B594B0F4}" srcOrd="1" destOrd="0" presId="urn:microsoft.com/office/officeart/2005/8/layout/orgChart1"/>
    <dgm:cxn modelId="{B253C6EF-4228-47F7-B8DC-570903FC8F89}" type="presParOf" srcId="{BA9B591F-F242-4DD1-88F2-72B3B594B0F4}" destId="{6F0EFBAA-7CC7-41E3-859A-DA91424B5453}" srcOrd="0" destOrd="0" presId="urn:microsoft.com/office/officeart/2005/8/layout/orgChart1"/>
    <dgm:cxn modelId="{3FDD97AA-C4D0-4A74-B4BE-1871BD96B757}" type="presParOf" srcId="{BA9B591F-F242-4DD1-88F2-72B3B594B0F4}" destId="{4C832FE7-6667-42A3-883E-67483794C2ED}" srcOrd="1" destOrd="0" presId="urn:microsoft.com/office/officeart/2005/8/layout/orgChart1"/>
    <dgm:cxn modelId="{8A13B749-18DC-42EC-97D6-123BADB637CB}" type="presParOf" srcId="{4C832FE7-6667-42A3-883E-67483794C2ED}" destId="{C8711BE1-343F-4F6D-BC0D-5D0BFAA7AC94}" srcOrd="0" destOrd="0" presId="urn:microsoft.com/office/officeart/2005/8/layout/orgChart1"/>
    <dgm:cxn modelId="{2D2ACCCD-2F6C-4CC2-8471-D82170EB9B0E}" type="presParOf" srcId="{C8711BE1-343F-4F6D-BC0D-5D0BFAA7AC94}" destId="{E15921E3-8691-4026-B356-04845C79FCD9}" srcOrd="0" destOrd="0" presId="urn:microsoft.com/office/officeart/2005/8/layout/orgChart1"/>
    <dgm:cxn modelId="{4CC1FEAD-9706-432A-BDFA-C2BDDB3B4892}" type="presParOf" srcId="{C8711BE1-343F-4F6D-BC0D-5D0BFAA7AC94}" destId="{5D7B6EAF-4E9C-49F2-971E-26A053A4CDA1}" srcOrd="1" destOrd="0" presId="urn:microsoft.com/office/officeart/2005/8/layout/orgChart1"/>
    <dgm:cxn modelId="{1782A6FE-89CB-4D69-972D-229B3FAC98A4}" type="presParOf" srcId="{4C832FE7-6667-42A3-883E-67483794C2ED}" destId="{889A8642-A948-4C91-B5E4-463B5036F9FA}" srcOrd="1" destOrd="0" presId="urn:microsoft.com/office/officeart/2005/8/layout/orgChart1"/>
    <dgm:cxn modelId="{E1EEBB3E-124A-4571-A0EC-8E1C520DF48B}" type="presParOf" srcId="{4C832FE7-6667-42A3-883E-67483794C2ED}" destId="{41B7FCAF-F78C-443E-88EE-CEAC7240F187}" srcOrd="2" destOrd="0" presId="urn:microsoft.com/office/officeart/2005/8/layout/orgChart1"/>
    <dgm:cxn modelId="{7C0E6EFD-CDAD-411B-A2CF-F2694F2B1355}" type="presParOf" srcId="{BA9B591F-F242-4DD1-88F2-72B3B594B0F4}" destId="{FA444163-6805-4AF6-8F19-9C3DB63B6E99}" srcOrd="2" destOrd="0" presId="urn:microsoft.com/office/officeart/2005/8/layout/orgChart1"/>
    <dgm:cxn modelId="{92F878D5-B05D-4457-BC38-2FB1308C3B3F}" type="presParOf" srcId="{BA9B591F-F242-4DD1-88F2-72B3B594B0F4}" destId="{13E1CB11-8AB6-4AA8-932F-ADE2296ABD47}" srcOrd="3" destOrd="0" presId="urn:microsoft.com/office/officeart/2005/8/layout/orgChart1"/>
    <dgm:cxn modelId="{31B600D6-AAFA-4740-8471-6AC9B458D3A9}" type="presParOf" srcId="{13E1CB11-8AB6-4AA8-932F-ADE2296ABD47}" destId="{87F14A69-B09B-4D6E-8D76-91A008FD217A}" srcOrd="0" destOrd="0" presId="urn:microsoft.com/office/officeart/2005/8/layout/orgChart1"/>
    <dgm:cxn modelId="{382BBCC0-9F1F-4D68-BD66-6F4E76805D7A}" type="presParOf" srcId="{87F14A69-B09B-4D6E-8D76-91A008FD217A}" destId="{06E963AC-6285-439F-897B-23BDD0AF6D8E}" srcOrd="0" destOrd="0" presId="urn:microsoft.com/office/officeart/2005/8/layout/orgChart1"/>
    <dgm:cxn modelId="{5ADE54EE-255B-4203-9EA1-152CDE87CF6A}" type="presParOf" srcId="{87F14A69-B09B-4D6E-8D76-91A008FD217A}" destId="{FA50BFCD-5B6D-4D1C-8867-202B154872E6}" srcOrd="1" destOrd="0" presId="urn:microsoft.com/office/officeart/2005/8/layout/orgChart1"/>
    <dgm:cxn modelId="{54D38731-DD6D-468D-8379-01227B5E3AFE}" type="presParOf" srcId="{13E1CB11-8AB6-4AA8-932F-ADE2296ABD47}" destId="{005890BD-24BD-44DD-98EC-1DA4A7B7409F}" srcOrd="1" destOrd="0" presId="urn:microsoft.com/office/officeart/2005/8/layout/orgChart1"/>
    <dgm:cxn modelId="{0D1561F3-2148-433A-BD8A-2B52A1E52221}" type="presParOf" srcId="{005890BD-24BD-44DD-98EC-1DA4A7B7409F}" destId="{7804BB55-CA57-40CF-9928-426002253317}" srcOrd="0" destOrd="0" presId="urn:microsoft.com/office/officeart/2005/8/layout/orgChart1"/>
    <dgm:cxn modelId="{BA5CEF99-852E-4F01-B29E-059100BC5F6A}" type="presParOf" srcId="{005890BD-24BD-44DD-98EC-1DA4A7B7409F}" destId="{A46F2139-6695-499B-B0EC-98860B479D34}" srcOrd="1" destOrd="0" presId="urn:microsoft.com/office/officeart/2005/8/layout/orgChart1"/>
    <dgm:cxn modelId="{7E908A1D-4681-4BB2-B394-2C750CA7BCED}" type="presParOf" srcId="{A46F2139-6695-499B-B0EC-98860B479D34}" destId="{A38FE783-7512-4DD2-947E-34FBA39C3961}" srcOrd="0" destOrd="0" presId="urn:microsoft.com/office/officeart/2005/8/layout/orgChart1"/>
    <dgm:cxn modelId="{10CFB2DB-6D74-41D2-B6E2-346B0E28AD23}" type="presParOf" srcId="{A38FE783-7512-4DD2-947E-34FBA39C3961}" destId="{0599D2B9-D69D-4F13-B9A4-7D7F018ECCA1}" srcOrd="0" destOrd="0" presId="urn:microsoft.com/office/officeart/2005/8/layout/orgChart1"/>
    <dgm:cxn modelId="{57D5825A-3366-4E24-8689-A615F7620ED4}" type="presParOf" srcId="{A38FE783-7512-4DD2-947E-34FBA39C3961}" destId="{8ED3FC31-A538-4FBF-B43E-2839A71A0E8F}" srcOrd="1" destOrd="0" presId="urn:microsoft.com/office/officeart/2005/8/layout/orgChart1"/>
    <dgm:cxn modelId="{51BD62C3-3B97-418C-B2EF-1E2A7C5EDDF9}" type="presParOf" srcId="{A46F2139-6695-499B-B0EC-98860B479D34}" destId="{4B39B3DE-DD03-465C-81F0-F9C6E4A8C7DE}" srcOrd="1" destOrd="0" presId="urn:microsoft.com/office/officeart/2005/8/layout/orgChart1"/>
    <dgm:cxn modelId="{ACFCA542-3EFA-4450-9369-27DDBA1A7406}" type="presParOf" srcId="{A46F2139-6695-499B-B0EC-98860B479D34}" destId="{BAB9E6BC-ECC5-4C2A-A5FE-B3F0BFB5054A}" srcOrd="2" destOrd="0" presId="urn:microsoft.com/office/officeart/2005/8/layout/orgChart1"/>
    <dgm:cxn modelId="{8653BDBB-A5DF-46FD-B26C-A4091B06A957}" type="presParOf" srcId="{13E1CB11-8AB6-4AA8-932F-ADE2296ABD47}" destId="{74040F48-AB1D-472E-A1B4-63A6B1071F73}" srcOrd="2" destOrd="0" presId="urn:microsoft.com/office/officeart/2005/8/layout/orgChart1"/>
    <dgm:cxn modelId="{D775540F-172B-4436-9F2E-341DAB1C36F4}" type="presParOf" srcId="{BA9B591F-F242-4DD1-88F2-72B3B594B0F4}" destId="{51FE597A-3849-494B-8B92-8908E86463E9}" srcOrd="4" destOrd="0" presId="urn:microsoft.com/office/officeart/2005/8/layout/orgChart1"/>
    <dgm:cxn modelId="{1C37030B-573B-4639-90B1-86E0C1699846}" type="presParOf" srcId="{BA9B591F-F242-4DD1-88F2-72B3B594B0F4}" destId="{13066190-BB1A-45C6-93F6-7160BB4B3A28}" srcOrd="5" destOrd="0" presId="urn:microsoft.com/office/officeart/2005/8/layout/orgChart1"/>
    <dgm:cxn modelId="{04F8EDB4-0B9B-470C-B74C-82B02A6FD0A6}" type="presParOf" srcId="{13066190-BB1A-45C6-93F6-7160BB4B3A28}" destId="{AECFA06D-F5BC-4EFE-BA0E-0C7C67602F5A}" srcOrd="0" destOrd="0" presId="urn:microsoft.com/office/officeart/2005/8/layout/orgChart1"/>
    <dgm:cxn modelId="{C329124D-4EE7-4A51-BA2B-D3892FB6F79D}" type="presParOf" srcId="{AECFA06D-F5BC-4EFE-BA0E-0C7C67602F5A}" destId="{CC9039BB-C89E-4C0E-8789-97870DE1C126}" srcOrd="0" destOrd="0" presId="urn:microsoft.com/office/officeart/2005/8/layout/orgChart1"/>
    <dgm:cxn modelId="{22BD915F-18DF-4CF6-A2AD-2864735CE7C1}" type="presParOf" srcId="{AECFA06D-F5BC-4EFE-BA0E-0C7C67602F5A}" destId="{E7C7EF19-6617-47D8-B71C-74966541F5EA}" srcOrd="1" destOrd="0" presId="urn:microsoft.com/office/officeart/2005/8/layout/orgChart1"/>
    <dgm:cxn modelId="{DFD0744E-CA3D-4723-8DE5-43E92B93BD6A}" type="presParOf" srcId="{13066190-BB1A-45C6-93F6-7160BB4B3A28}" destId="{CBA04DAE-053D-4534-8314-587F4BBDE9FC}" srcOrd="1" destOrd="0" presId="urn:microsoft.com/office/officeart/2005/8/layout/orgChart1"/>
    <dgm:cxn modelId="{946E9A9C-ACE7-414B-8106-96D8E3E3B7A9}" type="presParOf" srcId="{CBA04DAE-053D-4534-8314-587F4BBDE9FC}" destId="{BB4A44D0-BFBB-4FE2-9F41-CEC0F4E61DC1}" srcOrd="0" destOrd="0" presId="urn:microsoft.com/office/officeart/2005/8/layout/orgChart1"/>
    <dgm:cxn modelId="{4C3E577C-D79B-4E24-B367-78380E950EB7}" type="presParOf" srcId="{CBA04DAE-053D-4534-8314-587F4BBDE9FC}" destId="{88B545B4-04EB-4971-920D-6371B231F0F7}" srcOrd="1" destOrd="0" presId="urn:microsoft.com/office/officeart/2005/8/layout/orgChart1"/>
    <dgm:cxn modelId="{803C2E52-6EF7-4B6D-8B66-0050FCFCE531}" type="presParOf" srcId="{88B545B4-04EB-4971-920D-6371B231F0F7}" destId="{D6135644-85AA-40A6-98E8-D6FC420D2592}" srcOrd="0" destOrd="0" presId="urn:microsoft.com/office/officeart/2005/8/layout/orgChart1"/>
    <dgm:cxn modelId="{1E403476-0572-43D3-9C47-275E70A50A03}" type="presParOf" srcId="{D6135644-85AA-40A6-98E8-D6FC420D2592}" destId="{30A7B124-2AC7-45D8-8D87-17DAD7013035}" srcOrd="0" destOrd="0" presId="urn:microsoft.com/office/officeart/2005/8/layout/orgChart1"/>
    <dgm:cxn modelId="{FD9DB1EA-2C22-478C-A538-707F0377E640}" type="presParOf" srcId="{D6135644-85AA-40A6-98E8-D6FC420D2592}" destId="{7D6023AF-7B79-49EB-8C9C-09098F435A51}" srcOrd="1" destOrd="0" presId="urn:microsoft.com/office/officeart/2005/8/layout/orgChart1"/>
    <dgm:cxn modelId="{6DB7357C-DF74-47DA-B952-DE63BA8562E9}" type="presParOf" srcId="{88B545B4-04EB-4971-920D-6371B231F0F7}" destId="{4D9AA43B-4C76-4760-BDB8-9AB5B18D8E54}" srcOrd="1" destOrd="0" presId="urn:microsoft.com/office/officeart/2005/8/layout/orgChart1"/>
    <dgm:cxn modelId="{27D62D6C-3AEF-41A4-B93B-52DEEC967F27}" type="presParOf" srcId="{88B545B4-04EB-4971-920D-6371B231F0F7}" destId="{6968CAFA-3165-45FF-9522-866F55CD19B8}" srcOrd="2" destOrd="0" presId="urn:microsoft.com/office/officeart/2005/8/layout/orgChart1"/>
    <dgm:cxn modelId="{E976935D-0B54-4566-B0CE-7738E58D3E25}" type="presParOf" srcId="{CBA04DAE-053D-4534-8314-587F4BBDE9FC}" destId="{3447478F-7286-45F7-B0AD-84DD0B2D04B7}" srcOrd="2" destOrd="0" presId="urn:microsoft.com/office/officeart/2005/8/layout/orgChart1"/>
    <dgm:cxn modelId="{1832DA52-44AC-4E5C-BBFB-5F3335FF07F3}" type="presParOf" srcId="{CBA04DAE-053D-4534-8314-587F4BBDE9FC}" destId="{7C7109E8-5EBE-4606-90A2-108984952205}" srcOrd="3" destOrd="0" presId="urn:microsoft.com/office/officeart/2005/8/layout/orgChart1"/>
    <dgm:cxn modelId="{572A7A3C-DA05-43A4-80BF-8A659B1165A3}" type="presParOf" srcId="{7C7109E8-5EBE-4606-90A2-108984952205}" destId="{1E1AE390-EA8C-4B59-91B1-B73A2AE6D264}" srcOrd="0" destOrd="0" presId="urn:microsoft.com/office/officeart/2005/8/layout/orgChart1"/>
    <dgm:cxn modelId="{01B17A08-B429-478A-A560-1BC38E8C85BA}" type="presParOf" srcId="{1E1AE390-EA8C-4B59-91B1-B73A2AE6D264}" destId="{15E9DAE8-E6F6-4F8E-9669-299D60D60BFC}" srcOrd="0" destOrd="0" presId="urn:microsoft.com/office/officeart/2005/8/layout/orgChart1"/>
    <dgm:cxn modelId="{43ECB5C7-98E2-471D-A3BA-27F833C6AEEB}" type="presParOf" srcId="{1E1AE390-EA8C-4B59-91B1-B73A2AE6D264}" destId="{91E41F3A-945A-44F0-B633-873A2D20602C}" srcOrd="1" destOrd="0" presId="urn:microsoft.com/office/officeart/2005/8/layout/orgChart1"/>
    <dgm:cxn modelId="{0067DF7A-A4B8-4486-86E9-3FFEF842F357}" type="presParOf" srcId="{7C7109E8-5EBE-4606-90A2-108984952205}" destId="{D5B76D78-8381-4535-8F3C-BB9719EB37A0}" srcOrd="1" destOrd="0" presId="urn:microsoft.com/office/officeart/2005/8/layout/orgChart1"/>
    <dgm:cxn modelId="{A36B5D02-BEDD-49AC-97BC-63EA9872EC37}" type="presParOf" srcId="{7C7109E8-5EBE-4606-90A2-108984952205}" destId="{7E46EE35-F255-44FB-9492-F2E38EF5D2BF}" srcOrd="2" destOrd="0" presId="urn:microsoft.com/office/officeart/2005/8/layout/orgChart1"/>
    <dgm:cxn modelId="{FDA40E31-411A-4AE7-898B-15A27C0C5B7C}" type="presParOf" srcId="{13066190-BB1A-45C6-93F6-7160BB4B3A28}" destId="{3F8460E1-9C0F-443E-A056-4341D9C70C07}" srcOrd="2" destOrd="0" presId="urn:microsoft.com/office/officeart/2005/8/layout/orgChart1"/>
    <dgm:cxn modelId="{A9F6CFA6-AFDE-4BCD-B4E2-768E996E8F33}" type="presParOf" srcId="{B9045305-1E80-4FD3-B8A9-E074370B117F}" destId="{5CC99748-2E46-47BC-9A8B-9FE91CA3B9C0}" srcOrd="2" destOrd="0" presId="urn:microsoft.com/office/officeart/2005/8/layout/orgChart1"/>
    <dgm:cxn modelId="{AE9DD33C-FDDB-461B-A915-18DA9B3CE852}" type="presParOf" srcId="{FFBCF0F0-0C1F-FF41-B854-03D4B6CE37CF}" destId="{CA0A4852-10BF-4267-8878-A0270CAAB76F}" srcOrd="8" destOrd="0" presId="urn:microsoft.com/office/officeart/2005/8/layout/orgChart1"/>
    <dgm:cxn modelId="{3A4E7293-1624-4445-8C23-C28ABE62DCD4}" type="presParOf" srcId="{FFBCF0F0-0C1F-FF41-B854-03D4B6CE37CF}" destId="{00A7BBEA-1B9D-481D-B0E1-7198A8D93488}" srcOrd="9" destOrd="0" presId="urn:microsoft.com/office/officeart/2005/8/layout/orgChart1"/>
    <dgm:cxn modelId="{4FA09B66-DDFE-4C32-8CFF-100A6E5A7DE7}" type="presParOf" srcId="{00A7BBEA-1B9D-481D-B0E1-7198A8D93488}" destId="{52A11CB0-4E28-469B-9E76-38DC2CA6915D}" srcOrd="0" destOrd="0" presId="urn:microsoft.com/office/officeart/2005/8/layout/orgChart1"/>
    <dgm:cxn modelId="{D35B31FC-09B4-4338-AC3E-C3B0E10B6B21}" type="presParOf" srcId="{52A11CB0-4E28-469B-9E76-38DC2CA6915D}" destId="{A41E3CE3-3C19-40B1-8A39-E64E06D9F2B5}" srcOrd="0" destOrd="0" presId="urn:microsoft.com/office/officeart/2005/8/layout/orgChart1"/>
    <dgm:cxn modelId="{7F1F92AF-E421-4D16-81BD-C1A805D76169}" type="presParOf" srcId="{52A11CB0-4E28-469B-9E76-38DC2CA6915D}" destId="{429E8A11-5F87-49B3-9A27-1891C7EBFE45}" srcOrd="1" destOrd="0" presId="urn:microsoft.com/office/officeart/2005/8/layout/orgChart1"/>
    <dgm:cxn modelId="{2A2F69B5-3499-425E-8C8A-653DE0650DC8}" type="presParOf" srcId="{00A7BBEA-1B9D-481D-B0E1-7198A8D93488}" destId="{73228147-09A2-4155-95DC-0B72E3BC52FE}" srcOrd="1" destOrd="0" presId="urn:microsoft.com/office/officeart/2005/8/layout/orgChart1"/>
    <dgm:cxn modelId="{25DF2CE5-A90E-4650-8AF1-7F5A962E7420}" type="presParOf" srcId="{73228147-09A2-4155-95DC-0B72E3BC52FE}" destId="{30F3A6BA-9516-47FF-8B6B-6E8C17B47EE2}" srcOrd="0" destOrd="0" presId="urn:microsoft.com/office/officeart/2005/8/layout/orgChart1"/>
    <dgm:cxn modelId="{060CF57A-39A1-4ED8-A291-4F519D67B4EF}" type="presParOf" srcId="{73228147-09A2-4155-95DC-0B72E3BC52FE}" destId="{7EBFCD69-C97A-4675-9DD0-0B075D850EA1}" srcOrd="1" destOrd="0" presId="urn:microsoft.com/office/officeart/2005/8/layout/orgChart1"/>
    <dgm:cxn modelId="{333CF011-4B62-4536-BEDD-A47B23CC7DDE}" type="presParOf" srcId="{7EBFCD69-C97A-4675-9DD0-0B075D850EA1}" destId="{56CDA8A3-B1E1-4E7E-9812-E54164F011D5}" srcOrd="0" destOrd="0" presId="urn:microsoft.com/office/officeart/2005/8/layout/orgChart1"/>
    <dgm:cxn modelId="{BFB04505-8D46-4220-AC15-083E27F6ACE4}" type="presParOf" srcId="{56CDA8A3-B1E1-4E7E-9812-E54164F011D5}" destId="{3FD697FC-5487-4DBA-91A1-885B22444CE8}" srcOrd="0" destOrd="0" presId="urn:microsoft.com/office/officeart/2005/8/layout/orgChart1"/>
    <dgm:cxn modelId="{0589BDE7-90D7-4127-A753-A9ED9C43CE1A}" type="presParOf" srcId="{56CDA8A3-B1E1-4E7E-9812-E54164F011D5}" destId="{CCCE40E0-AB4B-4BD9-9046-B2D900190871}" srcOrd="1" destOrd="0" presId="urn:microsoft.com/office/officeart/2005/8/layout/orgChart1"/>
    <dgm:cxn modelId="{121F499C-D972-4D40-B7E3-2341516E1EB5}" type="presParOf" srcId="{7EBFCD69-C97A-4675-9DD0-0B075D850EA1}" destId="{EE9D429A-2199-48D1-BAE9-2290A70E0428}" srcOrd="1" destOrd="0" presId="urn:microsoft.com/office/officeart/2005/8/layout/orgChart1"/>
    <dgm:cxn modelId="{E80CAA52-4BC7-4400-A0AB-974C1BF827FA}" type="presParOf" srcId="{7EBFCD69-C97A-4675-9DD0-0B075D850EA1}" destId="{26599411-2490-451B-99AC-36D8729B2106}" srcOrd="2" destOrd="0" presId="urn:microsoft.com/office/officeart/2005/8/layout/orgChart1"/>
    <dgm:cxn modelId="{89983ABA-BA2B-4906-B71B-4B5BBBFCA78E}" type="presParOf" srcId="{73228147-09A2-4155-95DC-0B72E3BC52FE}" destId="{6116F50C-0D99-4A11-B5C1-276221CC4688}" srcOrd="2" destOrd="0" presId="urn:microsoft.com/office/officeart/2005/8/layout/orgChart1"/>
    <dgm:cxn modelId="{129651F3-C5A6-4B12-ABB7-BCFB1D1754A2}" type="presParOf" srcId="{73228147-09A2-4155-95DC-0B72E3BC52FE}" destId="{7D73D076-DC52-4A78-B437-3FB40320AF66}" srcOrd="3" destOrd="0" presId="urn:microsoft.com/office/officeart/2005/8/layout/orgChart1"/>
    <dgm:cxn modelId="{7F88C783-1151-41A3-A2B6-2196D2B8E5EB}" type="presParOf" srcId="{7D73D076-DC52-4A78-B437-3FB40320AF66}" destId="{08D06781-1C2A-4394-A875-395248ADF94A}" srcOrd="0" destOrd="0" presId="urn:microsoft.com/office/officeart/2005/8/layout/orgChart1"/>
    <dgm:cxn modelId="{C4C77319-673F-4654-8FDA-8A12BE0C8286}" type="presParOf" srcId="{08D06781-1C2A-4394-A875-395248ADF94A}" destId="{1D1CDCAE-D316-40FC-9440-248DB5722F34}" srcOrd="0" destOrd="0" presId="urn:microsoft.com/office/officeart/2005/8/layout/orgChart1"/>
    <dgm:cxn modelId="{DE6A884A-F227-41CE-88EB-C516C1404CE9}" type="presParOf" srcId="{08D06781-1C2A-4394-A875-395248ADF94A}" destId="{A1CD24B7-CBB3-4732-A867-91712BF134A8}" srcOrd="1" destOrd="0" presId="urn:microsoft.com/office/officeart/2005/8/layout/orgChart1"/>
    <dgm:cxn modelId="{376B52F3-7189-472E-AF24-A6B8476E5A93}" type="presParOf" srcId="{7D73D076-DC52-4A78-B437-3FB40320AF66}" destId="{4852D7B7-483C-4E43-B0B9-D99967B3F03D}" srcOrd="1" destOrd="0" presId="urn:microsoft.com/office/officeart/2005/8/layout/orgChart1"/>
    <dgm:cxn modelId="{4126CF57-E21F-41DC-A217-9EB779CD0965}" type="presParOf" srcId="{7D73D076-DC52-4A78-B437-3FB40320AF66}" destId="{9B7E3834-FD28-44D5-A066-974AB9477099}" srcOrd="2" destOrd="0" presId="urn:microsoft.com/office/officeart/2005/8/layout/orgChart1"/>
    <dgm:cxn modelId="{E7F8853A-0197-43BD-8232-288864A690E5}" type="presParOf" srcId="{73228147-09A2-4155-95DC-0B72E3BC52FE}" destId="{828777D4-A274-4DDF-81C9-A5B573A46039}" srcOrd="4" destOrd="0" presId="urn:microsoft.com/office/officeart/2005/8/layout/orgChart1"/>
    <dgm:cxn modelId="{5254931A-9B99-43D0-8DD3-CE4DF00DDFC4}" type="presParOf" srcId="{73228147-09A2-4155-95DC-0B72E3BC52FE}" destId="{E4A96337-8F1A-4567-A255-BA189D0F813D}" srcOrd="5" destOrd="0" presId="urn:microsoft.com/office/officeart/2005/8/layout/orgChart1"/>
    <dgm:cxn modelId="{E0BBCFD7-0542-463B-B773-1214474A49D1}" type="presParOf" srcId="{E4A96337-8F1A-4567-A255-BA189D0F813D}" destId="{3C00CD2D-B8C0-4251-A65D-FF32749CE7D9}" srcOrd="0" destOrd="0" presId="urn:microsoft.com/office/officeart/2005/8/layout/orgChart1"/>
    <dgm:cxn modelId="{9E57F4AF-0490-4511-9756-3C6F59015EB3}" type="presParOf" srcId="{3C00CD2D-B8C0-4251-A65D-FF32749CE7D9}" destId="{6D7A72A2-D240-435D-9D02-2627C4050850}" srcOrd="0" destOrd="0" presId="urn:microsoft.com/office/officeart/2005/8/layout/orgChart1"/>
    <dgm:cxn modelId="{6AC0F24B-0837-417D-9AE8-9341295C5668}" type="presParOf" srcId="{3C00CD2D-B8C0-4251-A65D-FF32749CE7D9}" destId="{59CFBB66-F696-481F-A592-2E34C911F493}" srcOrd="1" destOrd="0" presId="urn:microsoft.com/office/officeart/2005/8/layout/orgChart1"/>
    <dgm:cxn modelId="{E6A60BB1-6527-4F02-A2AB-622C3CC98104}" type="presParOf" srcId="{E4A96337-8F1A-4567-A255-BA189D0F813D}" destId="{ADFF5589-5CF4-4867-B943-88B7637A5A70}" srcOrd="1" destOrd="0" presId="urn:microsoft.com/office/officeart/2005/8/layout/orgChart1"/>
    <dgm:cxn modelId="{52432FF1-0085-48F3-A680-16BC80EFF1A5}" type="presParOf" srcId="{E4A96337-8F1A-4567-A255-BA189D0F813D}" destId="{B8BF3657-79ED-4B10-A447-494943E23575}" srcOrd="2" destOrd="0" presId="urn:microsoft.com/office/officeart/2005/8/layout/orgChart1"/>
    <dgm:cxn modelId="{25CC4F53-2B00-4192-8F5B-29774BA24ED0}" type="presParOf" srcId="{00A7BBEA-1B9D-481D-B0E1-7198A8D93488}" destId="{73717A69-1A31-48D6-B789-0757ADF543B3}" srcOrd="2" destOrd="0" presId="urn:microsoft.com/office/officeart/2005/8/layout/orgChart1"/>
    <dgm:cxn modelId="{57F1F7DE-39BD-4E46-8037-899AF8BA6F99}" type="presParOf" srcId="{FFBCF0F0-0C1F-FF41-B854-03D4B6CE37CF}" destId="{A18E5DDD-4539-48B6-A3ED-6D1A17B76B24}" srcOrd="10" destOrd="0" presId="urn:microsoft.com/office/officeart/2005/8/layout/orgChart1"/>
    <dgm:cxn modelId="{848C77E1-730D-4392-A42D-AF9AAA470AD4}" type="presParOf" srcId="{FFBCF0F0-0C1F-FF41-B854-03D4B6CE37CF}" destId="{5F81C6D3-53A1-473E-B6D8-1B0A008944F0}" srcOrd="11" destOrd="0" presId="urn:microsoft.com/office/officeart/2005/8/layout/orgChart1"/>
    <dgm:cxn modelId="{C34AF282-ECFD-42D0-A31A-5AD5103886D7}" type="presParOf" srcId="{5F81C6D3-53A1-473E-B6D8-1B0A008944F0}" destId="{450D1326-73D7-4F58-97DF-08D576D02070}" srcOrd="0" destOrd="0" presId="urn:microsoft.com/office/officeart/2005/8/layout/orgChart1"/>
    <dgm:cxn modelId="{AC6324C1-D735-43E3-A5E9-EAC3155B1560}" type="presParOf" srcId="{450D1326-73D7-4F58-97DF-08D576D02070}" destId="{649988E0-C888-4AFE-B70A-5A644F505F8D}" srcOrd="0" destOrd="0" presId="urn:microsoft.com/office/officeart/2005/8/layout/orgChart1"/>
    <dgm:cxn modelId="{ACCBBB4F-C5C3-4B17-8C4D-7D58553B3957}" type="presParOf" srcId="{450D1326-73D7-4F58-97DF-08D576D02070}" destId="{9C7D4DBA-59DB-4833-829B-BEF948ED7BE2}" srcOrd="1" destOrd="0" presId="urn:microsoft.com/office/officeart/2005/8/layout/orgChart1"/>
    <dgm:cxn modelId="{EE79AF8A-610B-4439-B418-6DA0FAD27E9F}" type="presParOf" srcId="{5F81C6D3-53A1-473E-B6D8-1B0A008944F0}" destId="{B93B8E9A-A3D9-4FB0-AB79-66E63D06A866}" srcOrd="1" destOrd="0" presId="urn:microsoft.com/office/officeart/2005/8/layout/orgChart1"/>
    <dgm:cxn modelId="{BFF2F41F-75DC-4846-9496-8698787421F5}" type="presParOf" srcId="{B93B8E9A-A3D9-4FB0-AB79-66E63D06A866}" destId="{9582164E-4340-4421-B987-252EFD22D3DE}" srcOrd="0" destOrd="0" presId="urn:microsoft.com/office/officeart/2005/8/layout/orgChart1"/>
    <dgm:cxn modelId="{2C4AB6C5-D932-4058-A646-1C913E988A4F}" type="presParOf" srcId="{B93B8E9A-A3D9-4FB0-AB79-66E63D06A866}" destId="{30D16FD4-EABE-4878-BD8F-79D4A4EA952D}" srcOrd="1" destOrd="0" presId="urn:microsoft.com/office/officeart/2005/8/layout/orgChart1"/>
    <dgm:cxn modelId="{DE8D9465-118D-4C6D-8E72-8A49D3C5B4E8}" type="presParOf" srcId="{30D16FD4-EABE-4878-BD8F-79D4A4EA952D}" destId="{72C22EA2-3824-43F0-B91F-C09EAC530E01}" srcOrd="0" destOrd="0" presId="urn:microsoft.com/office/officeart/2005/8/layout/orgChart1"/>
    <dgm:cxn modelId="{7E0FA060-DA4E-40E8-859A-2C685DA0B62C}" type="presParOf" srcId="{72C22EA2-3824-43F0-B91F-C09EAC530E01}" destId="{F037CCE0-8B17-43A6-B2F7-67DE4155D25A}" srcOrd="0" destOrd="0" presId="urn:microsoft.com/office/officeart/2005/8/layout/orgChart1"/>
    <dgm:cxn modelId="{A58D62C8-33FE-4C6B-B889-078C7C8C14AA}" type="presParOf" srcId="{72C22EA2-3824-43F0-B91F-C09EAC530E01}" destId="{39313EDF-AAF4-41E9-8155-2F03C75E5D55}" srcOrd="1" destOrd="0" presId="urn:microsoft.com/office/officeart/2005/8/layout/orgChart1"/>
    <dgm:cxn modelId="{A48543C8-B2D8-4545-97D0-FEE144CDF3D4}" type="presParOf" srcId="{30D16FD4-EABE-4878-BD8F-79D4A4EA952D}" destId="{3A674B63-C3A8-493F-8E50-DA1DADD6F390}" srcOrd="1" destOrd="0" presId="urn:microsoft.com/office/officeart/2005/8/layout/orgChart1"/>
    <dgm:cxn modelId="{E850FEED-9D3E-4844-B014-DF6F084F84C2}" type="presParOf" srcId="{30D16FD4-EABE-4878-BD8F-79D4A4EA952D}" destId="{33CED928-D7DD-49B4-B757-86AF0E72EB82}" srcOrd="2" destOrd="0" presId="urn:microsoft.com/office/officeart/2005/8/layout/orgChart1"/>
    <dgm:cxn modelId="{5090E2EB-0D98-4BE8-A372-AE4EBC800489}" type="presParOf" srcId="{B93B8E9A-A3D9-4FB0-AB79-66E63D06A866}" destId="{0A5BB77C-B83E-4185-BF18-8973C55ECC56}" srcOrd="2" destOrd="0" presId="urn:microsoft.com/office/officeart/2005/8/layout/orgChart1"/>
    <dgm:cxn modelId="{CC4887EF-8EDD-41BD-8048-58D91E002A5C}" type="presParOf" srcId="{B93B8E9A-A3D9-4FB0-AB79-66E63D06A866}" destId="{7774416E-F434-4EE5-978E-E3AED2D605A6}" srcOrd="3" destOrd="0" presId="urn:microsoft.com/office/officeart/2005/8/layout/orgChart1"/>
    <dgm:cxn modelId="{10E92FAB-067D-46DC-B2AE-C9FE065FA056}" type="presParOf" srcId="{7774416E-F434-4EE5-978E-E3AED2D605A6}" destId="{707E9CE2-DD9E-4A80-BBE4-A6C47BCD5852}" srcOrd="0" destOrd="0" presId="urn:microsoft.com/office/officeart/2005/8/layout/orgChart1"/>
    <dgm:cxn modelId="{B3E1656D-DDE3-4B25-86CD-A9BE460A6BA2}" type="presParOf" srcId="{707E9CE2-DD9E-4A80-BBE4-A6C47BCD5852}" destId="{6F77740A-CA87-4D45-BF22-A37B3FFF84DE}" srcOrd="0" destOrd="0" presId="urn:microsoft.com/office/officeart/2005/8/layout/orgChart1"/>
    <dgm:cxn modelId="{6622DFC8-1ACB-4921-B9C5-3F7353AE872B}" type="presParOf" srcId="{707E9CE2-DD9E-4A80-BBE4-A6C47BCD5852}" destId="{E976D478-3C66-4680-B081-0EF4019B29C3}" srcOrd="1" destOrd="0" presId="urn:microsoft.com/office/officeart/2005/8/layout/orgChart1"/>
    <dgm:cxn modelId="{BBFDD24F-0A82-46CF-BFC0-FC9BA0149B93}" type="presParOf" srcId="{7774416E-F434-4EE5-978E-E3AED2D605A6}" destId="{63E0CE63-DA6D-4E2C-A554-68FB3A1A1856}" srcOrd="1" destOrd="0" presId="urn:microsoft.com/office/officeart/2005/8/layout/orgChart1"/>
    <dgm:cxn modelId="{357D58F2-DE0E-4D94-8785-8BE7B78FE3BE}" type="presParOf" srcId="{7774416E-F434-4EE5-978E-E3AED2D605A6}" destId="{E50FC030-FB2C-4077-BAFB-C548ACA8871D}" srcOrd="2" destOrd="0" presId="urn:microsoft.com/office/officeart/2005/8/layout/orgChart1"/>
    <dgm:cxn modelId="{7C8718A4-374F-4768-B3AC-CC3370F90A58}" type="presParOf" srcId="{B93B8E9A-A3D9-4FB0-AB79-66E63D06A866}" destId="{F11F15B0-5976-46F3-8F2C-840A7B100A8B}" srcOrd="4" destOrd="0" presId="urn:microsoft.com/office/officeart/2005/8/layout/orgChart1"/>
    <dgm:cxn modelId="{594509BA-805F-4917-94EC-C66A44C74C6F}" type="presParOf" srcId="{B93B8E9A-A3D9-4FB0-AB79-66E63D06A866}" destId="{6D63766C-4834-49B3-9720-462A3EE0B564}" srcOrd="5" destOrd="0" presId="urn:microsoft.com/office/officeart/2005/8/layout/orgChart1"/>
    <dgm:cxn modelId="{F259B5FA-05FF-41C6-914C-8C9C24919A22}" type="presParOf" srcId="{6D63766C-4834-49B3-9720-462A3EE0B564}" destId="{139C6BA9-F778-4F2C-8316-E7E54A855397}" srcOrd="0" destOrd="0" presId="urn:microsoft.com/office/officeart/2005/8/layout/orgChart1"/>
    <dgm:cxn modelId="{DB3448BC-6960-4F41-9B08-E5A74B32E4D4}" type="presParOf" srcId="{139C6BA9-F778-4F2C-8316-E7E54A855397}" destId="{416CBDCA-1C54-4636-970D-A240D9FB8E32}" srcOrd="0" destOrd="0" presId="urn:microsoft.com/office/officeart/2005/8/layout/orgChart1"/>
    <dgm:cxn modelId="{F1264FD7-045D-4644-B655-17369E2111EF}" type="presParOf" srcId="{139C6BA9-F778-4F2C-8316-E7E54A855397}" destId="{A3D1EC7A-A6BF-4B16-B7B8-44EACAAC0BAC}" srcOrd="1" destOrd="0" presId="urn:microsoft.com/office/officeart/2005/8/layout/orgChart1"/>
    <dgm:cxn modelId="{0E76CEBD-CE82-4C95-B10F-EED0E3E51EA5}" type="presParOf" srcId="{6D63766C-4834-49B3-9720-462A3EE0B564}" destId="{36963B06-C7D1-4CC9-986F-6751458FA592}" srcOrd="1" destOrd="0" presId="urn:microsoft.com/office/officeart/2005/8/layout/orgChart1"/>
    <dgm:cxn modelId="{53785392-A113-4E13-9719-0B758B995C9A}" type="presParOf" srcId="{6D63766C-4834-49B3-9720-462A3EE0B564}" destId="{08F6ECA0-CEF0-4654-A9AC-D3EAE4981225}" srcOrd="2" destOrd="0" presId="urn:microsoft.com/office/officeart/2005/8/layout/orgChart1"/>
    <dgm:cxn modelId="{77E267A9-57ED-4DFD-84B6-41CE86133432}" type="presParOf" srcId="{B93B8E9A-A3D9-4FB0-AB79-66E63D06A866}" destId="{B4E0D7B2-FFEC-4C68-B033-FCA0DE540254}" srcOrd="6" destOrd="0" presId="urn:microsoft.com/office/officeart/2005/8/layout/orgChart1"/>
    <dgm:cxn modelId="{DC1B9F29-F644-454C-A7EA-ED7A8FE157F9}" type="presParOf" srcId="{B93B8E9A-A3D9-4FB0-AB79-66E63D06A866}" destId="{F74ACA34-FD64-4F6C-B6B3-AD63786721D4}" srcOrd="7" destOrd="0" presId="urn:microsoft.com/office/officeart/2005/8/layout/orgChart1"/>
    <dgm:cxn modelId="{383C7493-FD0E-4003-BC1C-9AB941DCA3C0}" type="presParOf" srcId="{F74ACA34-FD64-4F6C-B6B3-AD63786721D4}" destId="{DC282404-602A-4B75-B02E-159942BAF372}" srcOrd="0" destOrd="0" presId="urn:microsoft.com/office/officeart/2005/8/layout/orgChart1"/>
    <dgm:cxn modelId="{F7D1F18F-8676-471C-AB57-46590296495D}" type="presParOf" srcId="{DC282404-602A-4B75-B02E-159942BAF372}" destId="{22CCE3AE-1743-47FF-8ED8-F4EDAA0461ED}" srcOrd="0" destOrd="0" presId="urn:microsoft.com/office/officeart/2005/8/layout/orgChart1"/>
    <dgm:cxn modelId="{E6AEB58F-DB06-421D-B96E-EC316C2A4A49}" type="presParOf" srcId="{DC282404-602A-4B75-B02E-159942BAF372}" destId="{DF25AEE5-C7A8-4227-9833-F8A6F846BE6A}" srcOrd="1" destOrd="0" presId="urn:microsoft.com/office/officeart/2005/8/layout/orgChart1"/>
    <dgm:cxn modelId="{5F6CCCAC-0011-4A18-9D81-0C18C3E87C58}" type="presParOf" srcId="{F74ACA34-FD64-4F6C-B6B3-AD63786721D4}" destId="{DE62906A-7975-45C5-901F-920B45A31DCD}" srcOrd="1" destOrd="0" presId="urn:microsoft.com/office/officeart/2005/8/layout/orgChart1"/>
    <dgm:cxn modelId="{A3947D60-E7FE-49B6-93F5-9DBA6CA7A0BF}" type="presParOf" srcId="{F74ACA34-FD64-4F6C-B6B3-AD63786721D4}" destId="{297106D4-BE4A-47B9-BCAC-EB781F4C9B89}" srcOrd="2" destOrd="0" presId="urn:microsoft.com/office/officeart/2005/8/layout/orgChart1"/>
    <dgm:cxn modelId="{3232A671-DA9D-4532-A196-B8B5A02664B7}" type="presParOf" srcId="{5F81C6D3-53A1-473E-B6D8-1B0A008944F0}" destId="{49331063-AB6B-42C9-A48A-6A439E0B6B60}" srcOrd="2" destOrd="0" presId="urn:microsoft.com/office/officeart/2005/8/layout/orgChart1"/>
    <dgm:cxn modelId="{02747A9D-4B44-4A47-947E-838A8A8921A6}" type="presParOf" srcId="{F089E8D6-BB09-2C45-8DCC-297F7266F9D0}" destId="{DDD3D1DF-20A9-E34E-A710-ECE3408A20E7}" srcOrd="2" destOrd="0" presId="urn:microsoft.com/office/officeart/2005/8/layout/orgChart1"/>
  </dgm:cxnLst>
  <dgm:bg>
    <a:effectLst>
      <a:outerShdw sx="1000" sy="1000" algn="ctr" rotWithShape="0">
        <a:srgbClr val="000000"/>
      </a:outerShdw>
    </a:effectLst>
  </dgm:bg>
  <dgm:whole>
    <a:effectLst/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0D7B2-FFEC-4C68-B033-FCA0DE540254}">
      <dsp:nvSpPr>
        <dsp:cNvPr id="0" name=""/>
        <dsp:cNvSpPr/>
      </dsp:nvSpPr>
      <dsp:spPr>
        <a:xfrm>
          <a:off x="10635145" y="1487216"/>
          <a:ext cx="141788" cy="244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215"/>
              </a:lnTo>
              <a:lnTo>
                <a:pt x="141788" y="2448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1F15B0-5976-46F3-8F2C-840A7B100A8B}">
      <dsp:nvSpPr>
        <dsp:cNvPr id="0" name=""/>
        <dsp:cNvSpPr/>
      </dsp:nvSpPr>
      <dsp:spPr>
        <a:xfrm>
          <a:off x="10635145" y="1487216"/>
          <a:ext cx="141788" cy="177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83"/>
              </a:lnTo>
              <a:lnTo>
                <a:pt x="141788" y="1777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5BB77C-B83E-4185-BF18-8973C55ECC56}">
      <dsp:nvSpPr>
        <dsp:cNvPr id="0" name=""/>
        <dsp:cNvSpPr/>
      </dsp:nvSpPr>
      <dsp:spPr>
        <a:xfrm>
          <a:off x="10635145" y="1487216"/>
          <a:ext cx="141788" cy="11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50"/>
              </a:lnTo>
              <a:lnTo>
                <a:pt x="141788" y="1105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2164E-4340-4421-B987-252EFD22D3DE}">
      <dsp:nvSpPr>
        <dsp:cNvPr id="0" name=""/>
        <dsp:cNvSpPr/>
      </dsp:nvSpPr>
      <dsp:spPr>
        <a:xfrm>
          <a:off x="10635145" y="1487216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8E5DDD-4539-48B6-A3ED-6D1A17B76B24}">
      <dsp:nvSpPr>
        <dsp:cNvPr id="0" name=""/>
        <dsp:cNvSpPr/>
      </dsp:nvSpPr>
      <dsp:spPr>
        <a:xfrm>
          <a:off x="5748165" y="816084"/>
          <a:ext cx="5265082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5265082" y="99251"/>
              </a:lnTo>
              <a:lnTo>
                <a:pt x="5265082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8777D4-A274-4DDF-81C9-A5B573A46039}">
      <dsp:nvSpPr>
        <dsp:cNvPr id="0" name=""/>
        <dsp:cNvSpPr/>
      </dsp:nvSpPr>
      <dsp:spPr>
        <a:xfrm>
          <a:off x="9491384" y="1487216"/>
          <a:ext cx="141788" cy="177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83"/>
              </a:lnTo>
              <a:lnTo>
                <a:pt x="141788" y="1777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16F50C-0D99-4A11-B5C1-276221CC4688}">
      <dsp:nvSpPr>
        <dsp:cNvPr id="0" name=""/>
        <dsp:cNvSpPr/>
      </dsp:nvSpPr>
      <dsp:spPr>
        <a:xfrm>
          <a:off x="9491384" y="1487216"/>
          <a:ext cx="141788" cy="11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50"/>
              </a:lnTo>
              <a:lnTo>
                <a:pt x="141788" y="1105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F3A6BA-9516-47FF-8B6B-6E8C17B47EE2}">
      <dsp:nvSpPr>
        <dsp:cNvPr id="0" name=""/>
        <dsp:cNvSpPr/>
      </dsp:nvSpPr>
      <dsp:spPr>
        <a:xfrm>
          <a:off x="9491384" y="1487216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0A4852-10BF-4267-8878-A0270CAAB76F}">
      <dsp:nvSpPr>
        <dsp:cNvPr id="0" name=""/>
        <dsp:cNvSpPr/>
      </dsp:nvSpPr>
      <dsp:spPr>
        <a:xfrm>
          <a:off x="5748165" y="816084"/>
          <a:ext cx="4121321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4121321" y="99251"/>
              </a:lnTo>
              <a:lnTo>
                <a:pt x="4121321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7478F-7286-45F7-B0AD-84DD0B2D04B7}">
      <dsp:nvSpPr>
        <dsp:cNvPr id="0" name=""/>
        <dsp:cNvSpPr/>
      </dsp:nvSpPr>
      <dsp:spPr>
        <a:xfrm>
          <a:off x="8347622" y="2158349"/>
          <a:ext cx="141788" cy="11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50"/>
              </a:lnTo>
              <a:lnTo>
                <a:pt x="141788" y="1105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4A44D0-BFBB-4FE2-9F41-CEC0F4E61DC1}">
      <dsp:nvSpPr>
        <dsp:cNvPr id="0" name=""/>
        <dsp:cNvSpPr/>
      </dsp:nvSpPr>
      <dsp:spPr>
        <a:xfrm>
          <a:off x="8347622" y="2158349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FE597A-3849-494B-8B92-8908E86463E9}">
      <dsp:nvSpPr>
        <dsp:cNvPr id="0" name=""/>
        <dsp:cNvSpPr/>
      </dsp:nvSpPr>
      <dsp:spPr>
        <a:xfrm>
          <a:off x="7581964" y="1487216"/>
          <a:ext cx="1143761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1143761" y="99251"/>
              </a:lnTo>
              <a:lnTo>
                <a:pt x="1143761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04BB55-CA57-40CF-9928-426002253317}">
      <dsp:nvSpPr>
        <dsp:cNvPr id="0" name=""/>
        <dsp:cNvSpPr/>
      </dsp:nvSpPr>
      <dsp:spPr>
        <a:xfrm>
          <a:off x="7203861" y="2158349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44163-6805-4AF6-8F19-9C3DB63B6E99}">
      <dsp:nvSpPr>
        <dsp:cNvPr id="0" name=""/>
        <dsp:cNvSpPr/>
      </dsp:nvSpPr>
      <dsp:spPr>
        <a:xfrm>
          <a:off x="7536244" y="1487216"/>
          <a:ext cx="91440" cy="19850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0EFBAA-7CC7-41E3-859A-DA91424B5453}">
      <dsp:nvSpPr>
        <dsp:cNvPr id="0" name=""/>
        <dsp:cNvSpPr/>
      </dsp:nvSpPr>
      <dsp:spPr>
        <a:xfrm>
          <a:off x="6438203" y="1487216"/>
          <a:ext cx="1143761" cy="198503"/>
        </a:xfrm>
        <a:custGeom>
          <a:avLst/>
          <a:gdLst/>
          <a:ahLst/>
          <a:cxnLst/>
          <a:rect l="0" t="0" r="0" b="0"/>
          <a:pathLst>
            <a:path>
              <a:moveTo>
                <a:pt x="1143761" y="0"/>
              </a:moveTo>
              <a:lnTo>
                <a:pt x="1143761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AFD584-7A4B-4BC7-954A-6CD8C84C749E}">
      <dsp:nvSpPr>
        <dsp:cNvPr id="0" name=""/>
        <dsp:cNvSpPr/>
      </dsp:nvSpPr>
      <dsp:spPr>
        <a:xfrm>
          <a:off x="5748165" y="816084"/>
          <a:ext cx="1833798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1833798" y="99251"/>
              </a:lnTo>
              <a:lnTo>
                <a:pt x="1833798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A5723B-1E84-4609-86F8-2A058E3B8C62}">
      <dsp:nvSpPr>
        <dsp:cNvPr id="0" name=""/>
        <dsp:cNvSpPr/>
      </dsp:nvSpPr>
      <dsp:spPr>
        <a:xfrm>
          <a:off x="3578800" y="1487216"/>
          <a:ext cx="1715641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1715641" y="99251"/>
              </a:lnTo>
              <a:lnTo>
                <a:pt x="1715641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DAAE07-A880-48DB-90D2-6717A35A855C}">
      <dsp:nvSpPr>
        <dsp:cNvPr id="0" name=""/>
        <dsp:cNvSpPr/>
      </dsp:nvSpPr>
      <dsp:spPr>
        <a:xfrm>
          <a:off x="3772578" y="2158349"/>
          <a:ext cx="141788" cy="11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50"/>
              </a:lnTo>
              <a:lnTo>
                <a:pt x="141788" y="1105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9B4363-C82A-407F-838C-BAAD2A65FFC0}">
      <dsp:nvSpPr>
        <dsp:cNvPr id="0" name=""/>
        <dsp:cNvSpPr/>
      </dsp:nvSpPr>
      <dsp:spPr>
        <a:xfrm>
          <a:off x="3772578" y="2158349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EC2F79-2FF7-453C-9F9D-5542915AC1B6}">
      <dsp:nvSpPr>
        <dsp:cNvPr id="0" name=""/>
        <dsp:cNvSpPr/>
      </dsp:nvSpPr>
      <dsp:spPr>
        <a:xfrm>
          <a:off x="3578800" y="1487216"/>
          <a:ext cx="571880" cy="198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9251"/>
              </a:lnTo>
              <a:lnTo>
                <a:pt x="571880" y="99251"/>
              </a:lnTo>
              <a:lnTo>
                <a:pt x="571880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986962-6881-4533-AB3C-5B43A8C756B1}">
      <dsp:nvSpPr>
        <dsp:cNvPr id="0" name=""/>
        <dsp:cNvSpPr/>
      </dsp:nvSpPr>
      <dsp:spPr>
        <a:xfrm>
          <a:off x="3006920" y="1487216"/>
          <a:ext cx="571880" cy="198503"/>
        </a:xfrm>
        <a:custGeom>
          <a:avLst/>
          <a:gdLst/>
          <a:ahLst/>
          <a:cxnLst/>
          <a:rect l="0" t="0" r="0" b="0"/>
          <a:pathLst>
            <a:path>
              <a:moveTo>
                <a:pt x="571880" y="0"/>
              </a:moveTo>
              <a:lnTo>
                <a:pt x="571880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F19D9D-3561-4CA0-B175-2012BA9DDC85}">
      <dsp:nvSpPr>
        <dsp:cNvPr id="0" name=""/>
        <dsp:cNvSpPr/>
      </dsp:nvSpPr>
      <dsp:spPr>
        <a:xfrm>
          <a:off x="1863159" y="1487216"/>
          <a:ext cx="1715641" cy="198503"/>
        </a:xfrm>
        <a:custGeom>
          <a:avLst/>
          <a:gdLst/>
          <a:ahLst/>
          <a:cxnLst/>
          <a:rect l="0" t="0" r="0" b="0"/>
          <a:pathLst>
            <a:path>
              <a:moveTo>
                <a:pt x="1715641" y="0"/>
              </a:moveTo>
              <a:lnTo>
                <a:pt x="1715641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DA54C-C852-43AA-99E6-E756DD920BDF}">
      <dsp:nvSpPr>
        <dsp:cNvPr id="0" name=""/>
        <dsp:cNvSpPr/>
      </dsp:nvSpPr>
      <dsp:spPr>
        <a:xfrm>
          <a:off x="3578800" y="816084"/>
          <a:ext cx="2169365" cy="198503"/>
        </a:xfrm>
        <a:custGeom>
          <a:avLst/>
          <a:gdLst/>
          <a:ahLst/>
          <a:cxnLst/>
          <a:rect l="0" t="0" r="0" b="0"/>
          <a:pathLst>
            <a:path>
              <a:moveTo>
                <a:pt x="2169365" y="0"/>
              </a:moveTo>
              <a:lnTo>
                <a:pt x="2169365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946BBD-75C5-4347-97C8-62477C50CA6A}">
      <dsp:nvSpPr>
        <dsp:cNvPr id="0" name=""/>
        <dsp:cNvSpPr/>
      </dsp:nvSpPr>
      <dsp:spPr>
        <a:xfrm>
          <a:off x="1626844" y="816084"/>
          <a:ext cx="4121321" cy="198503"/>
        </a:xfrm>
        <a:custGeom>
          <a:avLst/>
          <a:gdLst/>
          <a:ahLst/>
          <a:cxnLst/>
          <a:rect l="0" t="0" r="0" b="0"/>
          <a:pathLst>
            <a:path>
              <a:moveTo>
                <a:pt x="4121321" y="0"/>
              </a:moveTo>
              <a:lnTo>
                <a:pt x="4121321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8CF60-BF02-46E3-9733-83D6B4614902}">
      <dsp:nvSpPr>
        <dsp:cNvPr id="0" name=""/>
        <dsp:cNvSpPr/>
      </dsp:nvSpPr>
      <dsp:spPr>
        <a:xfrm>
          <a:off x="104980" y="1487216"/>
          <a:ext cx="141788" cy="2448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8215"/>
              </a:lnTo>
              <a:lnTo>
                <a:pt x="141788" y="2448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0C98B7-41A3-49EA-9F85-BF852F53F05B}">
      <dsp:nvSpPr>
        <dsp:cNvPr id="0" name=""/>
        <dsp:cNvSpPr/>
      </dsp:nvSpPr>
      <dsp:spPr>
        <a:xfrm>
          <a:off x="104980" y="1487216"/>
          <a:ext cx="141788" cy="17770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77083"/>
              </a:lnTo>
              <a:lnTo>
                <a:pt x="141788" y="177708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E5B21-A994-41FB-8BB8-0BC5367DE546}">
      <dsp:nvSpPr>
        <dsp:cNvPr id="0" name=""/>
        <dsp:cNvSpPr/>
      </dsp:nvSpPr>
      <dsp:spPr>
        <a:xfrm>
          <a:off x="104980" y="1487216"/>
          <a:ext cx="141788" cy="1105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05950"/>
              </a:lnTo>
              <a:lnTo>
                <a:pt x="141788" y="11059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AD6CF-F4BC-4A21-A0EA-71CDCF07D1EB}">
      <dsp:nvSpPr>
        <dsp:cNvPr id="0" name=""/>
        <dsp:cNvSpPr/>
      </dsp:nvSpPr>
      <dsp:spPr>
        <a:xfrm>
          <a:off x="104980" y="1487216"/>
          <a:ext cx="141788" cy="434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34818"/>
              </a:lnTo>
              <a:lnTo>
                <a:pt x="141788" y="43481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17B91A-5E3D-4899-87CA-756D0A9898EE}">
      <dsp:nvSpPr>
        <dsp:cNvPr id="0" name=""/>
        <dsp:cNvSpPr/>
      </dsp:nvSpPr>
      <dsp:spPr>
        <a:xfrm>
          <a:off x="483083" y="816084"/>
          <a:ext cx="5265082" cy="198503"/>
        </a:xfrm>
        <a:custGeom>
          <a:avLst/>
          <a:gdLst/>
          <a:ahLst/>
          <a:cxnLst/>
          <a:rect l="0" t="0" r="0" b="0"/>
          <a:pathLst>
            <a:path>
              <a:moveTo>
                <a:pt x="5265082" y="0"/>
              </a:moveTo>
              <a:lnTo>
                <a:pt x="5265082" y="99251"/>
              </a:lnTo>
              <a:lnTo>
                <a:pt x="0" y="99251"/>
              </a:lnTo>
              <a:lnTo>
                <a:pt x="0" y="19850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F7B6D-18B0-7D4D-A958-C1BBBEB8FE78}">
      <dsp:nvSpPr>
        <dsp:cNvPr id="0" name=""/>
        <dsp:cNvSpPr/>
      </dsp:nvSpPr>
      <dsp:spPr>
        <a:xfrm>
          <a:off x="5275537" y="343455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Programmierung</a:t>
          </a:r>
        </a:p>
      </dsp:txBody>
      <dsp:txXfrm>
        <a:off x="5275537" y="343455"/>
        <a:ext cx="945257" cy="472628"/>
      </dsp:txXfrm>
    </dsp:sp>
    <dsp:sp modelId="{EE2FE96D-7BBB-4A17-89DE-27E0B7AAA76D}">
      <dsp:nvSpPr>
        <dsp:cNvPr id="0" name=""/>
        <dsp:cNvSpPr/>
      </dsp:nvSpPr>
      <dsp:spPr>
        <a:xfrm>
          <a:off x="10455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Hardware Beschaffung</a:t>
          </a:r>
        </a:p>
      </dsp:txBody>
      <dsp:txXfrm>
        <a:off x="10455" y="1014588"/>
        <a:ext cx="945257" cy="472628"/>
      </dsp:txXfrm>
    </dsp:sp>
    <dsp:sp modelId="{3F46A27E-1980-42C6-960B-42888B0B9BF1}">
      <dsp:nvSpPr>
        <dsp:cNvPr id="0" name=""/>
        <dsp:cNvSpPr/>
      </dsp:nvSpPr>
      <dsp:spPr>
        <a:xfrm>
          <a:off x="246769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Reader beschaffen</a:t>
          </a:r>
        </a:p>
      </dsp:txBody>
      <dsp:txXfrm>
        <a:off x="246769" y="1685720"/>
        <a:ext cx="945257" cy="472628"/>
      </dsp:txXfrm>
    </dsp:sp>
    <dsp:sp modelId="{FF070345-627B-4179-A25C-E227621DF02F}">
      <dsp:nvSpPr>
        <dsp:cNvPr id="0" name=""/>
        <dsp:cNvSpPr/>
      </dsp:nvSpPr>
      <dsp:spPr>
        <a:xfrm>
          <a:off x="246769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- Bänder beschaffen</a:t>
          </a:r>
        </a:p>
      </dsp:txBody>
      <dsp:txXfrm>
        <a:off x="246769" y="2356853"/>
        <a:ext cx="945257" cy="472628"/>
      </dsp:txXfrm>
    </dsp:sp>
    <dsp:sp modelId="{BD6D3A89-A921-4FCF-A4B8-E2F86B3C5B14}">
      <dsp:nvSpPr>
        <dsp:cNvPr id="0" name=""/>
        <dsp:cNvSpPr/>
      </dsp:nvSpPr>
      <dsp:spPr>
        <a:xfrm>
          <a:off x="246769" y="3027986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Anzeigemonitore beschaffen</a:t>
          </a:r>
        </a:p>
      </dsp:txBody>
      <dsp:txXfrm>
        <a:off x="246769" y="3027986"/>
        <a:ext cx="945257" cy="472628"/>
      </dsp:txXfrm>
    </dsp:sp>
    <dsp:sp modelId="{5907A63C-F4F0-4F18-99D4-55944EAACCB8}">
      <dsp:nvSpPr>
        <dsp:cNvPr id="0" name=""/>
        <dsp:cNvSpPr/>
      </dsp:nvSpPr>
      <dsp:spPr>
        <a:xfrm>
          <a:off x="246769" y="369911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Server beschaffen</a:t>
          </a:r>
        </a:p>
      </dsp:txBody>
      <dsp:txXfrm>
        <a:off x="246769" y="3699118"/>
        <a:ext cx="945257" cy="472628"/>
      </dsp:txXfrm>
    </dsp:sp>
    <dsp:sp modelId="{712D91F5-58C6-4801-AB5E-BF32A1316888}">
      <dsp:nvSpPr>
        <dsp:cNvPr id="0" name=""/>
        <dsp:cNvSpPr/>
      </dsp:nvSpPr>
      <dsp:spPr>
        <a:xfrm>
          <a:off x="1154216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Datenbank</a:t>
          </a:r>
        </a:p>
      </dsp:txBody>
      <dsp:txXfrm>
        <a:off x="1154216" y="1014588"/>
        <a:ext cx="945257" cy="472628"/>
      </dsp:txXfrm>
    </dsp:sp>
    <dsp:sp modelId="{25F6307E-3CAB-4A51-B144-5FE41BD4F9DE}">
      <dsp:nvSpPr>
        <dsp:cNvPr id="0" name=""/>
        <dsp:cNvSpPr/>
      </dsp:nvSpPr>
      <dsp:spPr>
        <a:xfrm>
          <a:off x="3106172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- Rundenzählungsapplikation</a:t>
          </a:r>
        </a:p>
      </dsp:txBody>
      <dsp:txXfrm>
        <a:off x="3106172" y="1014588"/>
        <a:ext cx="945257" cy="472628"/>
      </dsp:txXfrm>
    </dsp:sp>
    <dsp:sp modelId="{EB9D1987-F722-408B-A890-1BAB148C41C4}">
      <dsp:nvSpPr>
        <dsp:cNvPr id="0" name=""/>
        <dsp:cNvSpPr/>
      </dsp:nvSpPr>
      <dsp:spPr>
        <a:xfrm>
          <a:off x="1390530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GUI zur Eingabe von Anmeldungsdaten und Spenden</a:t>
          </a:r>
        </a:p>
      </dsp:txBody>
      <dsp:txXfrm>
        <a:off x="1390530" y="1685720"/>
        <a:ext cx="945257" cy="472628"/>
      </dsp:txXfrm>
    </dsp:sp>
    <dsp:sp modelId="{90D3B1F1-FA2D-44EB-BF53-8865F82CFBD9}">
      <dsp:nvSpPr>
        <dsp:cNvPr id="0" name=""/>
        <dsp:cNvSpPr/>
      </dsp:nvSpPr>
      <dsp:spPr>
        <a:xfrm>
          <a:off x="2534291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Verbindung zur Datenbank</a:t>
          </a:r>
        </a:p>
      </dsp:txBody>
      <dsp:txXfrm>
        <a:off x="2534291" y="1685720"/>
        <a:ext cx="945257" cy="472628"/>
      </dsp:txXfrm>
    </dsp:sp>
    <dsp:sp modelId="{76BB4ED2-DCA1-4EA8-ADA8-BB171E425C56}">
      <dsp:nvSpPr>
        <dsp:cNvPr id="0" name=""/>
        <dsp:cNvSpPr/>
      </dsp:nvSpPr>
      <dsp:spPr>
        <a:xfrm>
          <a:off x="3678052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Rundenzählungsfunktion</a:t>
          </a:r>
        </a:p>
      </dsp:txBody>
      <dsp:txXfrm>
        <a:off x="3678052" y="1685720"/>
        <a:ext cx="945257" cy="472628"/>
      </dsp:txXfrm>
    </dsp:sp>
    <dsp:sp modelId="{129E5B96-A41E-42B6-923B-90EDA37EB3EE}">
      <dsp:nvSpPr>
        <dsp:cNvPr id="0" name=""/>
        <dsp:cNvSpPr/>
      </dsp:nvSpPr>
      <dsp:spPr>
        <a:xfrm>
          <a:off x="3914367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Input von NFC Reader</a:t>
          </a:r>
        </a:p>
      </dsp:txBody>
      <dsp:txXfrm>
        <a:off x="3914367" y="2356853"/>
        <a:ext cx="945257" cy="472628"/>
      </dsp:txXfrm>
    </dsp:sp>
    <dsp:sp modelId="{DB591EA4-A30A-41CE-A819-BB6A356AC563}">
      <dsp:nvSpPr>
        <dsp:cNvPr id="0" name=""/>
        <dsp:cNvSpPr/>
      </dsp:nvSpPr>
      <dsp:spPr>
        <a:xfrm>
          <a:off x="3914367" y="3027986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Mit DB kommuniziren</a:t>
          </a:r>
        </a:p>
      </dsp:txBody>
      <dsp:txXfrm>
        <a:off x="3914367" y="3027986"/>
        <a:ext cx="945257" cy="472628"/>
      </dsp:txXfrm>
    </dsp:sp>
    <dsp:sp modelId="{DD9C9DDA-4F71-4E94-89D7-B95856F5BA1F}">
      <dsp:nvSpPr>
        <dsp:cNvPr id="0" name=""/>
        <dsp:cNvSpPr/>
      </dsp:nvSpPr>
      <dsp:spPr>
        <a:xfrm>
          <a:off x="4821813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Unit Tests</a:t>
          </a:r>
        </a:p>
      </dsp:txBody>
      <dsp:txXfrm>
        <a:off x="4821813" y="1685720"/>
        <a:ext cx="945257" cy="472628"/>
      </dsp:txXfrm>
    </dsp:sp>
    <dsp:sp modelId="{EE93C896-607D-406E-9823-0E46D658F7BB}">
      <dsp:nvSpPr>
        <dsp:cNvPr id="0" name=""/>
        <dsp:cNvSpPr/>
      </dsp:nvSpPr>
      <dsp:spPr>
        <a:xfrm>
          <a:off x="7109336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Software - Anzeige Website für Läuferdaten während des Events</a:t>
          </a:r>
        </a:p>
      </dsp:txBody>
      <dsp:txXfrm>
        <a:off x="7109336" y="1014588"/>
        <a:ext cx="945257" cy="472628"/>
      </dsp:txXfrm>
    </dsp:sp>
    <dsp:sp modelId="{E15921E3-8691-4026-B356-04845C79FCD9}">
      <dsp:nvSpPr>
        <dsp:cNvPr id="0" name=""/>
        <dsp:cNvSpPr/>
      </dsp:nvSpPr>
      <dsp:spPr>
        <a:xfrm>
          <a:off x="5965574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Kommunikation mit der DB über PHP</a:t>
          </a:r>
        </a:p>
      </dsp:txBody>
      <dsp:txXfrm>
        <a:off x="5965574" y="1685720"/>
        <a:ext cx="945257" cy="472628"/>
      </dsp:txXfrm>
    </dsp:sp>
    <dsp:sp modelId="{06E963AC-6285-439F-897B-23BDD0AF6D8E}">
      <dsp:nvSpPr>
        <dsp:cNvPr id="0" name=""/>
        <dsp:cNvSpPr/>
      </dsp:nvSpPr>
      <dsp:spPr>
        <a:xfrm>
          <a:off x="7109336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HTML Webseite Top 10</a:t>
          </a:r>
        </a:p>
      </dsp:txBody>
      <dsp:txXfrm>
        <a:off x="7109336" y="1685720"/>
        <a:ext cx="945257" cy="472628"/>
      </dsp:txXfrm>
    </dsp:sp>
    <dsp:sp modelId="{0599D2B9-D69D-4F13-B9A4-7D7F018ECCA1}">
      <dsp:nvSpPr>
        <dsp:cNvPr id="0" name=""/>
        <dsp:cNvSpPr/>
      </dsp:nvSpPr>
      <dsp:spPr>
        <a:xfrm>
          <a:off x="7345650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mit </a:t>
          </a:r>
          <a:r>
            <a:rPr lang="en-US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Bootstrap</a:t>
          </a:r>
          <a:endParaRPr lang="en-GB" sz="5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7345650" y="2356853"/>
        <a:ext cx="945257" cy="472628"/>
      </dsp:txXfrm>
    </dsp:sp>
    <dsp:sp modelId="{CC9039BB-C89E-4C0E-8789-97870DE1C126}">
      <dsp:nvSpPr>
        <dsp:cNvPr id="0" name=""/>
        <dsp:cNvSpPr/>
      </dsp:nvSpPr>
      <dsp:spPr>
        <a:xfrm>
          <a:off x="8253097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HTML Webseite</a:t>
          </a:r>
        </a:p>
      </dsp:txBody>
      <dsp:txXfrm>
        <a:off x="8253097" y="1685720"/>
        <a:ext cx="945257" cy="472628"/>
      </dsp:txXfrm>
    </dsp:sp>
    <dsp:sp modelId="{30A7B124-2AC7-45D8-8D87-17DAD7013035}">
      <dsp:nvSpPr>
        <dsp:cNvPr id="0" name=""/>
        <dsp:cNvSpPr/>
      </dsp:nvSpPr>
      <dsp:spPr>
        <a:xfrm>
          <a:off x="8489411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Letzten zwei eingescannten Läufer</a:t>
          </a:r>
        </a:p>
      </dsp:txBody>
      <dsp:txXfrm>
        <a:off x="8489411" y="2356853"/>
        <a:ext cx="945257" cy="472628"/>
      </dsp:txXfrm>
    </dsp:sp>
    <dsp:sp modelId="{15E9DAE8-E6F6-4F8E-9669-299D60D60BFC}">
      <dsp:nvSpPr>
        <dsp:cNvPr id="0" name=""/>
        <dsp:cNvSpPr/>
      </dsp:nvSpPr>
      <dsp:spPr>
        <a:xfrm>
          <a:off x="8489411" y="3027986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Design mit Bootstrap</a:t>
          </a:r>
        </a:p>
      </dsp:txBody>
      <dsp:txXfrm>
        <a:off x="8489411" y="3027986"/>
        <a:ext cx="945257" cy="472628"/>
      </dsp:txXfrm>
    </dsp:sp>
    <dsp:sp modelId="{A41E3CE3-3C19-40B1-8A39-E64E06D9F2B5}">
      <dsp:nvSpPr>
        <dsp:cNvPr id="0" name=""/>
        <dsp:cNvSpPr/>
      </dsp:nvSpPr>
      <dsp:spPr>
        <a:xfrm>
          <a:off x="9396858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Testen des Systems</a:t>
          </a:r>
        </a:p>
      </dsp:txBody>
      <dsp:txXfrm>
        <a:off x="9396858" y="1014588"/>
        <a:ext cx="945257" cy="472628"/>
      </dsp:txXfrm>
    </dsp:sp>
    <dsp:sp modelId="{3FD697FC-5487-4DBA-91A1-885B22444CE8}">
      <dsp:nvSpPr>
        <dsp:cNvPr id="0" name=""/>
        <dsp:cNvSpPr/>
      </dsp:nvSpPr>
      <dsp:spPr>
        <a:xfrm>
          <a:off x="9633172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Eingabe Testen</a:t>
          </a:r>
        </a:p>
      </dsp:txBody>
      <dsp:txXfrm>
        <a:off x="9633172" y="1685720"/>
        <a:ext cx="945257" cy="472628"/>
      </dsp:txXfrm>
    </dsp:sp>
    <dsp:sp modelId="{1D1CDCAE-D316-40FC-9440-248DB5722F34}">
      <dsp:nvSpPr>
        <dsp:cNvPr id="0" name=""/>
        <dsp:cNvSpPr/>
      </dsp:nvSpPr>
      <dsp:spPr>
        <a:xfrm>
          <a:off x="9633172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Rundenzählung Testen</a:t>
          </a:r>
        </a:p>
      </dsp:txBody>
      <dsp:txXfrm>
        <a:off x="9633172" y="2356853"/>
        <a:ext cx="945257" cy="472628"/>
      </dsp:txXfrm>
    </dsp:sp>
    <dsp:sp modelId="{6D7A72A2-D240-435D-9D02-2627C4050850}">
      <dsp:nvSpPr>
        <dsp:cNvPr id="0" name=""/>
        <dsp:cNvSpPr/>
      </dsp:nvSpPr>
      <dsp:spPr>
        <a:xfrm>
          <a:off x="9633172" y="3027986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Ausgabe am Bildschirm testen</a:t>
          </a:r>
        </a:p>
      </dsp:txBody>
      <dsp:txXfrm>
        <a:off x="9633172" y="3027986"/>
        <a:ext cx="945257" cy="472628"/>
      </dsp:txXfrm>
    </dsp:sp>
    <dsp:sp modelId="{649988E0-C888-4AFE-B70A-5A644F505F8D}">
      <dsp:nvSpPr>
        <dsp:cNvPr id="0" name=""/>
        <dsp:cNvSpPr/>
      </dsp:nvSpPr>
      <dsp:spPr>
        <a:xfrm>
          <a:off x="10540619" y="101458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Aufbau des Systems</a:t>
          </a:r>
        </a:p>
      </dsp:txBody>
      <dsp:txXfrm>
        <a:off x="10540619" y="1014588"/>
        <a:ext cx="945257" cy="472628"/>
      </dsp:txXfrm>
    </dsp:sp>
    <dsp:sp modelId="{F037CCE0-8B17-43A6-B2F7-67DE4155D25A}">
      <dsp:nvSpPr>
        <dsp:cNvPr id="0" name=""/>
        <dsp:cNvSpPr/>
      </dsp:nvSpPr>
      <dsp:spPr>
        <a:xfrm>
          <a:off x="10776933" y="1685720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Server vorbereiten</a:t>
          </a:r>
        </a:p>
      </dsp:txBody>
      <dsp:txXfrm>
        <a:off x="10776933" y="1685720"/>
        <a:ext cx="945257" cy="472628"/>
      </dsp:txXfrm>
    </dsp:sp>
    <dsp:sp modelId="{6F77740A-CA87-4D45-BF22-A37B3FFF84DE}">
      <dsp:nvSpPr>
        <dsp:cNvPr id="0" name=""/>
        <dsp:cNvSpPr/>
      </dsp:nvSpPr>
      <dsp:spPr>
        <a:xfrm>
          <a:off x="10776933" y="2356853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Computer vorbereiten</a:t>
          </a:r>
        </a:p>
      </dsp:txBody>
      <dsp:txXfrm>
        <a:off x="10776933" y="2356853"/>
        <a:ext cx="945257" cy="472628"/>
      </dsp:txXfrm>
    </dsp:sp>
    <dsp:sp modelId="{416CBDCA-1C54-4636-970D-A240D9FB8E32}">
      <dsp:nvSpPr>
        <dsp:cNvPr id="0" name=""/>
        <dsp:cNvSpPr/>
      </dsp:nvSpPr>
      <dsp:spPr>
        <a:xfrm>
          <a:off x="10776933" y="3027986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NFC Reader vorbereiten</a:t>
          </a:r>
        </a:p>
      </dsp:txBody>
      <dsp:txXfrm>
        <a:off x="10776933" y="3027986"/>
        <a:ext cx="945257" cy="472628"/>
      </dsp:txXfrm>
    </dsp:sp>
    <dsp:sp modelId="{22CCE3AE-1743-47FF-8ED8-F4EDAA0461ED}">
      <dsp:nvSpPr>
        <dsp:cNvPr id="0" name=""/>
        <dsp:cNvSpPr/>
      </dsp:nvSpPr>
      <dsp:spPr>
        <a:xfrm>
          <a:off x="10776933" y="3699118"/>
          <a:ext cx="945257" cy="472628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Spendenbox</a:t>
          </a:r>
        </a:p>
      </dsp:txBody>
      <dsp:txXfrm>
        <a:off x="10776933" y="3699118"/>
        <a:ext cx="945257" cy="472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AC083-C7DC-40F7-96FF-FC64FFBA9600}" type="datetimeFigureOut">
              <a:rPr lang="de-AT" smtClean="0"/>
              <a:t>09.05.2023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958-CCD5-4254-A8FB-3418B3125466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02879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791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156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80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647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2412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00958-CCD5-4254-A8FB-3418B3125466}" type="slidenum">
              <a:rPr lang="de-AT" smtClean="0"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995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10F511-E0A6-D39E-8769-6EE152487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08C1B10-6BFE-543D-241C-412267452E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5E877A-23DE-199D-D8B4-97789797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44E41-5047-4326-A314-4919D562A1F2}" type="datetime1">
              <a:rPr lang="de-AT" smtClean="0"/>
              <a:t>09.05.2023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F00AB-AC39-407B-3D77-87FF0747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69A6D6-A669-A1E2-E7CB-56F31464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5242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FBD8DE-C767-D7C6-F40C-69AD5AF9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BCFA2E8-8E77-BAE4-1087-3511A5008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E94F51-026A-6558-3566-DAF76B4B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F131-8413-4262-97CF-EB61182449C7}" type="datetime1">
              <a:rPr lang="de-AT" smtClean="0"/>
              <a:t>09.05.2023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5ED421-F76E-54A8-F51D-CA180B7B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74515E-2BDE-3B16-4C43-9DFE7122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042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4330C7F-D34B-52CD-CF00-D6BDD4044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B9DBA4E-F8F4-9E4D-4F00-562ADA149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6E3265-D8A3-4945-7A38-355F21CE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FD239-D6FF-40A0-B090-6B9858A99F64}" type="datetime1">
              <a:rPr lang="de-AT" smtClean="0"/>
              <a:t>09.05.2023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DB597A-C2F9-CE6F-11D9-4FAA34E3F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144EBC-10B9-DA0E-5879-3E71E84A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56627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5B7A2E-D29D-2834-A08D-C042948A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5400" u="none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E0B18-5C2B-3467-8125-ABA8DC74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9173F2-EE84-F24A-89F0-9EE9252B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67D4FFF3-265A-4B3F-B402-61931B573959}" type="datetime1">
              <a:rPr lang="de-AT" smtClean="0"/>
              <a:t>09.05.2023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B2F13B-ADC0-F770-0C26-7C7479819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/>
            </a:lvl1pPr>
          </a:lstStyle>
          <a:p>
            <a:r>
              <a:rPr lang="de-DE"/>
              <a:t>Überblick – Arten – Aufbau - Herstellung – Zusammenfassung - Abschluss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816797-8850-ED4E-4472-AA3B6B1B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F8C24AE-45C6-43EE-A25B-8088A0333195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88792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B3B05D-33FB-9CF6-D5B8-68B97F2D7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dirty="0"/>
              <a:t>Mastertitelformat bearbeiten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E82DF7-A936-B7F8-D99D-E5E6CB42D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300E48-CF4B-5A87-A1CC-6482ADF0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D78D8D3C-DC43-4F6C-9ECC-962875D0365A}" type="datetime1">
              <a:rPr lang="de-AT" smtClean="0"/>
              <a:t>09.05.2023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FB87E-9AE6-F4AE-9BA0-5A030AC8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de-DE"/>
              <a:t>Überblick – Arten – Aufbau - Herstellung – Zusammenfassung - Abschluss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DDF172-11F1-95A0-502A-37FD4BE59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2F8C24AE-45C6-43EE-A25B-8088A0333195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20703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A22E9-DD2A-0A62-C577-D42102CC8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A11DD2-2F3B-F63E-60B9-283B9EFC1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D98A7B8-A878-274A-7DD6-353087B6EA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F6F096-3733-A555-808F-7D33D816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9ED8A-8322-40D3-A626-CA4DDA7127C7}" type="datetime1">
              <a:rPr lang="de-AT" smtClean="0"/>
              <a:t>09.05.2023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F8895C-5D11-D31C-6D79-0E5FFBD7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D74FB6-AFD0-8D0F-965B-95D8A1B0C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8978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4A4E4-2A68-6EB8-2F39-A1FD12124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A9331-D6F8-EB9E-3D7D-D791ADADB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0F9A91E-DC93-DD56-6F7F-52CB2123F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2C4121-CF83-1139-7278-6D8A5A8784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C3E4985-6099-51B1-927B-3E56AB72A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DD1FE1-4BC5-DAFC-2627-5BCC45D9F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6F03B-DD11-442A-BE5C-F5E099DEDF5B}" type="datetime1">
              <a:rPr lang="de-AT" smtClean="0"/>
              <a:t>09.05.2023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1F53C2-4877-50F7-2DF5-E59B6B96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020A77-2081-77D5-13F5-D1F700E6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3088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53C287-45A7-BBBE-C839-D4321EEF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313039D-9D89-0C14-5E97-D600CD232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35D0E-5FCE-43B8-A61B-B0A50E767878}" type="datetime1">
              <a:rPr lang="de-AT" smtClean="0"/>
              <a:t>09.05.2023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A66D46-1583-990B-7E54-615EA7F40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24D4E3A-213D-FE94-6591-B1FCBD61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5497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68476E-8982-D319-C92B-F00B82C01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42D7E-B5D5-44D7-8C51-1C98AF442E73}" type="datetime1">
              <a:rPr lang="de-AT" smtClean="0"/>
              <a:t>09.05.2023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451E9C-1BFD-C2A6-5099-DFF450DD3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35700C-56BC-5A2E-A5A1-64FD88E4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8032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208BC2-073E-1A72-AD94-E45A60A15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0E4C31-2CC3-E8F3-CF85-7BAE8483D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74AF89-C1A8-AB6C-C781-C9BB3FB9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3F0453-7112-9820-95BD-9C876351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1084-9871-4B74-B892-C6FFAB1C6132}" type="datetime1">
              <a:rPr lang="de-AT" smtClean="0"/>
              <a:t>09.05.2023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90E485-2714-71A3-0CAE-DF90791AB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940E16-4BFE-EA05-C37E-ACA9B1856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4622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6230D0-AFE6-64B3-C37C-AA2264B45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71063E1-5A58-A891-2BA8-0B18FDD31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DE17D1-93D8-1A66-AF5C-7D5C1B586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F406E2-2878-EACB-5E99-7E41657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0B34-86EB-4F53-A2DA-4EEC2AEBB210}" type="datetime1">
              <a:rPr lang="de-AT" smtClean="0"/>
              <a:t>09.05.2023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40B7BC-115E-F22B-232F-DAC84C47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Überblick – Arten – Aufbau - Herstellung – Zusammenfassung - Abschluss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BAF436-410D-D17B-A4EA-75DF2909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79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5C2C21D-2D7B-AA58-35E1-7DCF3F624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84D365B-29B8-0376-A9B1-222942C8B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5539D9-0F3B-1846-2BCC-A516FDFF1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97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8D09A5F-2657-4F56-ABAE-59A45163C448}" type="datetime1">
              <a:rPr lang="de-AT" smtClean="0"/>
              <a:t>09.05.2023</a:t>
            </a:fld>
            <a:endParaRPr lang="de-AT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C842D-FE44-15AA-C0E9-B2FA45E77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35332" y="6356350"/>
            <a:ext cx="8602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de-DE"/>
              <a:t>Überblick – Arten – Aufbau - Herstellung – Zusammenfassung - Abschluss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F67F13-FFF0-4D5E-3D86-38CCC6292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37794" y="6356350"/>
            <a:ext cx="8160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F8C24AE-45C6-43EE-A25B-8088A0333195}" type="slidenum">
              <a:rPr lang="de-AT" smtClean="0"/>
              <a:pPr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357394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E30C40-5664-F665-F646-48A8B665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r>
              <a:rPr lang="de-AT" sz="8800" dirty="0">
                <a:solidFill>
                  <a:srgbClr val="FFFFFF"/>
                </a:solidFill>
              </a:rPr>
              <a:t>Rundenzählung</a:t>
            </a:r>
            <a:endParaRPr lang="de-AT" dirty="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967CF30-C7FF-B4E4-BDC3-C169B212C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r>
              <a:rPr lang="de-AT" sz="2800" dirty="0"/>
              <a:t>Bunea, Freudenschuss, Eder, </a:t>
            </a:r>
            <a:r>
              <a:rPr lang="de-AT" sz="2800" dirty="0" err="1"/>
              <a:t>Lanzenbacher</a:t>
            </a:r>
            <a:r>
              <a:rPr lang="de-AT" sz="2800" dirty="0"/>
              <a:t>, Kienast</a:t>
            </a:r>
          </a:p>
        </p:txBody>
      </p:sp>
      <p:pic>
        <p:nvPicPr>
          <p:cNvPr id="13" name="Google Shape;144;p4">
            <a:extLst>
              <a:ext uri="{FF2B5EF4-FFF2-40B4-BE49-F238E27FC236}">
                <a16:creationId xmlns:a16="http://schemas.microsoft.com/office/drawing/2014/main" id="{1F14A0C3-4B42-4FED-247B-4CF5633DF3A6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5795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Testen und Aufbau 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10</a:t>
            </a:fld>
            <a:endParaRPr lang="de-AT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</a:t>
            </a:r>
            <a:r>
              <a:rPr lang="de-DE" b="1" dirty="0"/>
              <a:t>Arbeitspakete</a:t>
            </a:r>
            <a:r>
              <a:rPr lang="de-DE" dirty="0"/>
              <a:t> – Zusammenfassung - Ende</a:t>
            </a:r>
            <a:endParaRPr lang="de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4B96AD-BDE5-71E7-9DEA-3A28643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8925"/>
            <a:ext cx="10515600" cy="2098675"/>
          </a:xfrm>
        </p:spPr>
        <p:txBody>
          <a:bodyPr>
            <a:normAutofit/>
          </a:bodyPr>
          <a:lstStyle/>
          <a:p>
            <a:r>
              <a:rPr lang="en-US" sz="3600" dirty="0" err="1"/>
              <a:t>Testaufbau</a:t>
            </a:r>
            <a:endParaRPr lang="en-US" sz="3600" dirty="0"/>
          </a:p>
          <a:p>
            <a:r>
              <a:rPr lang="en-US" sz="3600" dirty="0" err="1"/>
              <a:t>Vor</a:t>
            </a:r>
            <a:r>
              <a:rPr lang="en-US" sz="3600" dirty="0"/>
              <a:t> dem </a:t>
            </a:r>
            <a:r>
              <a:rPr lang="en-US" sz="3600" dirty="0" err="1"/>
              <a:t>Laufevent</a:t>
            </a:r>
            <a:r>
              <a:rPr lang="en-US" sz="3600" dirty="0"/>
              <a:t>:</a:t>
            </a:r>
          </a:p>
          <a:p>
            <a:pPr lvl="1"/>
            <a:r>
              <a:rPr lang="en-US" sz="3200" dirty="0" err="1"/>
              <a:t>Echter</a:t>
            </a:r>
            <a:r>
              <a:rPr lang="en-US" sz="3200" dirty="0"/>
              <a:t> Aufbau der </a:t>
            </a:r>
            <a:r>
              <a:rPr lang="en-US" sz="3200" dirty="0" err="1"/>
              <a:t>Anmelde</a:t>
            </a:r>
            <a:r>
              <a:rPr lang="en-US" sz="3200" dirty="0"/>
              <a:t>- und </a:t>
            </a:r>
            <a:r>
              <a:rPr lang="en-US" sz="3200" dirty="0" err="1"/>
              <a:t>Zählungsstation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endParaRPr lang="en-US" sz="2800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33487963-A79A-2A1B-31B2-D7E2C6E036D8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2044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9609" y="3138361"/>
            <a:ext cx="7453846" cy="2171700"/>
          </a:xfrm>
        </p:spPr>
        <p:txBody>
          <a:bodyPr anchor="b">
            <a:normAutofit/>
          </a:bodyPr>
          <a:lstStyle/>
          <a:p>
            <a:pPr algn="r"/>
            <a:r>
              <a:rPr lang="de-AT" dirty="0"/>
              <a:t>Zusammenfassung</a:t>
            </a:r>
            <a:endParaRPr lang="de-AT" sz="4800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8C24AE-45C6-43EE-A25B-8088A0333195}" type="slidenum">
              <a:rPr lang="de-A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de-A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6BDE418A-21ED-81AF-E51B-943FE6D1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49914" y="6418453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Arbeitspakete – </a:t>
            </a:r>
            <a:r>
              <a:rPr lang="de-DE" b="1" dirty="0"/>
              <a:t>Zusammenfassung</a:t>
            </a:r>
            <a:r>
              <a:rPr lang="de-DE" dirty="0"/>
              <a:t> - Ende</a:t>
            </a:r>
            <a:endParaRPr lang="de-AT" dirty="0"/>
          </a:p>
        </p:txBody>
      </p:sp>
      <p:pic>
        <p:nvPicPr>
          <p:cNvPr id="4" name="Google Shape;144;p4">
            <a:extLst>
              <a:ext uri="{FF2B5EF4-FFF2-40B4-BE49-F238E27FC236}">
                <a16:creationId xmlns:a16="http://schemas.microsoft.com/office/drawing/2014/main" id="{5BCB47AA-F287-4C2A-EE8D-3C72F5012C9D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2607" y="127902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03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2" name="Rectangle 471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Ende</a:t>
            </a:r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61EF0575-56E9-6F7C-0AE3-F12674FA310E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/>
          <a:stretch/>
        </p:blipFill>
        <p:spPr>
          <a:xfrm>
            <a:off x="5970876" y="743798"/>
            <a:ext cx="5367528" cy="5367528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  <a:noFill/>
        </p:spPr>
      </p:pic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Überblick – PSP – IMV – Zeiteinteilung – Arbeitspakete – Zusammenfassung - </a:t>
            </a:r>
            <a:r>
              <a:rPr lang="en-US" sz="9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Ende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F8C24AE-45C6-43EE-A25B-8088A0333195}" type="slidenum">
              <a:rPr lang="en-US" sz="1200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78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Überblick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1E9C04-9E08-D25B-FB56-4043DB5DE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2" y="2135212"/>
            <a:ext cx="9724031" cy="3683358"/>
          </a:xfrm>
        </p:spPr>
        <p:txBody>
          <a:bodyPr anchor="ctr">
            <a:normAutofit/>
          </a:bodyPr>
          <a:lstStyle/>
          <a:p>
            <a:r>
              <a:rPr lang="de-AT" sz="3600" dirty="0"/>
              <a:t>PSP</a:t>
            </a:r>
          </a:p>
          <a:p>
            <a:r>
              <a:rPr lang="de-AT" sz="3600" dirty="0" err="1"/>
              <a:t>IMV</a:t>
            </a:r>
            <a:endParaRPr lang="de-AT" sz="3600" dirty="0"/>
          </a:p>
          <a:p>
            <a:r>
              <a:rPr lang="de-AT" sz="3600" dirty="0"/>
              <a:t>Zeiteinteilung</a:t>
            </a:r>
          </a:p>
          <a:p>
            <a:r>
              <a:rPr lang="de-AT" sz="3600" dirty="0"/>
              <a:t>Arbeitspakete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E8B2D2-6FD9-7EA7-C84D-8377DB44D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b="1" dirty="0"/>
              <a:t>Überblick</a:t>
            </a:r>
            <a:r>
              <a:rPr lang="de-DE" dirty="0"/>
              <a:t> – PSP – </a:t>
            </a:r>
            <a:r>
              <a:rPr lang="de-DE" dirty="0" err="1"/>
              <a:t>IMV</a:t>
            </a:r>
            <a:r>
              <a:rPr lang="de-DE" dirty="0"/>
              <a:t> – Zeiteinteilung – Arbeitspakete – Zusammenfassung - Ende</a:t>
            </a:r>
            <a:endParaRPr lang="de-AT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2</a:t>
            </a:fld>
            <a:endParaRPr lang="de-AT"/>
          </a:p>
        </p:txBody>
      </p:sp>
      <p:pic>
        <p:nvPicPr>
          <p:cNvPr id="4" name="Google Shape;144;p4">
            <a:extLst>
              <a:ext uri="{FF2B5EF4-FFF2-40B4-BE49-F238E27FC236}">
                <a16:creationId xmlns:a16="http://schemas.microsoft.com/office/drawing/2014/main" id="{371AFCB3-6074-BA01-1282-0BA89D4C5265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1824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Projektstruktur Plan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3</a:t>
            </a:fld>
            <a:endParaRPr lang="de-AT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2EB880B2-A94D-9947-AB3E-CC2E3E23AA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125411"/>
              </p:ext>
            </p:extLst>
          </p:nvPr>
        </p:nvGraphicFramePr>
        <p:xfrm>
          <a:off x="210998" y="1704622"/>
          <a:ext cx="11732646" cy="451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8A5B152D-4D30-05F7-E1C7-5E4630D7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</a:t>
            </a:r>
            <a:r>
              <a:rPr lang="de-DE" b="1" dirty="0"/>
              <a:t>PSP</a:t>
            </a:r>
            <a:r>
              <a:rPr lang="de-DE" dirty="0"/>
              <a:t> – </a:t>
            </a:r>
            <a:r>
              <a:rPr lang="de-DE" dirty="0" err="1"/>
              <a:t>IMV</a:t>
            </a:r>
            <a:r>
              <a:rPr lang="de-DE" dirty="0"/>
              <a:t> – Zeiteinteilung – Arbeitspakete – Zusammenfassung - Ende</a:t>
            </a:r>
            <a:endParaRPr lang="de-AT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1A482D74-1CF5-D7AB-1A03-BD3C6FB8A79E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629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IMV Matrix</a:t>
            </a:r>
            <a:endParaRPr lang="de-AT" sz="4000" dirty="0">
              <a:solidFill>
                <a:srgbClr val="FFFFFF"/>
              </a:solidFill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2F8C24AE-45C6-43EE-A25B-8088A0333195}" type="slidenum">
              <a:rPr lang="de-AT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de-AT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439AA3F9-699C-4912-DD8C-267D3EC8EF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037020"/>
              </p:ext>
            </p:extLst>
          </p:nvPr>
        </p:nvGraphicFramePr>
        <p:xfrm>
          <a:off x="644056" y="2678999"/>
          <a:ext cx="10927832" cy="3059971"/>
        </p:xfrm>
        <a:graphic>
          <a:graphicData uri="http://schemas.openxmlformats.org/drawingml/2006/table">
            <a:tbl>
              <a:tblPr/>
              <a:tblGrid>
                <a:gridCol w="4301275">
                  <a:extLst>
                    <a:ext uri="{9D8B030D-6E8A-4147-A177-3AD203B41FA5}">
                      <a16:colId xmlns:a16="http://schemas.microsoft.com/office/drawing/2014/main" val="638079131"/>
                    </a:ext>
                  </a:extLst>
                </a:gridCol>
                <a:gridCol w="987999">
                  <a:extLst>
                    <a:ext uri="{9D8B030D-6E8A-4147-A177-3AD203B41FA5}">
                      <a16:colId xmlns:a16="http://schemas.microsoft.com/office/drawing/2014/main" val="2313656205"/>
                    </a:ext>
                  </a:extLst>
                </a:gridCol>
                <a:gridCol w="1678945">
                  <a:extLst>
                    <a:ext uri="{9D8B030D-6E8A-4147-A177-3AD203B41FA5}">
                      <a16:colId xmlns:a16="http://schemas.microsoft.com/office/drawing/2014/main" val="79619209"/>
                    </a:ext>
                  </a:extLst>
                </a:gridCol>
                <a:gridCol w="1088649">
                  <a:extLst>
                    <a:ext uri="{9D8B030D-6E8A-4147-A177-3AD203B41FA5}">
                      <a16:colId xmlns:a16="http://schemas.microsoft.com/office/drawing/2014/main" val="3021391718"/>
                    </a:ext>
                  </a:extLst>
                </a:gridCol>
                <a:gridCol w="1782315">
                  <a:extLst>
                    <a:ext uri="{9D8B030D-6E8A-4147-A177-3AD203B41FA5}">
                      <a16:colId xmlns:a16="http://schemas.microsoft.com/office/drawing/2014/main" val="483583551"/>
                    </a:ext>
                  </a:extLst>
                </a:gridCol>
                <a:gridCol w="1088649">
                  <a:extLst>
                    <a:ext uri="{9D8B030D-6E8A-4147-A177-3AD203B41FA5}">
                      <a16:colId xmlns:a16="http://schemas.microsoft.com/office/drawing/2014/main" val="2485853036"/>
                    </a:ext>
                  </a:extLst>
                </a:gridCol>
              </a:tblGrid>
              <a:tr h="705745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4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Teilprojekt Programmierung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Kienast Daniel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Lanzenbacher Alexander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Eder Joachim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Freudenschuss Stefan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Bunea Leonard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8D0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327694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Hardware Beschaffung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4476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Datenbank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90798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Software - Rundenzählungsapplikation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898092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Software - Anzeige Website</a:t>
                      </a:r>
                      <a:endParaRPr lang="de-DE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8662643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Testen des System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79243"/>
                  </a:ext>
                </a:extLst>
              </a:tr>
              <a:tr h="392371">
                <a:tc>
                  <a:txBody>
                    <a:bodyPr/>
                    <a:lstStyle/>
                    <a:p>
                      <a:pPr algn="l" fontAlgn="b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Aufbau des Systems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890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M</a:t>
                      </a:r>
                      <a:endParaRPr lang="de-DE" sz="3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e-DE" sz="2100" b="0" i="0" u="none" strike="noStrike" dirty="0">
                          <a:solidFill>
                            <a:srgbClr val="000000"/>
                          </a:solidFill>
                          <a:effectLst/>
                          <a:latin typeface="Minecraftia"/>
                        </a:rPr>
                        <a:t>V</a:t>
                      </a:r>
                      <a:endParaRPr lang="de-DE" sz="3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6322" marR="16322" marT="1632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619015"/>
                  </a:ext>
                </a:extLst>
              </a:tr>
            </a:tbl>
          </a:graphicData>
        </a:graphic>
      </p:graphicFrame>
      <p:sp>
        <p:nvSpPr>
          <p:cNvPr id="19" name="Fußzeilenplatzhalter 4">
            <a:extLst>
              <a:ext uri="{FF2B5EF4-FFF2-40B4-BE49-F238E27FC236}">
                <a16:creationId xmlns:a16="http://schemas.microsoft.com/office/drawing/2014/main" id="{B8CD6003-01A8-36C0-F5F9-B8137714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b="1" dirty="0" err="1"/>
              <a:t>IMV</a:t>
            </a:r>
            <a:r>
              <a:rPr lang="de-DE" dirty="0"/>
              <a:t> – Zeiteinteilung – Arbeitspakete – Zusammenfassung - Ende</a:t>
            </a:r>
            <a:endParaRPr lang="de-AT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545146FD-D8ED-1E31-00D3-18FCA959EF9D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143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Zeit Einteilung</a:t>
            </a:r>
          </a:p>
        </p:txBody>
      </p:sp>
      <p:pic>
        <p:nvPicPr>
          <p:cNvPr id="13" name="Content Placeholder 12" descr="Chart&#10;&#10;Description automatically generated">
            <a:extLst>
              <a:ext uri="{FF2B5EF4-FFF2-40B4-BE49-F238E27FC236}">
                <a16:creationId xmlns:a16="http://schemas.microsoft.com/office/drawing/2014/main" id="{EE67C7DB-5462-09B0-11A5-CFD48A6B4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264" y="1343945"/>
            <a:ext cx="7793795" cy="4169680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F8C24AE-45C6-43EE-A25B-8088A033319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13C15049-683A-D364-0C88-9DDED9D5F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46930" y="638282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</a:t>
            </a:r>
            <a:r>
              <a:rPr lang="de-DE" b="1" dirty="0"/>
              <a:t>Zeiteinteilung</a:t>
            </a:r>
            <a:r>
              <a:rPr lang="de-DE" dirty="0"/>
              <a:t> – Arbeitspakete – Zusammenfassung - Ende</a:t>
            </a:r>
            <a:endParaRPr lang="de-AT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880B924F-20AB-00C5-33FA-4C1B09EB6F95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731" y="119355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96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Hardwarebeschaffung 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6</a:t>
            </a:fld>
            <a:endParaRPr lang="de-AT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</a:t>
            </a:r>
            <a:r>
              <a:rPr lang="de-DE" b="1" dirty="0"/>
              <a:t>Arbeitspakete</a:t>
            </a:r>
            <a:r>
              <a:rPr lang="de-DE" dirty="0"/>
              <a:t> – Zusammenfassung - Ende</a:t>
            </a:r>
            <a:endParaRPr lang="de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4B96AD-BDE5-71E7-9DEA-3A28643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98" y="2685241"/>
            <a:ext cx="10693400" cy="2733675"/>
          </a:xfrm>
        </p:spPr>
        <p:txBody>
          <a:bodyPr>
            <a:normAutofit/>
          </a:bodyPr>
          <a:lstStyle/>
          <a:p>
            <a:r>
              <a:rPr lang="en-US" sz="3600" dirty="0"/>
              <a:t>NFC-Scanner</a:t>
            </a:r>
          </a:p>
          <a:p>
            <a:r>
              <a:rPr lang="en-US" sz="3600" dirty="0"/>
              <a:t>NFC-</a:t>
            </a:r>
            <a:r>
              <a:rPr lang="en-US" sz="3600" dirty="0" err="1"/>
              <a:t>Bänder</a:t>
            </a:r>
            <a:endParaRPr lang="en-US" sz="3600" dirty="0"/>
          </a:p>
          <a:p>
            <a:r>
              <a:rPr lang="en-US" sz="3600" dirty="0" err="1"/>
              <a:t>Bildschirme</a:t>
            </a:r>
            <a:endParaRPr lang="en-US" sz="3600" dirty="0"/>
          </a:p>
          <a:p>
            <a:r>
              <a:rPr lang="en-US" sz="3600" dirty="0" err="1"/>
              <a:t>Sonstige</a:t>
            </a:r>
            <a:r>
              <a:rPr lang="en-US" sz="3600" dirty="0"/>
              <a:t> Computer</a:t>
            </a:r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A095F7F6-0D48-89A4-37E2-CA9F8895B434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0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Datenbank 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7</a:t>
            </a:fld>
            <a:endParaRPr lang="de-AT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</a:t>
            </a:r>
            <a:r>
              <a:rPr lang="de-DE" b="1" dirty="0"/>
              <a:t>Arbeitspakete</a:t>
            </a:r>
            <a:r>
              <a:rPr lang="de-DE" dirty="0"/>
              <a:t> – Zusammenfassung - Ende</a:t>
            </a:r>
            <a:endParaRPr lang="de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4B96AD-BDE5-71E7-9DEA-3A28643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899" y="2943225"/>
            <a:ext cx="7518400" cy="1597433"/>
          </a:xfrm>
        </p:spPr>
        <p:txBody>
          <a:bodyPr>
            <a:normAutofit/>
          </a:bodyPr>
          <a:lstStyle/>
          <a:p>
            <a:r>
              <a:rPr lang="en-US" sz="3600" dirty="0"/>
              <a:t>MySQL </a:t>
            </a:r>
            <a:r>
              <a:rPr lang="en-US" sz="3600" dirty="0" err="1"/>
              <a:t>Datenbank</a:t>
            </a:r>
            <a:endParaRPr lang="en-US" sz="3600" dirty="0"/>
          </a:p>
          <a:p>
            <a:r>
              <a:rPr lang="en-US" sz="3600" dirty="0" err="1"/>
              <a:t>Beinhaltet</a:t>
            </a:r>
            <a:r>
              <a:rPr lang="en-US" sz="3600" dirty="0"/>
              <a:t> alle </a:t>
            </a:r>
            <a:r>
              <a:rPr lang="en-US" sz="3600" dirty="0" err="1"/>
              <a:t>Läuferdaten</a:t>
            </a:r>
            <a:endParaRPr lang="en-US" sz="3600" dirty="0"/>
          </a:p>
          <a:p>
            <a:endParaRPr lang="en-US" sz="3200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2B21CF0E-EABA-EEB2-4737-610BA24155ED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482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Rundenzählungsprogramm 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8</a:t>
            </a:fld>
            <a:endParaRPr lang="de-AT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</a:t>
            </a:r>
            <a:r>
              <a:rPr lang="de-DE" b="1" dirty="0"/>
              <a:t>Arbeitspakete</a:t>
            </a:r>
            <a:r>
              <a:rPr lang="de-DE" dirty="0"/>
              <a:t> – Zusammenfassung - Ende</a:t>
            </a:r>
            <a:endParaRPr lang="de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4B96AD-BDE5-71E7-9DEA-3A28643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3225"/>
            <a:ext cx="8602462" cy="2365375"/>
          </a:xfrm>
        </p:spPr>
        <p:txBody>
          <a:bodyPr/>
          <a:lstStyle/>
          <a:p>
            <a:r>
              <a:rPr lang="en-US" sz="3200" dirty="0"/>
              <a:t>JavaFX GUI</a:t>
            </a:r>
          </a:p>
          <a:p>
            <a:pPr lvl="1"/>
            <a:r>
              <a:rPr lang="en-US" sz="2800" dirty="0" err="1"/>
              <a:t>Anmeldung</a:t>
            </a:r>
            <a:r>
              <a:rPr lang="en-US" sz="2800" dirty="0"/>
              <a:t> von </a:t>
            </a:r>
            <a:r>
              <a:rPr lang="en-US" sz="2800" dirty="0" err="1"/>
              <a:t>neuen</a:t>
            </a:r>
            <a:r>
              <a:rPr lang="en-US" sz="2800" dirty="0"/>
              <a:t> </a:t>
            </a:r>
            <a:r>
              <a:rPr lang="en-US" sz="2800" dirty="0" err="1"/>
              <a:t>Läufern</a:t>
            </a:r>
            <a:endParaRPr lang="en-US" sz="2800" dirty="0"/>
          </a:p>
          <a:p>
            <a:pPr lvl="1"/>
            <a:r>
              <a:rPr lang="en-US" sz="2800" dirty="0"/>
              <a:t>Debug Information von den NFC-</a:t>
            </a:r>
            <a:r>
              <a:rPr lang="en-US" sz="2800" dirty="0" err="1"/>
              <a:t>Scannern</a:t>
            </a:r>
            <a:endParaRPr lang="en-US" sz="2800" dirty="0"/>
          </a:p>
          <a:p>
            <a:r>
              <a:rPr lang="en-US" sz="3200" dirty="0" err="1"/>
              <a:t>Verbunden</a:t>
            </a:r>
            <a:r>
              <a:rPr lang="en-US" sz="3200" dirty="0"/>
              <a:t> </a:t>
            </a:r>
            <a:r>
              <a:rPr lang="en-US" sz="3200" dirty="0" err="1"/>
              <a:t>mit</a:t>
            </a:r>
            <a:r>
              <a:rPr lang="en-US" sz="3200" dirty="0"/>
              <a:t> NFC-Scanner und </a:t>
            </a:r>
            <a:r>
              <a:rPr lang="en-US" sz="3200" dirty="0" err="1"/>
              <a:t>Datenbank</a:t>
            </a:r>
            <a:endParaRPr lang="en-US" sz="3200" dirty="0"/>
          </a:p>
          <a:p>
            <a:endParaRPr lang="en-US" dirty="0"/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5341B280-B0D5-4019-0AD6-71D27DF9C34C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93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F3AD5E4-37AC-4497-853F-AF4A43833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e-AT" sz="4400" dirty="0">
                <a:solidFill>
                  <a:srgbClr val="FFFFFF"/>
                </a:solidFill>
              </a:rPr>
              <a:t>Anzeige Webseite </a:t>
            </a:r>
            <a:r>
              <a:rPr lang="de-AT" sz="40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D430C6-507E-FE81-1BEA-3718447F5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C24AE-45C6-43EE-A25B-8088A0333195}" type="slidenum">
              <a:rPr lang="de-AT" smtClean="0"/>
              <a:t>9</a:t>
            </a:fld>
            <a:endParaRPr lang="de-AT"/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50ADB56-2574-96C2-AB3F-6906872E7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5332" y="6356350"/>
            <a:ext cx="8602462" cy="365125"/>
          </a:xfrm>
        </p:spPr>
        <p:txBody>
          <a:bodyPr/>
          <a:lstStyle/>
          <a:p>
            <a:r>
              <a:rPr lang="de-DE" dirty="0"/>
              <a:t>Überblick – PSP – </a:t>
            </a:r>
            <a:r>
              <a:rPr lang="de-DE" dirty="0" err="1"/>
              <a:t>IMV</a:t>
            </a:r>
            <a:r>
              <a:rPr lang="de-DE" dirty="0"/>
              <a:t> – Zeiteinteilung – </a:t>
            </a:r>
            <a:r>
              <a:rPr lang="de-DE" b="1" dirty="0"/>
              <a:t>Arbeitspakete</a:t>
            </a:r>
            <a:r>
              <a:rPr lang="de-DE" dirty="0"/>
              <a:t> – Zusammenfassung - Ende</a:t>
            </a:r>
            <a:endParaRPr lang="de-AT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6B4B96AD-BDE5-71E7-9DEA-3A28643D5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2917825"/>
            <a:ext cx="9982200" cy="2111375"/>
          </a:xfrm>
        </p:spPr>
        <p:txBody>
          <a:bodyPr>
            <a:normAutofit/>
          </a:bodyPr>
          <a:lstStyle/>
          <a:p>
            <a:r>
              <a:rPr lang="en-US" sz="3600" dirty="0"/>
              <a:t>Website </a:t>
            </a:r>
            <a:r>
              <a:rPr lang="en-US" sz="3600" dirty="0" err="1"/>
              <a:t>mit</a:t>
            </a:r>
            <a:r>
              <a:rPr lang="en-US" sz="3600" dirty="0"/>
              <a:t> PHP, HTML, CSS, JS, …</a:t>
            </a:r>
          </a:p>
          <a:p>
            <a:r>
              <a:rPr lang="en-US" sz="3600" dirty="0" err="1"/>
              <a:t>Läufer</a:t>
            </a:r>
            <a:r>
              <a:rPr lang="en-US" sz="3600" dirty="0"/>
              <a:t> </a:t>
            </a:r>
            <a:r>
              <a:rPr lang="en-US" sz="3600" dirty="0" err="1"/>
              <a:t>sehen</a:t>
            </a:r>
            <a:r>
              <a:rPr lang="en-US" sz="3600" dirty="0"/>
              <a:t> </a:t>
            </a:r>
            <a:r>
              <a:rPr lang="en-US" sz="3600" dirty="0" err="1"/>
              <a:t>ihre</a:t>
            </a:r>
            <a:r>
              <a:rPr lang="en-US" sz="3600" dirty="0"/>
              <a:t> </a:t>
            </a:r>
            <a:r>
              <a:rPr lang="en-US" sz="3600" dirty="0" err="1"/>
              <a:t>Runden</a:t>
            </a:r>
            <a:r>
              <a:rPr lang="en-US" sz="3600"/>
              <a:t> Information</a:t>
            </a:r>
            <a:endParaRPr lang="en-US" sz="3600" dirty="0"/>
          </a:p>
          <a:p>
            <a:r>
              <a:rPr lang="en-US" sz="3600" dirty="0"/>
              <a:t>Top 10 </a:t>
            </a:r>
            <a:r>
              <a:rPr lang="en-US" sz="3600" dirty="0" err="1"/>
              <a:t>Liste</a:t>
            </a:r>
            <a:r>
              <a:rPr lang="en-US" sz="3600" dirty="0"/>
              <a:t> </a:t>
            </a:r>
          </a:p>
        </p:txBody>
      </p:sp>
      <p:pic>
        <p:nvPicPr>
          <p:cNvPr id="3" name="Google Shape;144;p4">
            <a:extLst>
              <a:ext uri="{FF2B5EF4-FFF2-40B4-BE49-F238E27FC236}">
                <a16:creationId xmlns:a16="http://schemas.microsoft.com/office/drawing/2014/main" id="{814771DA-EDAF-3C56-ADDB-41E66438D0B7}"/>
              </a:ext>
            </a:extLst>
          </p:cNvPr>
          <p:cNvPicPr preferRelativeResize="0">
            <a:picLocks noGrp="1"/>
          </p:cNvPicPr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86767" y="0"/>
            <a:ext cx="1534065" cy="153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474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5FFD45A1788C4088C5159EE15D234E" ma:contentTypeVersion="12" ma:contentTypeDescription="Ein neues Dokument erstellen." ma:contentTypeScope="" ma:versionID="b396707c377e2b3bd2789f264e73a9c5">
  <xsd:schema xmlns:xsd="http://www.w3.org/2001/XMLSchema" xmlns:xs="http://www.w3.org/2001/XMLSchema" xmlns:p="http://schemas.microsoft.com/office/2006/metadata/properties" xmlns:ns3="1412f665-cbdf-4d8c-96da-8d54a3ca6abb" xmlns:ns4="a056d5e5-dc83-401c-a4fe-9b141bc25713" targetNamespace="http://schemas.microsoft.com/office/2006/metadata/properties" ma:root="true" ma:fieldsID="56acd6dd7bc33527cbb44a77ac33451e" ns3:_="" ns4:_="">
    <xsd:import namespace="1412f665-cbdf-4d8c-96da-8d54a3ca6abb"/>
    <xsd:import namespace="a056d5e5-dc83-401c-a4fe-9b141bc257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2f665-cbdf-4d8c-96da-8d54a3ca6a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6d5e5-dc83-401c-a4fe-9b141bc2571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8E812-022B-41E2-B248-425FEAF8E76D}">
  <ds:schemaRefs>
    <ds:schemaRef ds:uri="http://purl.org/dc/dcmitype/"/>
    <ds:schemaRef ds:uri="http://schemas.microsoft.com/office/2006/metadata/properties"/>
    <ds:schemaRef ds:uri="http://purl.org/dc/elements/1.1/"/>
    <ds:schemaRef ds:uri="http://purl.org/dc/terms/"/>
    <ds:schemaRef ds:uri="http://www.w3.org/XML/1998/namespace"/>
    <ds:schemaRef ds:uri="a056d5e5-dc83-401c-a4fe-9b141bc25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1412f665-cbdf-4d8c-96da-8d54a3ca6abb"/>
  </ds:schemaRefs>
</ds:datastoreItem>
</file>

<file path=customXml/itemProps2.xml><?xml version="1.0" encoding="utf-8"?>
<ds:datastoreItem xmlns:ds="http://schemas.openxmlformats.org/officeDocument/2006/customXml" ds:itemID="{B103ADC0-97A6-4645-B3CE-BBF1B2A3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12f665-cbdf-4d8c-96da-8d54a3ca6abb"/>
    <ds:schemaRef ds:uri="a056d5e5-dc83-401c-a4fe-9b141bc257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A10F3CB-3521-4771-90C9-B4147B2420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396</Words>
  <Application>Microsoft Office PowerPoint</Application>
  <PresentationFormat>Widescreen</PresentationFormat>
  <Paragraphs>133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Minecraftia</vt:lpstr>
      <vt:lpstr>Open Sans</vt:lpstr>
      <vt:lpstr>Office</vt:lpstr>
      <vt:lpstr>Rundenzählung</vt:lpstr>
      <vt:lpstr>Überblick</vt:lpstr>
      <vt:lpstr>Projektstruktur Plan</vt:lpstr>
      <vt:lpstr>IMV Matrix</vt:lpstr>
      <vt:lpstr>Zeit Einteilung</vt:lpstr>
      <vt:lpstr>Hardwarebeschaffung  </vt:lpstr>
      <vt:lpstr>Datenbank  </vt:lpstr>
      <vt:lpstr>Rundenzählungsprogramm  </vt:lpstr>
      <vt:lpstr>Anzeige Webseite  </vt:lpstr>
      <vt:lpstr>Testen und Aufbau  </vt:lpstr>
      <vt:lpstr>Zusammenfassung</vt:lpstr>
      <vt:lpstr>Ende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LOIDHOLD Paul</dc:creator>
  <cp:lastModifiedBy>A Fox</cp:lastModifiedBy>
  <cp:revision>8</cp:revision>
  <dcterms:created xsi:type="dcterms:W3CDTF">2022-10-21T05:38:03Z</dcterms:created>
  <dcterms:modified xsi:type="dcterms:W3CDTF">2023-05-09T16:42:16Z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0x010100D05FFD45A1788C4088C5159EE15D234E</vt:lpwstr>
  </property>
</Properties>
</file>