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1_E187371D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58" r:id="rId4"/>
    <p:sldId id="265" r:id="rId5"/>
    <p:sldId id="264" r:id="rId6"/>
    <p:sldId id="266" r:id="rId7"/>
    <p:sldId id="267" r:id="rId8"/>
    <p:sldId id="259" r:id="rId9"/>
    <p:sldId id="260" r:id="rId10"/>
    <p:sldId id="262" r:id="rId11"/>
    <p:sldId id="269" r:id="rId12"/>
    <p:sldId id="263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5935130-06CB-4842-9ADC-4112F3E4951B}">
          <p14:sldIdLst>
            <p14:sldId id="256"/>
            <p14:sldId id="273"/>
          </p14:sldIdLst>
        </p14:section>
        <p14:section name="Was Ist das V-Modell" id="{EF11A7E0-F067-452C-AA02-BDE715BCB870}">
          <p14:sldIdLst>
            <p14:sldId id="258"/>
            <p14:sldId id="265"/>
          </p14:sldIdLst>
        </p14:section>
        <p14:section name="Phasen" id="{89F378E7-0BF8-45D5-8A09-9C7054871A6D}">
          <p14:sldIdLst>
            <p14:sldId id="264"/>
            <p14:sldId id="266"/>
            <p14:sldId id="267"/>
          </p14:sldIdLst>
        </p14:section>
        <p14:section name="W-Modell" id="{E8E6A869-D30E-4ADD-9FB2-B35766C04A27}">
          <p14:sldIdLst>
            <p14:sldId id="259"/>
          </p14:sldIdLst>
        </p14:section>
        <p14:section name="Für was ist das V-Modell geeignet" id="{2B2AF4E4-E3FA-4DCB-BDBF-08288AF78D90}">
          <p14:sldIdLst>
            <p14:sldId id="260"/>
            <p14:sldId id="262"/>
          </p14:sldIdLst>
        </p14:section>
        <p14:section name="Formen" id="{8AAD9298-5010-4390-947D-52EDE18A0FE9}">
          <p14:sldIdLst>
            <p14:sldId id="269"/>
          </p14:sldIdLst>
        </p14:section>
        <p14:section name="Vorteile / Nachteile" id="{82DF3112-D888-4655-859D-1EAF1C403F1B}">
          <p14:sldIdLst>
            <p14:sldId id="263"/>
            <p14:sldId id="270"/>
            <p14:sldId id="271"/>
          </p14:sldIdLst>
        </p14:section>
        <p14:section name="Verwenden?" id="{4C596F36-1360-4B0E-91B2-91B5FE49EA65}">
          <p14:sldIdLst>
            <p14:sldId id="272"/>
          </p14:sldIdLst>
        </p14:section>
        <p14:section name="Ende" id="{4843C54C-18B3-4EE3-8FF0-28C9BE9BBA0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CB881C-6F3B-F894-B78D-81FE642FBC67}" name="BUNEA Leonard-Adrian" initials="LB" userId="S::Leonard-Adrian.bunea@sz-ybbs.ac.at::d91ae729-30f5-4d70-b634-fb4497ed50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32AE4-FD58-4719-BD42-586B20FEF7D3}" v="12" dt="2024-01-08T12:16:14.902"/>
    <p1510:client id="{A41DE990-0A90-486E-9081-8B76B3499DAC}" v="96" dt="2024-01-07T13:57:52.003"/>
    <p1510:client id="{EAACC057-16DB-39BB-9846-F71878413A08}" v="2" dt="2024-01-08T11:51:4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EA Leonard-Adrian" userId="d91ae729-30f5-4d70-b634-fb4497ed500e" providerId="ADAL" clId="{50C32AE4-FD58-4719-BD42-586B20FEF7D3}"/>
    <pc:docChg chg="undo custSel modSld sldOrd">
      <pc:chgData name="BUNEA Leonard-Adrian" userId="d91ae729-30f5-4d70-b634-fb4497ed500e" providerId="ADAL" clId="{50C32AE4-FD58-4719-BD42-586B20FEF7D3}" dt="2024-01-08T12:16:14.902" v="12" actId="404"/>
      <pc:docMkLst>
        <pc:docMk/>
      </pc:docMkLst>
      <pc:sldChg chg="modSp mod">
        <pc:chgData name="BUNEA Leonard-Adrian" userId="d91ae729-30f5-4d70-b634-fb4497ed500e" providerId="ADAL" clId="{50C32AE4-FD58-4719-BD42-586B20FEF7D3}" dt="2024-01-08T12:16:14.902" v="12" actId="404"/>
        <pc:sldMkLst>
          <pc:docMk/>
          <pc:sldMk cId="1034628698" sldId="261"/>
        </pc:sldMkLst>
        <pc:spChg chg="mod">
          <ac:chgData name="BUNEA Leonard-Adrian" userId="d91ae729-30f5-4d70-b634-fb4497ed500e" providerId="ADAL" clId="{50C32AE4-FD58-4719-BD42-586B20FEF7D3}" dt="2024-01-08T12:16:14.902" v="12" actId="404"/>
          <ac:spMkLst>
            <pc:docMk/>
            <pc:sldMk cId="1034628698" sldId="261"/>
            <ac:spMk id="3" creationId="{16F28616-2C30-EA15-466A-FDB20D889696}"/>
          </ac:spMkLst>
        </pc:spChg>
      </pc:sldChg>
      <pc:sldChg chg="ord">
        <pc:chgData name="BUNEA Leonard-Adrian" userId="d91ae729-30f5-4d70-b634-fb4497ed500e" providerId="ADAL" clId="{50C32AE4-FD58-4719-BD42-586B20FEF7D3}" dt="2024-01-08T11:56:05.763" v="1"/>
        <pc:sldMkLst>
          <pc:docMk/>
          <pc:sldMk cId="46114573" sldId="270"/>
        </pc:sldMkLst>
      </pc:sldChg>
    </pc:docChg>
  </pc:docChgLst>
  <pc:docChgLst>
    <pc:chgData name="BUNEA Leonard-Adrian" userId="d91ae729-30f5-4d70-b634-fb4497ed500e" providerId="ADAL" clId="{A41DE990-0A90-486E-9081-8B76B3499DAC}"/>
    <pc:docChg chg="undo custSel addSld delSld modSld sldOrd addSection delSection modSection">
      <pc:chgData name="BUNEA Leonard-Adrian" userId="d91ae729-30f5-4d70-b634-fb4497ed500e" providerId="ADAL" clId="{A41DE990-0A90-486E-9081-8B76B3499DAC}" dt="2024-01-07T14:13:54.539" v="3224"/>
      <pc:docMkLst>
        <pc:docMk/>
      </pc:docMkLst>
      <pc:sldChg chg="addSp delSp modSp new mod setBg">
        <pc:chgData name="BUNEA Leonard-Adrian" userId="d91ae729-30f5-4d70-b634-fb4497ed500e" providerId="ADAL" clId="{A41DE990-0A90-486E-9081-8B76B3499DAC}" dt="2024-01-07T13:46:06.556" v="1825" actId="113"/>
        <pc:sldMkLst>
          <pc:docMk/>
          <pc:sldMk cId="4234236798" sldId="256"/>
        </pc:sldMkLst>
        <pc:spChg chg="mod">
          <ac:chgData name="BUNEA Leonard-Adrian" userId="d91ae729-30f5-4d70-b634-fb4497ed500e" providerId="ADAL" clId="{A41DE990-0A90-486E-9081-8B76B3499DAC}" dt="2024-01-07T13:46:06.556" v="1825" actId="113"/>
          <ac:spMkLst>
            <pc:docMk/>
            <pc:sldMk cId="4234236798" sldId="256"/>
            <ac:spMk id="2" creationId="{99BA65AD-0A36-6631-8034-04C6CEB869C9}"/>
          </ac:spMkLst>
        </pc:spChg>
        <pc:spChg chg="mo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3" creationId="{5BC172AB-10A6-E022-F093-E63C5B642C84}"/>
          </ac:spMkLst>
        </pc:spChg>
        <pc:spChg chg="add del">
          <ac:chgData name="BUNEA Leonard-Adrian" userId="d91ae729-30f5-4d70-b634-fb4497ed500e" providerId="ADAL" clId="{A41DE990-0A90-486E-9081-8B76B3499DAC}" dt="2024-01-04T14:10:00.089" v="145" actId="26606"/>
          <ac:spMkLst>
            <pc:docMk/>
            <pc:sldMk cId="4234236798" sldId="256"/>
            <ac:spMk id="10" creationId="{A3363022-C969-41E9-8EB2-E4C94908C1FA}"/>
          </ac:spMkLst>
        </pc:spChg>
        <pc:spChg chg="add del">
          <ac:chgData name="BUNEA Leonard-Adrian" userId="d91ae729-30f5-4d70-b634-fb4497ed500e" providerId="ADAL" clId="{A41DE990-0A90-486E-9081-8B76B3499DAC}" dt="2024-01-04T14:10:00.089" v="145" actId="26606"/>
          <ac:spMkLst>
            <pc:docMk/>
            <pc:sldMk cId="4234236798" sldId="256"/>
            <ac:spMk id="12" creationId="{8D1AD6B3-BE88-4CEB-BA17-790657CC4729}"/>
          </ac:spMkLst>
        </pc:spChg>
        <pc:spChg chg="add del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19" creationId="{65219498-D544-41AC-98FE-8F956EF66A62}"/>
          </ac:spMkLst>
        </pc:spChg>
        <pc:spChg chg="add del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20" creationId="{F500DBFC-17A9-4E0A-AEE2-A49F9AEEF0FD}"/>
          </ac:spMkLst>
        </pc:spChg>
        <pc:spChg chg="ad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29" creationId="{4E1BEB12-92AF-4445-98AD-4C7756E7C93B}"/>
          </ac:spMkLst>
        </pc:spChg>
        <pc:spChg chg="ad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31" creationId="{D0522C2C-7B5C-48A7-A969-03941E5D2E76}"/>
          </ac:spMkLst>
        </pc:spChg>
        <pc:spChg chg="ad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33" creationId="{9C682A1A-5B2D-4111-BBD6-620165633E5B}"/>
          </ac:spMkLst>
        </pc:spChg>
        <pc:spChg chg="ad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35" creationId="{D6EE29F2-D77F-4BD0-A20B-334D316A1C9D}"/>
          </ac:spMkLst>
        </pc:spChg>
        <pc:spChg chg="add">
          <ac:chgData name="BUNEA Leonard-Adrian" userId="d91ae729-30f5-4d70-b634-fb4497ed500e" providerId="ADAL" clId="{A41DE990-0A90-486E-9081-8B76B3499DAC}" dt="2024-01-07T13:26:40.349" v="1386" actId="26606"/>
          <ac:spMkLst>
            <pc:docMk/>
            <pc:sldMk cId="4234236798" sldId="256"/>
            <ac:spMk id="37" creationId="{22D09ED2-868F-42C6-866E-F92E0CEF314F}"/>
          </ac:spMkLst>
        </pc:spChg>
        <pc:grpChg chg="add del">
          <ac:chgData name="BUNEA Leonard-Adrian" userId="d91ae729-30f5-4d70-b634-fb4497ed500e" providerId="ADAL" clId="{A41DE990-0A90-486E-9081-8B76B3499DAC}" dt="2024-01-04T14:10:00.089" v="145" actId="26606"/>
          <ac:grpSpMkLst>
            <pc:docMk/>
            <pc:sldMk cId="4234236798" sldId="256"/>
            <ac:grpSpMk id="14" creationId="{89D1390B-7E13-4B4F-9CB2-391063412E54}"/>
          </ac:grpSpMkLst>
        </pc:grpChg>
        <pc:grpChg chg="add del">
          <ac:chgData name="BUNEA Leonard-Adrian" userId="d91ae729-30f5-4d70-b634-fb4497ed500e" providerId="ADAL" clId="{A41DE990-0A90-486E-9081-8B76B3499DAC}" dt="2024-01-07T13:26:40.349" v="1386" actId="26606"/>
          <ac:grpSpMkLst>
            <pc:docMk/>
            <pc:sldMk cId="4234236798" sldId="256"/>
            <ac:grpSpMk id="21" creationId="{D74613BB-817C-4C4F-8A24-4936F2F064C0}"/>
          </ac:grpSpMkLst>
        </pc:grpChg>
        <pc:picChg chg="add del">
          <ac:chgData name="BUNEA Leonard-Adrian" userId="d91ae729-30f5-4d70-b634-fb4497ed500e" providerId="ADAL" clId="{A41DE990-0A90-486E-9081-8B76B3499DAC}" dt="2024-01-04T14:10:00.089" v="145" actId="26606"/>
          <ac:picMkLst>
            <pc:docMk/>
            <pc:sldMk cId="4234236798" sldId="256"/>
            <ac:picMk id="7" creationId="{F1AEB9FD-74D7-E5E8-6879-107329B94AAD}"/>
          </ac:picMkLst>
        </pc:picChg>
        <pc:picChg chg="add del">
          <ac:chgData name="BUNEA Leonard-Adrian" userId="d91ae729-30f5-4d70-b634-fb4497ed500e" providerId="ADAL" clId="{A41DE990-0A90-486E-9081-8B76B3499DAC}" dt="2024-01-07T13:26:36.338" v="1385" actId="478"/>
          <ac:picMkLst>
            <pc:docMk/>
            <pc:sldMk cId="4234236798" sldId="256"/>
            <ac:picMk id="25" creationId="{0251B0C9-AB36-34E5-372D-B183B7787DE0}"/>
          </ac:picMkLst>
        </pc:picChg>
      </pc:sldChg>
      <pc:sldChg chg="addSp delSp modSp new del mod setBg setClrOvrMap">
        <pc:chgData name="BUNEA Leonard-Adrian" userId="d91ae729-30f5-4d70-b634-fb4497ed500e" providerId="ADAL" clId="{A41DE990-0A90-486E-9081-8B76B3499DAC}" dt="2024-01-05T12:53:34.217" v="542" actId="47"/>
        <pc:sldMkLst>
          <pc:docMk/>
          <pc:sldMk cId="3708109402" sldId="257"/>
        </pc:sldMkLst>
        <pc:spChg chg="mod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2" creationId="{C54EC0B2-C312-E1AE-2B03-F3AD0CCADBA0}"/>
          </ac:spMkLst>
        </pc:spChg>
        <pc:spChg chg="add del mod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3" creationId="{1F685886-675E-10B0-DAD8-C7A7AAF3E8E7}"/>
          </ac:spMkLst>
        </pc:spChg>
        <pc:spChg chg="add mod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6" creationId="{765C80F2-2993-2F96-2D54-5945D5E993CF}"/>
          </ac:spMkLst>
        </pc:spChg>
        <pc:spChg chg="add del">
          <ac:chgData name="BUNEA Leonard-Adrian" userId="d91ae729-30f5-4d70-b634-fb4497ed500e" providerId="ADAL" clId="{A41DE990-0A90-486E-9081-8B76B3499DAC}" dt="2024-01-04T14:13:06.746" v="272" actId="26606"/>
          <ac:spMkLst>
            <pc:docMk/>
            <pc:sldMk cId="3708109402" sldId="257"/>
            <ac:spMk id="10" creationId="{B6FACB3C-9069-4791-BC5C-0DB7CD19B853}"/>
          </ac:spMkLst>
        </pc:spChg>
        <pc:spChg chg="add del">
          <ac:chgData name="BUNEA Leonard-Adrian" userId="d91ae729-30f5-4d70-b634-fb4497ed500e" providerId="ADAL" clId="{A41DE990-0A90-486E-9081-8B76B3499DAC}" dt="2024-01-04T14:13:06.746" v="272" actId="26606"/>
          <ac:spMkLst>
            <pc:docMk/>
            <pc:sldMk cId="3708109402" sldId="257"/>
            <ac:spMk id="12" creationId="{71F2038E-D777-4B76-81DD-DD13EE91B9DD}"/>
          </ac:spMkLst>
        </pc:spChg>
        <pc:spChg chg="add del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23" creationId="{B6FACB3C-9069-4791-BC5C-0DB7CD19B853}"/>
          </ac:spMkLst>
        </pc:spChg>
        <pc:spChg chg="add del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25" creationId="{71F2038E-D777-4B76-81DD-DD13EE91B9DD}"/>
          </ac:spMkLst>
        </pc:spChg>
        <pc:spChg chg="add">
          <ac:chgData name="BUNEA Leonard-Adrian" userId="d91ae729-30f5-4d70-b634-fb4497ed500e" providerId="ADAL" clId="{A41DE990-0A90-486E-9081-8B76B3499DAC}" dt="2024-01-05T12:52:28.342" v="517" actId="26606"/>
          <ac:spMkLst>
            <pc:docMk/>
            <pc:sldMk cId="3708109402" sldId="257"/>
            <ac:spMk id="36" creationId="{10F24D38-B79E-44B4-830E-043F45D96DC2}"/>
          </ac:spMkLst>
        </pc:spChg>
        <pc:grpChg chg="add del">
          <ac:chgData name="BUNEA Leonard-Adrian" userId="d91ae729-30f5-4d70-b634-fb4497ed500e" providerId="ADAL" clId="{A41DE990-0A90-486E-9081-8B76B3499DAC}" dt="2024-01-04T14:13:06.746" v="272" actId="26606"/>
          <ac:grpSpMkLst>
            <pc:docMk/>
            <pc:sldMk cId="3708109402" sldId="257"/>
            <ac:grpSpMk id="14" creationId="{DD354807-230F-4402-B1B9-F733A8F1F190}"/>
          </ac:grpSpMkLst>
        </pc:grpChg>
        <pc:grpChg chg="add del">
          <ac:chgData name="BUNEA Leonard-Adrian" userId="d91ae729-30f5-4d70-b634-fb4497ed500e" providerId="ADAL" clId="{A41DE990-0A90-486E-9081-8B76B3499DAC}" dt="2024-01-05T12:52:28.342" v="517" actId="26606"/>
          <ac:grpSpMkLst>
            <pc:docMk/>
            <pc:sldMk cId="3708109402" sldId="257"/>
            <ac:grpSpMk id="27" creationId="{DD354807-230F-4402-B1B9-F733A8F1F190}"/>
          </ac:grpSpMkLst>
        </pc:grpChg>
        <pc:picChg chg="add mod">
          <ac:chgData name="BUNEA Leonard-Adrian" userId="d91ae729-30f5-4d70-b634-fb4497ed500e" providerId="ADAL" clId="{A41DE990-0A90-486E-9081-8B76B3499DAC}" dt="2024-01-05T12:52:34.417" v="521" actId="1076"/>
          <ac:picMkLst>
            <pc:docMk/>
            <pc:sldMk cId="3708109402" sldId="257"/>
            <ac:picMk id="4" creationId="{A5418102-D518-C48C-0013-DC7356F4DAA2}"/>
          </ac:picMkLst>
        </pc:picChg>
        <pc:picChg chg="add mod">
          <ac:chgData name="BUNEA Leonard-Adrian" userId="d91ae729-30f5-4d70-b634-fb4497ed500e" providerId="ADAL" clId="{A41DE990-0A90-486E-9081-8B76B3499DAC}" dt="2024-01-04T14:11:47.478" v="177"/>
          <ac:picMkLst>
            <pc:docMk/>
            <pc:sldMk cId="3708109402" sldId="257"/>
            <ac:picMk id="4" creationId="{A852E53B-B0A1-A60D-E554-950B94EB1589}"/>
          </ac:picMkLst>
        </pc:picChg>
        <pc:picChg chg="add del mod">
          <ac:chgData name="BUNEA Leonard-Adrian" userId="d91ae729-30f5-4d70-b634-fb4497ed500e" providerId="ADAL" clId="{A41DE990-0A90-486E-9081-8B76B3499DAC}" dt="2024-01-04T14:18:02.353" v="451" actId="478"/>
          <ac:picMkLst>
            <pc:docMk/>
            <pc:sldMk cId="3708109402" sldId="257"/>
            <ac:picMk id="5" creationId="{83083B1C-D17C-5CF5-43D6-58D8C4C4AA4D}"/>
          </ac:picMkLst>
        </pc:picChg>
        <pc:picChg chg="add del mod">
          <ac:chgData name="BUNEA Leonard-Adrian" userId="d91ae729-30f5-4d70-b634-fb4497ed500e" providerId="ADAL" clId="{A41DE990-0A90-486E-9081-8B76B3499DAC}" dt="2024-01-05T12:52:24.384" v="516" actId="21"/>
          <ac:picMkLst>
            <pc:docMk/>
            <pc:sldMk cId="3708109402" sldId="257"/>
            <ac:picMk id="8" creationId="{FE7B9F21-6DCF-9080-9369-0B8D01B5B3CE}"/>
          </ac:picMkLst>
        </pc:picChg>
        <pc:cxnChg chg="add">
          <ac:chgData name="BUNEA Leonard-Adrian" userId="d91ae729-30f5-4d70-b634-fb4497ed500e" providerId="ADAL" clId="{A41DE990-0A90-486E-9081-8B76B3499DAC}" dt="2024-01-05T12:52:28.342" v="517" actId="26606"/>
          <ac:cxnSpMkLst>
            <pc:docMk/>
            <pc:sldMk cId="3708109402" sldId="257"/>
            <ac:cxnSpMk id="38" creationId="{FC469874-256B-45B3-A79C-7591B4BA1ECC}"/>
          </ac:cxnSpMkLst>
        </pc:cxnChg>
      </pc:sldChg>
      <pc:sldChg chg="addSp delSp modSp new mod setBg addAnim">
        <pc:chgData name="BUNEA Leonard-Adrian" userId="d91ae729-30f5-4d70-b634-fb4497ed500e" providerId="ADAL" clId="{A41DE990-0A90-486E-9081-8B76B3499DAC}" dt="2024-01-07T13:45:24.322" v="1803" actId="1076"/>
        <pc:sldMkLst>
          <pc:docMk/>
          <pc:sldMk cId="1578191369" sldId="258"/>
        </pc:sldMkLst>
        <pc:spChg chg="mod">
          <ac:chgData name="BUNEA Leonard-Adrian" userId="d91ae729-30f5-4d70-b634-fb4497ed500e" providerId="ADAL" clId="{A41DE990-0A90-486E-9081-8B76B3499DAC}" dt="2024-01-07T13:45:24.322" v="1803" actId="1076"/>
          <ac:spMkLst>
            <pc:docMk/>
            <pc:sldMk cId="1578191369" sldId="258"/>
            <ac:spMk id="2" creationId="{904E6E64-7F49-6A03-14E6-50E0FE78C6C4}"/>
          </ac:spMkLst>
        </pc:spChg>
        <pc:spChg chg="del mod">
          <ac:chgData name="BUNEA Leonard-Adrian" userId="d91ae729-30f5-4d70-b634-fb4497ed500e" providerId="ADAL" clId="{A41DE990-0A90-486E-9081-8B76B3499DAC}" dt="2024-01-07T13:45:04.220" v="1779" actId="478"/>
          <ac:spMkLst>
            <pc:docMk/>
            <pc:sldMk cId="1578191369" sldId="258"/>
            <ac:spMk id="3" creationId="{0F0D7893-C685-0BF5-D128-A48E284D31DE}"/>
          </ac:spMkLst>
        </pc:spChg>
        <pc:spChg chg="add del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8" creationId="{A8DB9CD9-59B1-4D73-BC4C-98796A48EF9B}"/>
          </ac:spMkLst>
        </pc:spChg>
        <pc:spChg chg="add del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10" creationId="{8874A6A9-41FF-4E33-AFA8-F9F81436A59E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24" creationId="{D278ADA9-6383-4BDD-80D2-8899A402687B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26" creationId="{484B7147-B0F6-40ED-B5A2-FF72BC8198B6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28" creationId="{B36D2DE0-0628-4A9A-A59D-7BA8B5EB3022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30" creationId="{48E405C9-94BE-41DA-928C-DEC9A8550E9F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32" creationId="{D2091A72-D5BB-42AC-8FD3-F7747D90861E}"/>
          </ac:spMkLst>
        </pc:spChg>
        <pc:spChg chg="add">
          <ac:chgData name="BUNEA Leonard-Adrian" userId="d91ae729-30f5-4d70-b634-fb4497ed500e" providerId="ADAL" clId="{A41DE990-0A90-486E-9081-8B76B3499DAC}" dt="2024-01-07T13:26:46.986" v="1387" actId="26606"/>
          <ac:spMkLst>
            <pc:docMk/>
            <pc:sldMk cId="1578191369" sldId="258"/>
            <ac:spMk id="34" creationId="{6ED12BFC-A737-46AF-8411-481112D54B0C}"/>
          </ac:spMkLst>
        </pc:spChg>
        <pc:grpChg chg="add del">
          <ac:chgData name="BUNEA Leonard-Adrian" userId="d91ae729-30f5-4d70-b634-fb4497ed500e" providerId="ADAL" clId="{A41DE990-0A90-486E-9081-8B76B3499DAC}" dt="2024-01-07T13:26:46.986" v="1387" actId="26606"/>
          <ac:grpSpMkLst>
            <pc:docMk/>
            <pc:sldMk cId="1578191369" sldId="258"/>
            <ac:grpSpMk id="12" creationId="{721D730E-1F97-4071-B143-B05E6D2599BC}"/>
          </ac:grpSpMkLst>
        </pc:grpChg>
      </pc:sldChg>
      <pc:sldChg chg="addSp modSp new mod setBg">
        <pc:chgData name="BUNEA Leonard-Adrian" userId="d91ae729-30f5-4d70-b634-fb4497ed500e" providerId="ADAL" clId="{A41DE990-0A90-486E-9081-8B76B3499DAC}" dt="2024-01-07T13:58:18.305" v="2076" actId="113"/>
        <pc:sldMkLst>
          <pc:docMk/>
          <pc:sldMk cId="1585318410" sldId="259"/>
        </pc:sldMkLst>
        <pc:spChg chg="mod">
          <ac:chgData name="BUNEA Leonard-Adrian" userId="d91ae729-30f5-4d70-b634-fb4497ed500e" providerId="ADAL" clId="{A41DE990-0A90-486E-9081-8B76B3499DAC}" dt="2024-01-07T13:45:54.990" v="1819" actId="113"/>
          <ac:spMkLst>
            <pc:docMk/>
            <pc:sldMk cId="1585318410" sldId="259"/>
            <ac:spMk id="2" creationId="{ABEC856B-6273-B536-44C4-B1C4C12CEED5}"/>
          </ac:spMkLst>
        </pc:spChg>
        <pc:spChg chg="mod">
          <ac:chgData name="BUNEA Leonard-Adrian" userId="d91ae729-30f5-4d70-b634-fb4497ed500e" providerId="ADAL" clId="{A41DE990-0A90-486E-9081-8B76B3499DAC}" dt="2024-01-07T13:30:02.681" v="1420" actId="1076"/>
          <ac:spMkLst>
            <pc:docMk/>
            <pc:sldMk cId="1585318410" sldId="259"/>
            <ac:spMk id="3" creationId="{B80DA0E2-653A-5246-5D29-654F2C269C2D}"/>
          </ac:spMkLst>
        </pc:spChg>
        <pc:spChg chg="add mod">
          <ac:chgData name="BUNEA Leonard-Adrian" userId="d91ae729-30f5-4d70-b634-fb4497ed500e" providerId="ADAL" clId="{A41DE990-0A90-486E-9081-8B76B3499DAC}" dt="2024-01-07T13:54:50.255" v="1870"/>
          <ac:spMkLst>
            <pc:docMk/>
            <pc:sldMk cId="1585318410" sldId="259"/>
            <ac:spMk id="4" creationId="{E7B1ACD6-49A1-9030-F8E3-F32EBF42BB8A}"/>
          </ac:spMkLst>
        </pc:spChg>
        <pc:spChg chg="add mod">
          <ac:chgData name="BUNEA Leonard-Adrian" userId="d91ae729-30f5-4d70-b634-fb4497ed500e" providerId="ADAL" clId="{A41DE990-0A90-486E-9081-8B76B3499DAC}" dt="2024-01-07T13:58:18.305" v="2076" actId="113"/>
          <ac:spMkLst>
            <pc:docMk/>
            <pc:sldMk cId="1585318410" sldId="259"/>
            <ac:spMk id="5" creationId="{E4EE3F0A-519A-EDFC-4B04-C2F217B5D013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8" creationId="{E92FEB64-6EEA-4759-B4A4-BD2C1E660BA8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10" creationId="{B10BB131-AC8E-4A8E-A5D1-36260F720C3B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12" creationId="{14847E93-7DC1-4D4B-8829-B19AA7137C50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14" creationId="{5566D6E1-03A1-4D73-A4E0-35D74D568A04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16" creationId="{9F835A99-04AC-494A-A572-AFE8413CC938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18" creationId="{7B786209-1B0B-4CA9-9BDD-F7327066A84D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20" creationId="{2D2964BB-484D-45AE-AD66-D407D0629652}"/>
          </ac:spMkLst>
        </pc:spChg>
        <pc:spChg chg="add">
          <ac:chgData name="BUNEA Leonard-Adrian" userId="d91ae729-30f5-4d70-b634-fb4497ed500e" providerId="ADAL" clId="{A41DE990-0A90-486E-9081-8B76B3499DAC}" dt="2024-01-07T13:29:55.864" v="1417" actId="26606"/>
          <ac:spMkLst>
            <pc:docMk/>
            <pc:sldMk cId="1585318410" sldId="259"/>
            <ac:spMk id="22" creationId="{6691AC69-A76E-4DAB-B565-468B6B87ACF3}"/>
          </ac:spMkLst>
        </pc:spChg>
      </pc:sldChg>
      <pc:sldChg chg="addSp delSp modSp new mod setBg">
        <pc:chgData name="BUNEA Leonard-Adrian" userId="d91ae729-30f5-4d70-b634-fb4497ed500e" providerId="ADAL" clId="{A41DE990-0A90-486E-9081-8B76B3499DAC}" dt="2024-01-07T13:45:33.440" v="1813" actId="20577"/>
        <pc:sldMkLst>
          <pc:docMk/>
          <pc:sldMk cId="303682248" sldId="260"/>
        </pc:sldMkLst>
        <pc:spChg chg="mod">
          <ac:chgData name="BUNEA Leonard-Adrian" userId="d91ae729-30f5-4d70-b634-fb4497ed500e" providerId="ADAL" clId="{A41DE990-0A90-486E-9081-8B76B3499DAC}" dt="2024-01-07T13:45:33.440" v="1813" actId="20577"/>
          <ac:spMkLst>
            <pc:docMk/>
            <pc:sldMk cId="303682248" sldId="260"/>
            <ac:spMk id="2" creationId="{3B2E77B7-A30A-2C93-16AE-2F2A1401A85D}"/>
          </ac:spMkLst>
        </pc:spChg>
        <pc:spChg chg="del">
          <ac:chgData name="BUNEA Leonard-Adrian" userId="d91ae729-30f5-4d70-b634-fb4497ed500e" providerId="ADAL" clId="{A41DE990-0A90-486E-9081-8B76B3499DAC}" dt="2024-01-05T12:56:09.990" v="737" actId="478"/>
          <ac:spMkLst>
            <pc:docMk/>
            <pc:sldMk cId="303682248" sldId="260"/>
            <ac:spMk id="3" creationId="{77A802D9-0F5D-D62F-1F62-56463616E284}"/>
          </ac:spMkLst>
        </pc:spChg>
        <pc:spChg chg="add del">
          <ac:chgData name="BUNEA Leonard-Adrian" userId="d91ae729-30f5-4d70-b634-fb4497ed500e" providerId="ADAL" clId="{A41DE990-0A90-486E-9081-8B76B3499DAC}" dt="2024-01-04T14:25:51.028" v="460" actId="22"/>
          <ac:spMkLst>
            <pc:docMk/>
            <pc:sldMk cId="303682248" sldId="260"/>
            <ac:spMk id="5" creationId="{88EDBAAD-3F25-FCE8-A908-AFB7E4A77B1A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7" creationId="{59EF30C2-29AC-4A0D-BC0A-A679CF113EDD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9" creationId="{9C682A1A-5B2D-4111-BBD6-620165633E5B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13" creationId="{A04F1504-431A-4D86-9091-AE7E4B33376B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15" creationId="{EA804283-B929-4503-802F-4585376E2B42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17" creationId="{AD3811F5-514E-49A4-B382-673ED228A4CC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19" creationId="{067AD921-1CEE-4C1B-9AA3-C66D908DDD14}"/>
          </ac:spMkLst>
        </pc:spChg>
        <pc:spChg chg="add del">
          <ac:chgData name="BUNEA Leonard-Adrian" userId="d91ae729-30f5-4d70-b634-fb4497ed500e" providerId="ADAL" clId="{A41DE990-0A90-486E-9081-8B76B3499DAC}" dt="2024-01-07T13:30:28.321" v="1422" actId="26606"/>
          <ac:spMkLst>
            <pc:docMk/>
            <pc:sldMk cId="303682248" sldId="260"/>
            <ac:spMk id="21" creationId="{C36A08F5-3B56-47C5-A371-9187BE56E1E5}"/>
          </ac:spMkLst>
        </pc:spChg>
        <pc:spChg chg="add">
          <ac:chgData name="BUNEA Leonard-Adrian" userId="d91ae729-30f5-4d70-b634-fb4497ed500e" providerId="ADAL" clId="{A41DE990-0A90-486E-9081-8B76B3499DAC}" dt="2024-01-07T13:30:28.329" v="1423" actId="26606"/>
          <ac:spMkLst>
            <pc:docMk/>
            <pc:sldMk cId="303682248" sldId="260"/>
            <ac:spMk id="23" creationId="{9AFC454B-A080-4D23-B177-6D5356C6E6EF}"/>
          </ac:spMkLst>
        </pc:spChg>
        <pc:spChg chg="add">
          <ac:chgData name="BUNEA Leonard-Adrian" userId="d91ae729-30f5-4d70-b634-fb4497ed500e" providerId="ADAL" clId="{A41DE990-0A90-486E-9081-8B76B3499DAC}" dt="2024-01-07T13:30:28.329" v="1423" actId="26606"/>
          <ac:spMkLst>
            <pc:docMk/>
            <pc:sldMk cId="303682248" sldId="260"/>
            <ac:spMk id="24" creationId="{D0522C2C-7B5C-48A7-A969-03941E5D2E76}"/>
          </ac:spMkLst>
        </pc:spChg>
        <pc:spChg chg="add">
          <ac:chgData name="BUNEA Leonard-Adrian" userId="d91ae729-30f5-4d70-b634-fb4497ed500e" providerId="ADAL" clId="{A41DE990-0A90-486E-9081-8B76B3499DAC}" dt="2024-01-07T13:30:28.329" v="1423" actId="26606"/>
          <ac:spMkLst>
            <pc:docMk/>
            <pc:sldMk cId="303682248" sldId="260"/>
            <ac:spMk id="25" creationId="{9C682A1A-5B2D-4111-BBD6-620165633E5B}"/>
          </ac:spMkLst>
        </pc:spChg>
        <pc:spChg chg="add">
          <ac:chgData name="BUNEA Leonard-Adrian" userId="d91ae729-30f5-4d70-b634-fb4497ed500e" providerId="ADAL" clId="{A41DE990-0A90-486E-9081-8B76B3499DAC}" dt="2024-01-07T13:30:28.329" v="1423" actId="26606"/>
          <ac:spMkLst>
            <pc:docMk/>
            <pc:sldMk cId="303682248" sldId="260"/>
            <ac:spMk id="26" creationId="{D6EE29F2-D77F-4BD0-A20B-334D316A1C9D}"/>
          </ac:spMkLst>
        </pc:spChg>
        <pc:spChg chg="add">
          <ac:chgData name="BUNEA Leonard-Adrian" userId="d91ae729-30f5-4d70-b634-fb4497ed500e" providerId="ADAL" clId="{A41DE990-0A90-486E-9081-8B76B3499DAC}" dt="2024-01-07T13:30:28.329" v="1423" actId="26606"/>
          <ac:spMkLst>
            <pc:docMk/>
            <pc:sldMk cId="303682248" sldId="260"/>
            <ac:spMk id="27" creationId="{22D09ED2-868F-42C6-866E-F92E0CEF314F}"/>
          </ac:spMkLst>
        </pc:spChg>
        <pc:cxnChg chg="add del">
          <ac:chgData name="BUNEA Leonard-Adrian" userId="d91ae729-30f5-4d70-b634-fb4497ed500e" providerId="ADAL" clId="{A41DE990-0A90-486E-9081-8B76B3499DAC}" dt="2024-01-07T13:30:28.321" v="1422" actId="26606"/>
          <ac:cxnSpMkLst>
            <pc:docMk/>
            <pc:sldMk cId="303682248" sldId="260"/>
            <ac:cxnSpMk id="11" creationId="{266A0658-1CC4-4B0D-AAB7-A702286AFB03}"/>
          </ac:cxnSpMkLst>
        </pc:cxnChg>
      </pc:sldChg>
      <pc:sldChg chg="new del">
        <pc:chgData name="BUNEA Leonard-Adrian" userId="d91ae729-30f5-4d70-b634-fb4497ed500e" providerId="ADAL" clId="{A41DE990-0A90-486E-9081-8B76B3499DAC}" dt="2024-01-04T14:09:28.471" v="115" actId="47"/>
        <pc:sldMkLst>
          <pc:docMk/>
          <pc:sldMk cId="2984675856" sldId="260"/>
        </pc:sldMkLst>
      </pc:sldChg>
      <pc:sldChg chg="addSp delSp modSp new mod setBg">
        <pc:chgData name="BUNEA Leonard-Adrian" userId="d91ae729-30f5-4d70-b634-fb4497ed500e" providerId="ADAL" clId="{A41DE990-0A90-486E-9081-8B76B3499DAC}" dt="2024-01-07T13:42:45.646" v="1618" actId="1076"/>
        <pc:sldMkLst>
          <pc:docMk/>
          <pc:sldMk cId="1034628698" sldId="261"/>
        </pc:sldMkLst>
        <pc:spChg chg="mo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" creationId="{88BA85E0-EFD6-0701-9007-D6BAD4973093}"/>
          </ac:spMkLst>
        </pc:spChg>
        <pc:spChg chg="mod">
          <ac:chgData name="BUNEA Leonard-Adrian" userId="d91ae729-30f5-4d70-b634-fb4497ed500e" providerId="ADAL" clId="{A41DE990-0A90-486E-9081-8B76B3499DAC}" dt="2024-01-07T13:42:45.646" v="1618" actId="1076"/>
          <ac:spMkLst>
            <pc:docMk/>
            <pc:sldMk cId="1034628698" sldId="261"/>
            <ac:spMk id="3" creationId="{16F28616-2C30-EA15-466A-FDB20D889696}"/>
          </ac:spMkLst>
        </pc:spChg>
        <pc:spChg chg="add mod">
          <ac:chgData name="BUNEA Leonard-Adrian" userId="d91ae729-30f5-4d70-b634-fb4497ed500e" providerId="ADAL" clId="{A41DE990-0A90-486E-9081-8B76B3499DAC}" dt="2024-01-07T13:42:41.173" v="1617" actId="1076"/>
          <ac:spMkLst>
            <pc:docMk/>
            <pc:sldMk cId="1034628698" sldId="261"/>
            <ac:spMk id="4" creationId="{08EB47B9-F616-9576-FE60-544AF79F2D0A}"/>
          </ac:spMkLst>
        </pc:spChg>
        <pc:spChg chg="add del">
          <ac:chgData name="BUNEA Leonard-Adrian" userId="d91ae729-30f5-4d70-b634-fb4497ed500e" providerId="ADAL" clId="{A41DE990-0A90-486E-9081-8B76B3499DAC}" dt="2024-01-04T14:27:23.837" v="496" actId="26606"/>
          <ac:spMkLst>
            <pc:docMk/>
            <pc:sldMk cId="1034628698" sldId="261"/>
            <ac:spMk id="9" creationId="{9F7D5CDA-D291-4307-BF55-1381FED29634}"/>
          </ac:spMkLst>
        </pc:spChg>
        <pc:spChg chg="add del">
          <ac:chgData name="BUNEA Leonard-Adrian" userId="d91ae729-30f5-4d70-b634-fb4497ed500e" providerId="ADAL" clId="{A41DE990-0A90-486E-9081-8B76B3499DAC}" dt="2024-01-04T14:27:27.175" v="498" actId="26606"/>
          <ac:spMkLst>
            <pc:docMk/>
            <pc:sldMk cId="1034628698" sldId="261"/>
            <ac:spMk id="11" creationId="{E81BF4F6-F2CF-4984-9D14-D6966D92F99F}"/>
          </ac:spMkLst>
        </pc:spChg>
        <pc:spChg chg="add del">
          <ac:chgData name="BUNEA Leonard-Adrian" userId="d91ae729-30f5-4d70-b634-fb4497ed500e" providerId="ADAL" clId="{A41DE990-0A90-486E-9081-8B76B3499DAC}" dt="2024-01-04T14:27:27.175" v="498" actId="26606"/>
          <ac:spMkLst>
            <pc:docMk/>
            <pc:sldMk cId="1034628698" sldId="261"/>
            <ac:spMk id="12" creationId="{C0763A76-9F1C-4FC5-82B7-DD475DA461B2}"/>
          </ac:spMkLst>
        </pc:spChg>
        <pc:spChg chg="add del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15" creationId="{9F7D5CDA-D291-4307-BF55-1381FED29634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0" creationId="{F837543A-6020-4505-A233-C9DB4BF74011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2" creationId="{35B16301-FB18-48BA-A6DD-C37CAF6F9A18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4" creationId="{C3C0D90E-074A-4F52-9B11-B52BEF4BCBE5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6" creationId="{CABBD4C1-E6F8-46F6-8152-A8A97490BF4D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28" creationId="{83BA5EF5-1FE9-4BF9-83BB-269BCDDF6156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32" creationId="{88853921-7BC9-4BDE-ACAB-133C683C82D6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34" creationId="{09192968-3AE7-4470-A61C-97294BB92731}"/>
          </ac:spMkLst>
        </pc:spChg>
        <pc:spChg chg="add">
          <ac:chgData name="BUNEA Leonard-Adrian" userId="d91ae729-30f5-4d70-b634-fb4497ed500e" providerId="ADAL" clId="{A41DE990-0A90-486E-9081-8B76B3499DAC}" dt="2024-01-07T13:41:47.089" v="1564" actId="26606"/>
          <ac:spMkLst>
            <pc:docMk/>
            <pc:sldMk cId="1034628698" sldId="261"/>
            <ac:spMk id="36" creationId="{3AB72E55-43E4-4356-BFE8-E2102CB0B505}"/>
          </ac:spMkLst>
        </pc:spChg>
        <pc:picChg chg="add del">
          <ac:chgData name="BUNEA Leonard-Adrian" userId="d91ae729-30f5-4d70-b634-fb4497ed500e" providerId="ADAL" clId="{A41DE990-0A90-486E-9081-8B76B3499DAC}" dt="2024-01-04T14:27:23.837" v="496" actId="26606"/>
          <ac:picMkLst>
            <pc:docMk/>
            <pc:sldMk cId="1034628698" sldId="261"/>
            <ac:picMk id="5" creationId="{452D63DE-6F84-AC43-CCD2-5EE5B3F00224}"/>
          </ac:picMkLst>
        </pc:picChg>
        <pc:picChg chg="add del">
          <ac:chgData name="BUNEA Leonard-Adrian" userId="d91ae729-30f5-4d70-b634-fb4497ed500e" providerId="ADAL" clId="{A41DE990-0A90-486E-9081-8B76B3499DAC}" dt="2024-01-04T14:27:27.175" v="498" actId="26606"/>
          <ac:picMkLst>
            <pc:docMk/>
            <pc:sldMk cId="1034628698" sldId="261"/>
            <ac:picMk id="13" creationId="{E9FCB155-DED1-FBFB-8FC9-0B8A494FFA9D}"/>
          </ac:picMkLst>
        </pc:picChg>
        <pc:picChg chg="add del">
          <ac:chgData name="BUNEA Leonard-Adrian" userId="d91ae729-30f5-4d70-b634-fb4497ed500e" providerId="ADAL" clId="{A41DE990-0A90-486E-9081-8B76B3499DAC}" dt="2024-01-07T13:41:43.874" v="1563" actId="478"/>
          <ac:picMkLst>
            <pc:docMk/>
            <pc:sldMk cId="1034628698" sldId="261"/>
            <ac:picMk id="16" creationId="{452D63DE-6F84-AC43-CCD2-5EE5B3F00224}"/>
          </ac:picMkLst>
        </pc:picChg>
        <pc:cxnChg chg="add">
          <ac:chgData name="BUNEA Leonard-Adrian" userId="d91ae729-30f5-4d70-b634-fb4497ed500e" providerId="ADAL" clId="{A41DE990-0A90-486E-9081-8B76B3499DAC}" dt="2024-01-07T13:41:47.089" v="1564" actId="26606"/>
          <ac:cxnSpMkLst>
            <pc:docMk/>
            <pc:sldMk cId="1034628698" sldId="261"/>
            <ac:cxnSpMk id="30" creationId="{4B3BCACB-5880-460B-9606-8C433A9AF99D}"/>
          </ac:cxnSpMkLst>
        </pc:cxnChg>
      </pc:sldChg>
      <pc:sldChg chg="addSp delSp modSp new mod setBg modNotesTx">
        <pc:chgData name="BUNEA Leonard-Adrian" userId="d91ae729-30f5-4d70-b634-fb4497ed500e" providerId="ADAL" clId="{A41DE990-0A90-486E-9081-8B76B3499DAC}" dt="2024-01-07T14:04:54.233" v="2668" actId="20577"/>
        <pc:sldMkLst>
          <pc:docMk/>
          <pc:sldMk cId="180949625" sldId="262"/>
        </pc:sldMkLst>
        <pc:spChg chg="add mod">
          <ac:chgData name="BUNEA Leonard-Adrian" userId="d91ae729-30f5-4d70-b634-fb4497ed500e" providerId="ADAL" clId="{A41DE990-0A90-486E-9081-8B76B3499DAC}" dt="2024-01-07T13:54:52.982" v="1871"/>
          <ac:spMkLst>
            <pc:docMk/>
            <pc:sldMk cId="180949625" sldId="262"/>
            <ac:spMk id="2" creationId="{049A9751-B893-609F-7E44-38D5ED981BFF}"/>
          </ac:spMkLst>
        </pc:spChg>
        <pc:spChg chg="del mod">
          <ac:chgData name="BUNEA Leonard-Adrian" userId="d91ae729-30f5-4d70-b634-fb4497ed500e" providerId="ADAL" clId="{A41DE990-0A90-486E-9081-8B76B3499DAC}" dt="2024-01-05T12:57:16.821" v="769" actId="478"/>
          <ac:spMkLst>
            <pc:docMk/>
            <pc:sldMk cId="180949625" sldId="262"/>
            <ac:spMk id="2" creationId="{6DC2CA48-3BE1-DD4A-099B-FEE24BDDD024}"/>
          </ac:spMkLst>
        </pc:spChg>
        <pc:spChg chg="del mod">
          <ac:chgData name="BUNEA Leonard-Adrian" userId="d91ae729-30f5-4d70-b634-fb4497ed500e" providerId="ADAL" clId="{A41DE990-0A90-486E-9081-8B76B3499DAC}" dt="2024-01-07T13:30:36.878" v="1424" actId="26606"/>
          <ac:spMkLst>
            <pc:docMk/>
            <pc:sldMk cId="180949625" sldId="262"/>
            <ac:spMk id="3" creationId="{D8AC10FE-7325-76BA-D316-AA1D380C8468}"/>
          </ac:spMkLst>
        </pc:spChg>
        <pc:spChg chg="add mod">
          <ac:chgData name="BUNEA Leonard-Adrian" userId="d91ae729-30f5-4d70-b634-fb4497ed500e" providerId="ADAL" clId="{A41DE990-0A90-486E-9081-8B76B3499DAC}" dt="2024-01-07T13:58:23.051" v="2077" actId="113"/>
          <ac:spMkLst>
            <pc:docMk/>
            <pc:sldMk cId="180949625" sldId="262"/>
            <ac:spMk id="4" creationId="{8030EF4D-5EF5-7076-7683-C59F3E022598}"/>
          </ac:spMkLst>
        </pc:spChg>
        <pc:spChg chg="add del mod">
          <ac:chgData name="BUNEA Leonard-Adrian" userId="d91ae729-30f5-4d70-b634-fb4497ed500e" providerId="ADAL" clId="{A41DE990-0A90-486E-9081-8B76B3499DAC}" dt="2024-01-05T12:57:19.051" v="770" actId="478"/>
          <ac:spMkLst>
            <pc:docMk/>
            <pc:sldMk cId="180949625" sldId="262"/>
            <ac:spMk id="5" creationId="{11E3A853-461D-006E-1972-5BE478D96928}"/>
          </ac:spMkLst>
        </pc:spChg>
        <pc:spChg chg="add">
          <ac:chgData name="BUNEA Leonard-Adrian" userId="d91ae729-30f5-4d70-b634-fb4497ed500e" providerId="ADAL" clId="{A41DE990-0A90-486E-9081-8B76B3499DAC}" dt="2024-01-07T13:30:36.878" v="1424" actId="26606"/>
          <ac:spMkLst>
            <pc:docMk/>
            <pc:sldMk cId="180949625" sldId="262"/>
            <ac:spMk id="9" creationId="{AE2B703B-46F9-481A-A605-82E2A828C4FA}"/>
          </ac:spMkLst>
        </pc:spChg>
        <pc:spChg chg="add">
          <ac:chgData name="BUNEA Leonard-Adrian" userId="d91ae729-30f5-4d70-b634-fb4497ed500e" providerId="ADAL" clId="{A41DE990-0A90-486E-9081-8B76B3499DAC}" dt="2024-01-07T13:30:36.878" v="1424" actId="26606"/>
          <ac:spMkLst>
            <pc:docMk/>
            <pc:sldMk cId="180949625" sldId="262"/>
            <ac:spMk id="11" creationId="{F13BE4D7-0C3D-4906-B230-A1C5B4665CCF}"/>
          </ac:spMkLst>
        </pc:spChg>
        <pc:graphicFrameChg chg="add mod modGraphic">
          <ac:chgData name="BUNEA Leonard-Adrian" userId="d91ae729-30f5-4d70-b634-fb4497ed500e" providerId="ADAL" clId="{A41DE990-0A90-486E-9081-8B76B3499DAC}" dt="2024-01-07T13:32:22.227" v="1453" actId="20577"/>
          <ac:graphicFrameMkLst>
            <pc:docMk/>
            <pc:sldMk cId="180949625" sldId="262"/>
            <ac:graphicFrameMk id="6" creationId="{8BDE46A4-BDF3-E468-80B1-59A6DDC74808}"/>
          </ac:graphicFrameMkLst>
        </pc:graphicFrameChg>
      </pc:sldChg>
      <pc:sldChg chg="new del">
        <pc:chgData name="BUNEA Leonard-Adrian" userId="d91ae729-30f5-4d70-b634-fb4497ed500e" providerId="ADAL" clId="{A41DE990-0A90-486E-9081-8B76B3499DAC}" dt="2024-01-04T14:27:37.266" v="504" actId="47"/>
        <pc:sldMkLst>
          <pc:docMk/>
          <pc:sldMk cId="3173376840" sldId="262"/>
        </pc:sldMkLst>
      </pc:sldChg>
      <pc:sldChg chg="new del">
        <pc:chgData name="BUNEA Leonard-Adrian" userId="d91ae729-30f5-4d70-b634-fb4497ed500e" providerId="ADAL" clId="{A41DE990-0A90-486E-9081-8B76B3499DAC}" dt="2024-01-04T14:27:38.175" v="505" actId="47"/>
        <pc:sldMkLst>
          <pc:docMk/>
          <pc:sldMk cId="3128096785" sldId="263"/>
        </pc:sldMkLst>
      </pc:sldChg>
      <pc:sldChg chg="addSp modSp new mod setBg modNotesTx">
        <pc:chgData name="BUNEA Leonard-Adrian" userId="d91ae729-30f5-4d70-b634-fb4497ed500e" providerId="ADAL" clId="{A41DE990-0A90-486E-9081-8B76B3499DAC}" dt="2024-01-07T14:07:53.676" v="2769" actId="20577"/>
        <pc:sldMkLst>
          <pc:docMk/>
          <pc:sldMk cId="4114923108" sldId="263"/>
        </pc:sldMkLst>
        <pc:spChg chg="mod">
          <ac:chgData name="BUNEA Leonard-Adrian" userId="d91ae729-30f5-4d70-b634-fb4497ed500e" providerId="ADAL" clId="{A41DE990-0A90-486E-9081-8B76B3499DAC}" dt="2024-01-07T13:45:49.437" v="1817" actId="113"/>
          <ac:spMkLst>
            <pc:docMk/>
            <pc:sldMk cId="4114923108" sldId="263"/>
            <ac:spMk id="2" creationId="{2D4F3291-B051-2825-8A8D-9F252B0C82A3}"/>
          </ac:spMkLst>
        </pc:spChg>
        <pc:spChg chg="mod">
          <ac:chgData name="BUNEA Leonard-Adrian" userId="d91ae729-30f5-4d70-b634-fb4497ed500e" providerId="ADAL" clId="{A41DE990-0A90-486E-9081-8B76B3499DAC}" dt="2024-01-07T13:33:02.325" v="1461" actId="26606"/>
          <ac:spMkLst>
            <pc:docMk/>
            <pc:sldMk cId="4114923108" sldId="263"/>
            <ac:spMk id="3" creationId="{9FDA6965-74F3-D1D9-A10C-CC74642A2E0D}"/>
          </ac:spMkLst>
        </pc:spChg>
        <pc:spChg chg="add mod">
          <ac:chgData name="BUNEA Leonard-Adrian" userId="d91ae729-30f5-4d70-b634-fb4497ed500e" providerId="ADAL" clId="{A41DE990-0A90-486E-9081-8B76B3499DAC}" dt="2024-01-07T13:54:57.943" v="1873"/>
          <ac:spMkLst>
            <pc:docMk/>
            <pc:sldMk cId="4114923108" sldId="263"/>
            <ac:spMk id="4" creationId="{505F10B9-1A32-33D3-A522-301C2D8F0A42}"/>
          </ac:spMkLst>
        </pc:spChg>
        <pc:spChg chg="add mod">
          <ac:chgData name="BUNEA Leonard-Adrian" userId="d91ae729-30f5-4d70-b634-fb4497ed500e" providerId="ADAL" clId="{A41DE990-0A90-486E-9081-8B76B3499DAC}" dt="2024-01-07T13:58:31.120" v="2079" actId="113"/>
          <ac:spMkLst>
            <pc:docMk/>
            <pc:sldMk cId="4114923108" sldId="263"/>
            <ac:spMk id="5" creationId="{55EEE889-3FB9-45E5-0D2D-4B3F2C74A894}"/>
          </ac:spMkLst>
        </pc:spChg>
        <pc:spChg chg="add">
          <ac:chgData name="BUNEA Leonard-Adrian" userId="d91ae729-30f5-4d70-b634-fb4497ed500e" providerId="ADAL" clId="{A41DE990-0A90-486E-9081-8B76B3499DAC}" dt="2024-01-07T13:33:02.325" v="1461" actId="26606"/>
          <ac:spMkLst>
            <pc:docMk/>
            <pc:sldMk cId="4114923108" sldId="263"/>
            <ac:spMk id="8" creationId="{907EF6B7-1338-4443-8C46-6A318D952DFD}"/>
          </ac:spMkLst>
        </pc:spChg>
        <pc:spChg chg="add">
          <ac:chgData name="BUNEA Leonard-Adrian" userId="d91ae729-30f5-4d70-b634-fb4497ed500e" providerId="ADAL" clId="{A41DE990-0A90-486E-9081-8B76B3499DAC}" dt="2024-01-07T13:33:02.325" v="1461" actId="26606"/>
          <ac:spMkLst>
            <pc:docMk/>
            <pc:sldMk cId="4114923108" sldId="263"/>
            <ac:spMk id="10" creationId="{DAAE4CDD-124C-4DCF-9584-B6033B545DD5}"/>
          </ac:spMkLst>
        </pc:spChg>
        <pc:spChg chg="add">
          <ac:chgData name="BUNEA Leonard-Adrian" userId="d91ae729-30f5-4d70-b634-fb4497ed500e" providerId="ADAL" clId="{A41DE990-0A90-486E-9081-8B76B3499DAC}" dt="2024-01-07T13:33:02.325" v="1461" actId="26606"/>
          <ac:spMkLst>
            <pc:docMk/>
            <pc:sldMk cId="4114923108" sldId="263"/>
            <ac:spMk id="12" creationId="{081E4A58-353D-44AE-B2FC-2A74E2E400F7}"/>
          </ac:spMkLst>
        </pc:spChg>
      </pc:sldChg>
      <pc:sldChg chg="addSp delSp modSp new mod setBg modNotesTx">
        <pc:chgData name="BUNEA Leonard-Adrian" userId="d91ae729-30f5-4d70-b634-fb4497ed500e" providerId="ADAL" clId="{A41DE990-0A90-486E-9081-8B76B3499DAC}" dt="2024-01-07T14:01:57.080" v="2327" actId="20577"/>
        <pc:sldMkLst>
          <pc:docMk/>
          <pc:sldMk cId="1942658045" sldId="264"/>
        </pc:sldMkLst>
        <pc:spChg chg="mod">
          <ac:chgData name="BUNEA Leonard-Adrian" userId="d91ae729-30f5-4d70-b634-fb4497ed500e" providerId="ADAL" clId="{A41DE990-0A90-486E-9081-8B76B3499DAC}" dt="2024-01-07T13:45:59.582" v="1822" actId="113"/>
          <ac:spMkLst>
            <pc:docMk/>
            <pc:sldMk cId="1942658045" sldId="264"/>
            <ac:spMk id="2" creationId="{CCD007B8-AAD6-358C-5907-D700071AD3C8}"/>
          </ac:spMkLst>
        </pc:spChg>
        <pc:spChg chg="mod">
          <ac:chgData name="BUNEA Leonard-Adrian" userId="d91ae729-30f5-4d70-b634-fb4497ed500e" providerId="ADAL" clId="{A41DE990-0A90-486E-9081-8B76B3499DAC}" dt="2024-01-07T13:27:33.286" v="1398" actId="26606"/>
          <ac:spMkLst>
            <pc:docMk/>
            <pc:sldMk cId="1942658045" sldId="264"/>
            <ac:spMk id="3" creationId="{6C09C217-D2AA-1647-3F28-50E366C32D0E}"/>
          </ac:spMkLst>
        </pc:spChg>
        <pc:spChg chg="add del mod">
          <ac:chgData name="BUNEA Leonard-Adrian" userId="d91ae729-30f5-4d70-b634-fb4497ed500e" providerId="ADAL" clId="{A41DE990-0A90-486E-9081-8B76B3499DAC}" dt="2024-01-07T13:54:22.412" v="1865"/>
          <ac:spMkLst>
            <pc:docMk/>
            <pc:sldMk cId="1942658045" sldId="264"/>
            <ac:spMk id="4" creationId="{36F28823-5B5F-C0A5-2C66-8A411D40CF42}"/>
          </ac:spMkLst>
        </pc:spChg>
        <pc:spChg chg="add mod">
          <ac:chgData name="BUNEA Leonard-Adrian" userId="d91ae729-30f5-4d70-b634-fb4497ed500e" providerId="ADAL" clId="{A41DE990-0A90-486E-9081-8B76B3499DAC}" dt="2024-01-07T13:54:45.390" v="1867"/>
          <ac:spMkLst>
            <pc:docMk/>
            <pc:sldMk cId="1942658045" sldId="264"/>
            <ac:spMk id="5" creationId="{3887126F-AE45-5553-66D2-AB3622191669}"/>
          </ac:spMkLst>
        </pc:spChg>
        <pc:spChg chg="add del mod">
          <ac:chgData name="BUNEA Leonard-Adrian" userId="d91ae729-30f5-4d70-b634-fb4497ed500e" providerId="ADAL" clId="{A41DE990-0A90-486E-9081-8B76B3499DAC}" dt="2024-01-07T13:57:20.301" v="2057"/>
          <ac:spMkLst>
            <pc:docMk/>
            <pc:sldMk cId="1942658045" sldId="264"/>
            <ac:spMk id="6" creationId="{E306496B-8AC7-75D2-BF61-E5370A647395}"/>
          </ac:spMkLst>
        </pc:spChg>
        <pc:spChg chg="add">
          <ac:chgData name="BUNEA Leonard-Adrian" userId="d91ae729-30f5-4d70-b634-fb4497ed500e" providerId="ADAL" clId="{A41DE990-0A90-486E-9081-8B76B3499DAC}" dt="2024-01-07T13:27:33.286" v="1398" actId="26606"/>
          <ac:spMkLst>
            <pc:docMk/>
            <pc:sldMk cId="1942658045" sldId="264"/>
            <ac:spMk id="8" creationId="{907EF6B7-1338-4443-8C46-6A318D952DFD}"/>
          </ac:spMkLst>
        </pc:spChg>
        <pc:spChg chg="add del">
          <ac:chgData name="BUNEA Leonard-Adrian" userId="d91ae729-30f5-4d70-b634-fb4497ed500e" providerId="ADAL" clId="{A41DE990-0A90-486E-9081-8B76B3499DAC}" dt="2024-01-07T13:57:31.711" v="2061" actId="22"/>
          <ac:spMkLst>
            <pc:docMk/>
            <pc:sldMk cId="1942658045" sldId="264"/>
            <ac:spMk id="9" creationId="{5F50F3AE-EE77-FA61-A7B6-2EF160224FAA}"/>
          </ac:spMkLst>
        </pc:spChg>
        <pc:spChg chg="add">
          <ac:chgData name="BUNEA Leonard-Adrian" userId="d91ae729-30f5-4d70-b634-fb4497ed500e" providerId="ADAL" clId="{A41DE990-0A90-486E-9081-8B76B3499DAC}" dt="2024-01-07T13:27:33.286" v="1398" actId="26606"/>
          <ac:spMkLst>
            <pc:docMk/>
            <pc:sldMk cId="1942658045" sldId="264"/>
            <ac:spMk id="10" creationId="{DAAE4CDD-124C-4DCF-9584-B6033B545DD5}"/>
          </ac:spMkLst>
        </pc:spChg>
        <pc:spChg chg="add mod">
          <ac:chgData name="BUNEA Leonard-Adrian" userId="d91ae729-30f5-4d70-b634-fb4497ed500e" providerId="ADAL" clId="{A41DE990-0A90-486E-9081-8B76B3499DAC}" dt="2024-01-07T13:58:04.167" v="2073" actId="113"/>
          <ac:spMkLst>
            <pc:docMk/>
            <pc:sldMk cId="1942658045" sldId="264"/>
            <ac:spMk id="11" creationId="{EE98587E-5805-E566-A5E9-1638FF53903B}"/>
          </ac:spMkLst>
        </pc:spChg>
        <pc:spChg chg="add">
          <ac:chgData name="BUNEA Leonard-Adrian" userId="d91ae729-30f5-4d70-b634-fb4497ed500e" providerId="ADAL" clId="{A41DE990-0A90-486E-9081-8B76B3499DAC}" dt="2024-01-07T13:27:33.286" v="1398" actId="26606"/>
          <ac:spMkLst>
            <pc:docMk/>
            <pc:sldMk cId="1942658045" sldId="264"/>
            <ac:spMk id="12" creationId="{081E4A58-353D-44AE-B2FC-2A74E2E400F7}"/>
          </ac:spMkLst>
        </pc:spChg>
      </pc:sldChg>
      <pc:sldChg chg="new del">
        <pc:chgData name="BUNEA Leonard-Adrian" userId="d91ae729-30f5-4d70-b634-fb4497ed500e" providerId="ADAL" clId="{A41DE990-0A90-486E-9081-8B76B3499DAC}" dt="2024-01-04T14:27:36.124" v="503" actId="47"/>
        <pc:sldMkLst>
          <pc:docMk/>
          <pc:sldMk cId="2751925405" sldId="264"/>
        </pc:sldMkLst>
      </pc:sldChg>
      <pc:sldChg chg="addSp delSp modSp new mod setBg addCm delCm modNotesTx">
        <pc:chgData name="BUNEA Leonard-Adrian" userId="d91ae729-30f5-4d70-b634-fb4497ed500e" providerId="ADAL" clId="{A41DE990-0A90-486E-9081-8B76B3499DAC}" dt="2024-01-07T14:12:36.259" v="3222"/>
        <pc:sldMkLst>
          <pc:docMk/>
          <pc:sldMk cId="210868300" sldId="265"/>
        </pc:sldMkLst>
        <pc:spChg chg="mod">
          <ac:chgData name="BUNEA Leonard-Adrian" userId="d91ae729-30f5-4d70-b634-fb4497ed500e" providerId="ADAL" clId="{A41DE990-0A90-486E-9081-8B76B3499DAC}" dt="2024-01-07T13:46:02.795" v="1823" actId="113"/>
          <ac:spMkLst>
            <pc:docMk/>
            <pc:sldMk cId="210868300" sldId="265"/>
            <ac:spMk id="2" creationId="{8D09556D-7513-A3BD-3C90-1EA9F998A9B2}"/>
          </ac:spMkLst>
        </pc:spChg>
        <pc:spChg chg="add del mod">
          <ac:chgData name="BUNEA Leonard-Adrian" userId="d91ae729-30f5-4d70-b634-fb4497ed500e" providerId="ADAL" clId="{A41DE990-0A90-486E-9081-8B76B3499DAC}" dt="2024-01-07T13:53:23.170" v="1853"/>
          <ac:spMkLst>
            <pc:docMk/>
            <pc:sldMk cId="210868300" sldId="265"/>
            <ac:spMk id="3" creationId="{4732BD1E-3AF3-0FDB-ABC5-E424AF6C3281}"/>
          </ac:spMkLst>
        </pc:spChg>
        <pc:spChg chg="del">
          <ac:chgData name="BUNEA Leonard-Adrian" userId="d91ae729-30f5-4d70-b634-fb4497ed500e" providerId="ADAL" clId="{A41DE990-0A90-486E-9081-8B76B3499DAC}" dt="2024-01-05T12:53:01.682" v="533" actId="478"/>
          <ac:spMkLst>
            <pc:docMk/>
            <pc:sldMk cId="210868300" sldId="265"/>
            <ac:spMk id="3" creationId="{97A5CF48-4541-3FE5-3232-C6F277F2B06B}"/>
          </ac:spMkLst>
        </pc:spChg>
        <pc:spChg chg="add mod">
          <ac:chgData name="BUNEA Leonard-Adrian" userId="d91ae729-30f5-4d70-b634-fb4497ed500e" providerId="ADAL" clId="{A41DE990-0A90-486E-9081-8B76B3499DAC}" dt="2024-01-07T13:28:23.331" v="1403" actId="14100"/>
          <ac:spMkLst>
            <pc:docMk/>
            <pc:sldMk cId="210868300" sldId="265"/>
            <ac:spMk id="4" creationId="{0B1C49A5-A937-E93A-B6D7-FC2877C92CE8}"/>
          </ac:spMkLst>
        </pc:spChg>
        <pc:spChg chg="add mod ord">
          <ac:chgData name="BUNEA Leonard-Adrian" userId="d91ae729-30f5-4d70-b634-fb4497ed500e" providerId="ADAL" clId="{A41DE990-0A90-486E-9081-8B76B3499DAC}" dt="2024-01-07T13:28:52.832" v="1410" actId="1076"/>
          <ac:spMkLst>
            <pc:docMk/>
            <pc:sldMk cId="210868300" sldId="265"/>
            <ac:spMk id="5" creationId="{77CEB42E-1A29-21FD-5DE9-8A26773D76D8}"/>
          </ac:spMkLst>
        </pc:spChg>
        <pc:spChg chg="add mod">
          <ac:chgData name="BUNEA Leonard-Adrian" userId="d91ae729-30f5-4d70-b634-fb4497ed500e" providerId="ADAL" clId="{A41DE990-0A90-486E-9081-8B76B3499DAC}" dt="2024-01-07T13:54:41.537" v="1866" actId="207"/>
          <ac:spMkLst>
            <pc:docMk/>
            <pc:sldMk cId="210868300" sldId="265"/>
            <ac:spMk id="7" creationId="{905362BA-4288-39E6-3B5E-D44A7D33F0C5}"/>
          </ac:spMkLst>
        </pc:spChg>
        <pc:spChg chg="add mod">
          <ac:chgData name="BUNEA Leonard-Adrian" userId="d91ae729-30f5-4d70-b634-fb4497ed500e" providerId="ADAL" clId="{A41DE990-0A90-486E-9081-8B76B3499DAC}" dt="2024-01-07T13:58:02.060" v="2072" actId="113"/>
          <ac:spMkLst>
            <pc:docMk/>
            <pc:sldMk cId="210868300" sldId="265"/>
            <ac:spMk id="8" creationId="{2AC82CE1-8126-EDE7-D110-7B50F22E8689}"/>
          </ac:spMkLst>
        </pc:spChg>
        <pc:spChg chg="add">
          <ac:chgData name="BUNEA Leonard-Adrian" userId="d91ae729-30f5-4d70-b634-fb4497ed500e" providerId="ADAL" clId="{A41DE990-0A90-486E-9081-8B76B3499DAC}" dt="2024-01-07T13:26:52.555" v="1388" actId="26606"/>
          <ac:spMkLst>
            <pc:docMk/>
            <pc:sldMk cId="210868300" sldId="265"/>
            <ac:spMk id="11" creationId="{7DA1F35B-C8F7-4A5A-9339-7DA4D785B300}"/>
          </ac:spMkLst>
        </pc:spChg>
        <pc:spChg chg="add">
          <ac:chgData name="BUNEA Leonard-Adrian" userId="d91ae729-30f5-4d70-b634-fb4497ed500e" providerId="ADAL" clId="{A41DE990-0A90-486E-9081-8B76B3499DAC}" dt="2024-01-07T13:26:52.555" v="1388" actId="26606"/>
          <ac:spMkLst>
            <pc:docMk/>
            <pc:sldMk cId="210868300" sldId="265"/>
            <ac:spMk id="13" creationId="{B2D4AD41-40DA-4A81-92F5-B6E3BA1ED82A}"/>
          </ac:spMkLst>
        </pc:spChg>
        <pc:picChg chg="add mod ord">
          <ac:chgData name="BUNEA Leonard-Adrian" userId="d91ae729-30f5-4d70-b634-fb4497ed500e" providerId="ADAL" clId="{A41DE990-0A90-486E-9081-8B76B3499DAC}" dt="2024-01-07T13:28:40.100" v="1408" actId="167"/>
          <ac:picMkLst>
            <pc:docMk/>
            <pc:sldMk cId="210868300" sldId="265"/>
            <ac:picMk id="6" creationId="{7BED7117-B70E-7E24-073E-367F33AF012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BUNEA Leonard-Adrian" userId="d91ae729-30f5-4d70-b634-fb4497ed500e" providerId="ADAL" clId="{A41DE990-0A90-486E-9081-8B76B3499DAC}" dt="2024-01-07T14:12:36.259" v="3222"/>
              <pc2:cmMkLst xmlns:pc2="http://schemas.microsoft.com/office/powerpoint/2019/9/main/command">
                <pc:docMk/>
                <pc:sldMk cId="210868300" sldId="265"/>
                <pc2:cmMk id="{2C2B8039-AC5D-4772-BE8E-B71579369F94}"/>
              </pc2:cmMkLst>
            </pc226:cmChg>
          </p:ext>
        </pc:extLst>
      </pc:sldChg>
      <pc:sldChg chg="addSp delSp modSp new mod setBg">
        <pc:chgData name="BUNEA Leonard-Adrian" userId="d91ae729-30f5-4d70-b634-fb4497ed500e" providerId="ADAL" clId="{A41DE990-0A90-486E-9081-8B76B3499DAC}" dt="2024-01-07T13:58:06.280" v="2074" actId="113"/>
        <pc:sldMkLst>
          <pc:docMk/>
          <pc:sldMk cId="3344228357" sldId="266"/>
        </pc:sldMkLst>
        <pc:spChg chg="mod">
          <ac:chgData name="BUNEA Leonard-Adrian" userId="d91ae729-30f5-4d70-b634-fb4497ed500e" providerId="ADAL" clId="{A41DE990-0A90-486E-9081-8B76B3499DAC}" dt="2024-01-07T13:45:58.110" v="1821" actId="113"/>
          <ac:spMkLst>
            <pc:docMk/>
            <pc:sldMk cId="3344228357" sldId="266"/>
            <ac:spMk id="2" creationId="{DCA96F5C-371D-13CD-7230-6698D4F4CD08}"/>
          </ac:spMkLst>
        </pc:spChg>
        <pc:spChg chg="mod">
          <ac:chgData name="BUNEA Leonard-Adrian" userId="d91ae729-30f5-4d70-b634-fb4497ed500e" providerId="ADAL" clId="{A41DE990-0A90-486E-9081-8B76B3499DAC}" dt="2024-01-07T13:29:25.465" v="1413" actId="1076"/>
          <ac:spMkLst>
            <pc:docMk/>
            <pc:sldMk cId="3344228357" sldId="266"/>
            <ac:spMk id="3" creationId="{9FBC3E70-4A60-1164-7EE2-10F1028722F3}"/>
          </ac:spMkLst>
        </pc:spChg>
        <pc:spChg chg="add del mod">
          <ac:chgData name="BUNEA Leonard-Adrian" userId="d91ae729-30f5-4d70-b634-fb4497ed500e" providerId="ADAL" clId="{A41DE990-0A90-486E-9081-8B76B3499DAC}" dt="2024-01-07T13:54:21.032" v="1864"/>
          <ac:spMkLst>
            <pc:docMk/>
            <pc:sldMk cId="3344228357" sldId="266"/>
            <ac:spMk id="4" creationId="{786D8544-2160-5689-4179-E9BFF6ACC05D}"/>
          </ac:spMkLst>
        </pc:spChg>
        <pc:spChg chg="add mod">
          <ac:chgData name="BUNEA Leonard-Adrian" userId="d91ae729-30f5-4d70-b634-fb4497ed500e" providerId="ADAL" clId="{A41DE990-0A90-486E-9081-8B76B3499DAC}" dt="2024-01-07T13:54:46.669" v="1868"/>
          <ac:spMkLst>
            <pc:docMk/>
            <pc:sldMk cId="3344228357" sldId="266"/>
            <ac:spMk id="5" creationId="{1447CCB7-281F-D705-1D2D-1373FF0D9912}"/>
          </ac:spMkLst>
        </pc:spChg>
        <pc:spChg chg="add mod">
          <ac:chgData name="BUNEA Leonard-Adrian" userId="d91ae729-30f5-4d70-b634-fb4497ed500e" providerId="ADAL" clId="{A41DE990-0A90-486E-9081-8B76B3499DAC}" dt="2024-01-07T13:58:06.280" v="2074" actId="113"/>
          <ac:spMkLst>
            <pc:docMk/>
            <pc:sldMk cId="3344228357" sldId="266"/>
            <ac:spMk id="6" creationId="{7F44632A-D4EA-8EB8-11B1-BCA754B79ED6}"/>
          </ac:spMkLst>
        </pc:spChg>
        <pc:spChg chg="add">
          <ac:chgData name="BUNEA Leonard-Adrian" userId="d91ae729-30f5-4d70-b634-fb4497ed500e" providerId="ADAL" clId="{A41DE990-0A90-486E-9081-8B76B3499DAC}" dt="2024-01-07T13:29:14.450" v="1411" actId="26606"/>
          <ac:spMkLst>
            <pc:docMk/>
            <pc:sldMk cId="3344228357" sldId="266"/>
            <ac:spMk id="8" creationId="{C2554CA6-288E-4202-BC52-2E5A8F0C0AED}"/>
          </ac:spMkLst>
        </pc:spChg>
        <pc:spChg chg="add">
          <ac:chgData name="BUNEA Leonard-Adrian" userId="d91ae729-30f5-4d70-b634-fb4497ed500e" providerId="ADAL" clId="{A41DE990-0A90-486E-9081-8B76B3499DAC}" dt="2024-01-07T13:29:14.450" v="1411" actId="26606"/>
          <ac:spMkLst>
            <pc:docMk/>
            <pc:sldMk cId="3344228357" sldId="266"/>
            <ac:spMk id="10" creationId="{B10BB131-AC8E-4A8E-A5D1-36260F720C3B}"/>
          </ac:spMkLst>
        </pc:spChg>
        <pc:spChg chg="add">
          <ac:chgData name="BUNEA Leonard-Adrian" userId="d91ae729-30f5-4d70-b634-fb4497ed500e" providerId="ADAL" clId="{A41DE990-0A90-486E-9081-8B76B3499DAC}" dt="2024-01-07T13:29:14.450" v="1411" actId="26606"/>
          <ac:spMkLst>
            <pc:docMk/>
            <pc:sldMk cId="3344228357" sldId="266"/>
            <ac:spMk id="12" creationId="{5B7778FC-632E-4DCA-A7CB-0D7731CCF970}"/>
          </ac:spMkLst>
        </pc:spChg>
        <pc:spChg chg="add">
          <ac:chgData name="BUNEA Leonard-Adrian" userId="d91ae729-30f5-4d70-b634-fb4497ed500e" providerId="ADAL" clId="{A41DE990-0A90-486E-9081-8B76B3499DAC}" dt="2024-01-07T13:29:14.450" v="1411" actId="26606"/>
          <ac:spMkLst>
            <pc:docMk/>
            <pc:sldMk cId="3344228357" sldId="266"/>
            <ac:spMk id="14" creationId="{FA23A907-97FB-4A8F-880A-DD77401C4296}"/>
          </ac:spMkLst>
        </pc:spChg>
      </pc:sldChg>
      <pc:sldChg chg="addSp delSp modSp new mod setBg modNotesTx">
        <pc:chgData name="BUNEA Leonard-Adrian" userId="d91ae729-30f5-4d70-b634-fb4497ed500e" providerId="ADAL" clId="{A41DE990-0A90-486E-9081-8B76B3499DAC}" dt="2024-01-07T14:03:20.097" v="2543" actId="20577"/>
        <pc:sldMkLst>
          <pc:docMk/>
          <pc:sldMk cId="686470958" sldId="267"/>
        </pc:sldMkLst>
        <pc:spChg chg="mod">
          <ac:chgData name="BUNEA Leonard-Adrian" userId="d91ae729-30f5-4d70-b634-fb4497ed500e" providerId="ADAL" clId="{A41DE990-0A90-486E-9081-8B76B3499DAC}" dt="2024-01-07T13:45:56.790" v="1820" actId="113"/>
          <ac:spMkLst>
            <pc:docMk/>
            <pc:sldMk cId="686470958" sldId="267"/>
            <ac:spMk id="2" creationId="{08D3BEB5-764C-FA0B-D110-9B9D4FA6B9E9}"/>
          </ac:spMkLst>
        </pc:spChg>
        <pc:spChg chg="mod">
          <ac:chgData name="BUNEA Leonard-Adrian" userId="d91ae729-30f5-4d70-b634-fb4497ed500e" providerId="ADAL" clId="{A41DE990-0A90-486E-9081-8B76B3499DAC}" dt="2024-01-07T13:29:52.067" v="1416" actId="1076"/>
          <ac:spMkLst>
            <pc:docMk/>
            <pc:sldMk cId="686470958" sldId="267"/>
            <ac:spMk id="3" creationId="{0A4F7378-23FD-E699-D43A-205FBC59D0FA}"/>
          </ac:spMkLst>
        </pc:spChg>
        <pc:spChg chg="add del mod">
          <ac:chgData name="BUNEA Leonard-Adrian" userId="d91ae729-30f5-4d70-b634-fb4497ed500e" providerId="ADAL" clId="{A41DE990-0A90-486E-9081-8B76B3499DAC}" dt="2024-01-07T13:54:19.869" v="1863"/>
          <ac:spMkLst>
            <pc:docMk/>
            <pc:sldMk cId="686470958" sldId="267"/>
            <ac:spMk id="4" creationId="{51CD1C26-179B-35F9-A9E7-7F05682D31FD}"/>
          </ac:spMkLst>
        </pc:spChg>
        <pc:spChg chg="add mod">
          <ac:chgData name="BUNEA Leonard-Adrian" userId="d91ae729-30f5-4d70-b634-fb4497ed500e" providerId="ADAL" clId="{A41DE990-0A90-486E-9081-8B76B3499DAC}" dt="2024-01-07T13:54:48.248" v="1869"/>
          <ac:spMkLst>
            <pc:docMk/>
            <pc:sldMk cId="686470958" sldId="267"/>
            <ac:spMk id="5" creationId="{296D50B6-EAD5-54B7-73FF-EBD7CB81E6E6}"/>
          </ac:spMkLst>
        </pc:spChg>
        <pc:spChg chg="add mod">
          <ac:chgData name="BUNEA Leonard-Adrian" userId="d91ae729-30f5-4d70-b634-fb4497ed500e" providerId="ADAL" clId="{A41DE990-0A90-486E-9081-8B76B3499DAC}" dt="2024-01-07T13:58:10.390" v="2075" actId="113"/>
          <ac:spMkLst>
            <pc:docMk/>
            <pc:sldMk cId="686470958" sldId="267"/>
            <ac:spMk id="6" creationId="{E1643261-39F0-7F61-BA20-5F9404B850D3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8" creationId="{1709F1D5-B0F1-4714-A239-E5B61C161915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10" creationId="{228FB460-D3FF-4440-A020-05982A09E517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12" creationId="{14847E93-7DC1-4D4B-8829-B19AA7137C50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14" creationId="{5566D6E1-03A1-4D73-A4E0-35D74D568A04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16" creationId="{9F835A99-04AC-494A-A572-AFE8413CC938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18" creationId="{7B786209-1B0B-4CA9-9BDD-F7327066A84D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20" creationId="{2D2964BB-484D-45AE-AD66-D407D0629652}"/>
          </ac:spMkLst>
        </pc:spChg>
        <pc:spChg chg="add">
          <ac:chgData name="BUNEA Leonard-Adrian" userId="d91ae729-30f5-4d70-b634-fb4497ed500e" providerId="ADAL" clId="{A41DE990-0A90-486E-9081-8B76B3499DAC}" dt="2024-01-07T13:29:45.899" v="1414" actId="26606"/>
          <ac:spMkLst>
            <pc:docMk/>
            <pc:sldMk cId="686470958" sldId="267"/>
            <ac:spMk id="22" creationId="{6691AC69-A76E-4DAB-B565-468B6B87ACF3}"/>
          </ac:spMkLst>
        </pc:spChg>
      </pc:sldChg>
      <pc:sldChg chg="modSp new del mod">
        <pc:chgData name="BUNEA Leonard-Adrian" userId="d91ae729-30f5-4d70-b634-fb4497ed500e" providerId="ADAL" clId="{A41DE990-0A90-486E-9081-8B76B3499DAC}" dt="2024-01-05T13:08:58.402" v="927" actId="47"/>
        <pc:sldMkLst>
          <pc:docMk/>
          <pc:sldMk cId="817931823" sldId="268"/>
        </pc:sldMkLst>
        <pc:spChg chg="mod">
          <ac:chgData name="BUNEA Leonard-Adrian" userId="d91ae729-30f5-4d70-b634-fb4497ed500e" providerId="ADAL" clId="{A41DE990-0A90-486E-9081-8B76B3499DAC}" dt="2024-01-05T13:05:23.271" v="898" actId="20577"/>
          <ac:spMkLst>
            <pc:docMk/>
            <pc:sldMk cId="817931823" sldId="268"/>
            <ac:spMk id="2" creationId="{5D5E62E9-ED45-F981-F5C7-30937C9129E3}"/>
          </ac:spMkLst>
        </pc:spChg>
      </pc:sldChg>
      <pc:sldChg chg="addSp delSp modSp new mod setBg">
        <pc:chgData name="BUNEA Leonard-Adrian" userId="d91ae729-30f5-4d70-b634-fb4497ed500e" providerId="ADAL" clId="{A41DE990-0A90-486E-9081-8B76B3499DAC}" dt="2024-01-07T13:58:27.221" v="2078" actId="113"/>
        <pc:sldMkLst>
          <pc:docMk/>
          <pc:sldMk cId="2323397552" sldId="269"/>
        </pc:sldMkLst>
        <pc:spChg chg="mod">
          <ac:chgData name="BUNEA Leonard-Adrian" userId="d91ae729-30f5-4d70-b634-fb4497ed500e" providerId="ADAL" clId="{A41DE990-0A90-486E-9081-8B76B3499DAC}" dt="2024-01-07T13:45:51.545" v="1818" actId="113"/>
          <ac:spMkLst>
            <pc:docMk/>
            <pc:sldMk cId="2323397552" sldId="269"/>
            <ac:spMk id="2" creationId="{7472B4C5-120D-9D10-D818-77CC304F12D4}"/>
          </ac:spMkLst>
        </pc:spChg>
        <pc:spChg chg="del mod">
          <ac:chgData name="BUNEA Leonard-Adrian" userId="d91ae729-30f5-4d70-b634-fb4497ed500e" providerId="ADAL" clId="{A41DE990-0A90-486E-9081-8B76B3499DAC}" dt="2024-01-07T13:32:36.546" v="1460" actId="26606"/>
          <ac:spMkLst>
            <pc:docMk/>
            <pc:sldMk cId="2323397552" sldId="269"/>
            <ac:spMk id="3" creationId="{09BDA4A3-6165-9B7D-4DDB-B8E16287FE36}"/>
          </ac:spMkLst>
        </pc:spChg>
        <pc:spChg chg="add mod">
          <ac:chgData name="BUNEA Leonard-Adrian" userId="d91ae729-30f5-4d70-b634-fb4497ed500e" providerId="ADAL" clId="{A41DE990-0A90-486E-9081-8B76B3499DAC}" dt="2024-01-07T13:54:55.460" v="1872"/>
          <ac:spMkLst>
            <pc:docMk/>
            <pc:sldMk cId="2323397552" sldId="269"/>
            <ac:spMk id="4" creationId="{60646C5F-FA08-5772-21C7-8AB2008F8A97}"/>
          </ac:spMkLst>
        </pc:spChg>
        <pc:spChg chg="add mod">
          <ac:chgData name="BUNEA Leonard-Adrian" userId="d91ae729-30f5-4d70-b634-fb4497ed500e" providerId="ADAL" clId="{A41DE990-0A90-486E-9081-8B76B3499DAC}" dt="2024-01-07T13:58:27.221" v="2078" actId="113"/>
          <ac:spMkLst>
            <pc:docMk/>
            <pc:sldMk cId="2323397552" sldId="269"/>
            <ac:spMk id="6" creationId="{7D4FEAFC-F480-ADA4-529D-40D3E2C7CAEF}"/>
          </ac:spMkLst>
        </pc:spChg>
        <pc:spChg chg="add">
          <ac:chgData name="BUNEA Leonard-Adrian" userId="d91ae729-30f5-4d70-b634-fb4497ed500e" providerId="ADAL" clId="{A41DE990-0A90-486E-9081-8B76B3499DAC}" dt="2024-01-07T13:32:36.546" v="1460" actId="26606"/>
          <ac:spMkLst>
            <pc:docMk/>
            <pc:sldMk cId="2323397552" sldId="269"/>
            <ac:spMk id="9" creationId="{AE2B703B-46F9-481A-A605-82E2A828C4FA}"/>
          </ac:spMkLst>
        </pc:spChg>
        <pc:spChg chg="add">
          <ac:chgData name="BUNEA Leonard-Adrian" userId="d91ae729-30f5-4d70-b634-fb4497ed500e" providerId="ADAL" clId="{A41DE990-0A90-486E-9081-8B76B3499DAC}" dt="2024-01-07T13:32:36.546" v="1460" actId="26606"/>
          <ac:spMkLst>
            <pc:docMk/>
            <pc:sldMk cId="2323397552" sldId="269"/>
            <ac:spMk id="11" creationId="{F13BE4D7-0C3D-4906-B230-A1C5B4665CCF}"/>
          </ac:spMkLst>
        </pc:spChg>
        <pc:graphicFrameChg chg="add">
          <ac:chgData name="BUNEA Leonard-Adrian" userId="d91ae729-30f5-4d70-b634-fb4497ed500e" providerId="ADAL" clId="{A41DE990-0A90-486E-9081-8B76B3499DAC}" dt="2024-01-07T13:32:36.546" v="1460" actId="26606"/>
          <ac:graphicFrameMkLst>
            <pc:docMk/>
            <pc:sldMk cId="2323397552" sldId="269"/>
            <ac:graphicFrameMk id="5" creationId="{50DE42DE-76EF-323F-BF77-A22CA709DE8F}"/>
          </ac:graphicFrameMkLst>
        </pc:graphicFrameChg>
      </pc:sldChg>
      <pc:sldChg chg="addSp modSp new mod setBg modNotesTx">
        <pc:chgData name="BUNEA Leonard-Adrian" userId="d91ae729-30f5-4d70-b634-fb4497ed500e" providerId="ADAL" clId="{A41DE990-0A90-486E-9081-8B76B3499DAC}" dt="2024-01-07T14:08:47.564" v="2913" actId="20577"/>
        <pc:sldMkLst>
          <pc:docMk/>
          <pc:sldMk cId="46114573" sldId="270"/>
        </pc:sldMkLst>
        <pc:spChg chg="mod">
          <ac:chgData name="BUNEA Leonard-Adrian" userId="d91ae729-30f5-4d70-b634-fb4497ed500e" providerId="ADAL" clId="{A41DE990-0A90-486E-9081-8B76B3499DAC}" dt="2024-01-07T13:45:47.170" v="1816" actId="113"/>
          <ac:spMkLst>
            <pc:docMk/>
            <pc:sldMk cId="46114573" sldId="270"/>
            <ac:spMk id="2" creationId="{96852A22-FF89-11C5-E781-1079427D50A0}"/>
          </ac:spMkLst>
        </pc:spChg>
        <pc:spChg chg="mod">
          <ac:chgData name="BUNEA Leonard-Adrian" userId="d91ae729-30f5-4d70-b634-fb4497ed500e" providerId="ADAL" clId="{A41DE990-0A90-486E-9081-8B76B3499DAC}" dt="2024-01-07T13:33:06.490" v="1462" actId="26606"/>
          <ac:spMkLst>
            <pc:docMk/>
            <pc:sldMk cId="46114573" sldId="270"/>
            <ac:spMk id="3" creationId="{D3073B7C-4EC7-F8DA-B9C2-E2C0A77D3B81}"/>
          </ac:spMkLst>
        </pc:spChg>
        <pc:spChg chg="add mod">
          <ac:chgData name="BUNEA Leonard-Adrian" userId="d91ae729-30f5-4d70-b634-fb4497ed500e" providerId="ADAL" clId="{A41DE990-0A90-486E-9081-8B76B3499DAC}" dt="2024-01-07T13:55:00.135" v="1874"/>
          <ac:spMkLst>
            <pc:docMk/>
            <pc:sldMk cId="46114573" sldId="270"/>
            <ac:spMk id="4" creationId="{E756BBE8-0457-1E50-76F1-E413FA74C5CE}"/>
          </ac:spMkLst>
        </pc:spChg>
        <pc:spChg chg="add mod">
          <ac:chgData name="BUNEA Leonard-Adrian" userId="d91ae729-30f5-4d70-b634-fb4497ed500e" providerId="ADAL" clId="{A41DE990-0A90-486E-9081-8B76B3499DAC}" dt="2024-01-07T13:58:35.847" v="2080" actId="113"/>
          <ac:spMkLst>
            <pc:docMk/>
            <pc:sldMk cId="46114573" sldId="270"/>
            <ac:spMk id="5" creationId="{240DCCAE-AD0D-E3E8-F48B-FA13D8A0ADE8}"/>
          </ac:spMkLst>
        </pc:spChg>
        <pc:spChg chg="add">
          <ac:chgData name="BUNEA Leonard-Adrian" userId="d91ae729-30f5-4d70-b634-fb4497ed500e" providerId="ADAL" clId="{A41DE990-0A90-486E-9081-8B76B3499DAC}" dt="2024-01-07T13:33:06.490" v="1462" actId="26606"/>
          <ac:spMkLst>
            <pc:docMk/>
            <pc:sldMk cId="46114573" sldId="270"/>
            <ac:spMk id="8" creationId="{907EF6B7-1338-4443-8C46-6A318D952DFD}"/>
          </ac:spMkLst>
        </pc:spChg>
        <pc:spChg chg="add">
          <ac:chgData name="BUNEA Leonard-Adrian" userId="d91ae729-30f5-4d70-b634-fb4497ed500e" providerId="ADAL" clId="{A41DE990-0A90-486E-9081-8B76B3499DAC}" dt="2024-01-07T13:33:06.490" v="1462" actId="26606"/>
          <ac:spMkLst>
            <pc:docMk/>
            <pc:sldMk cId="46114573" sldId="270"/>
            <ac:spMk id="10" creationId="{DAAE4CDD-124C-4DCF-9584-B6033B545DD5}"/>
          </ac:spMkLst>
        </pc:spChg>
        <pc:spChg chg="add">
          <ac:chgData name="BUNEA Leonard-Adrian" userId="d91ae729-30f5-4d70-b634-fb4497ed500e" providerId="ADAL" clId="{A41DE990-0A90-486E-9081-8B76B3499DAC}" dt="2024-01-07T13:33:06.490" v="1462" actId="26606"/>
          <ac:spMkLst>
            <pc:docMk/>
            <pc:sldMk cId="46114573" sldId="270"/>
            <ac:spMk id="12" creationId="{081E4A58-353D-44AE-B2FC-2A74E2E400F7}"/>
          </ac:spMkLst>
        </pc:spChg>
      </pc:sldChg>
      <pc:sldChg chg="addSp delSp modSp new mod setBg">
        <pc:chgData name="BUNEA Leonard-Adrian" userId="d91ae729-30f5-4d70-b634-fb4497ed500e" providerId="ADAL" clId="{A41DE990-0A90-486E-9081-8B76B3499DAC}" dt="2024-01-07T13:58:38.919" v="2081" actId="113"/>
        <pc:sldMkLst>
          <pc:docMk/>
          <pc:sldMk cId="3475215840" sldId="271"/>
        </pc:sldMkLst>
        <pc:spChg chg="mod">
          <ac:chgData name="BUNEA Leonard-Adrian" userId="d91ae729-30f5-4d70-b634-fb4497ed500e" providerId="ADAL" clId="{A41DE990-0A90-486E-9081-8B76B3499DAC}" dt="2024-01-07T13:45:42.652" v="1815" actId="113"/>
          <ac:spMkLst>
            <pc:docMk/>
            <pc:sldMk cId="3475215840" sldId="271"/>
            <ac:spMk id="2" creationId="{BA7A13D5-ACBC-AC95-D9B9-18A76A423C81}"/>
          </ac:spMkLst>
        </pc:spChg>
        <pc:spChg chg="mod">
          <ac:chgData name="BUNEA Leonard-Adrian" userId="d91ae729-30f5-4d70-b634-fb4497ed500e" providerId="ADAL" clId="{A41DE990-0A90-486E-9081-8B76B3499DAC}" dt="2024-01-07T13:33:55.246" v="1472" actId="403"/>
          <ac:spMkLst>
            <pc:docMk/>
            <pc:sldMk cId="3475215840" sldId="271"/>
            <ac:spMk id="3" creationId="{82D7FC79-5250-CF0D-2EF6-DD3D060CCBE4}"/>
          </ac:spMkLst>
        </pc:spChg>
        <pc:spChg chg="add mod">
          <ac:chgData name="BUNEA Leonard-Adrian" userId="d91ae729-30f5-4d70-b634-fb4497ed500e" providerId="ADAL" clId="{A41DE990-0A90-486E-9081-8B76B3499DAC}" dt="2024-01-07T13:34:01.801" v="1475" actId="14100"/>
          <ac:spMkLst>
            <pc:docMk/>
            <pc:sldMk cId="3475215840" sldId="271"/>
            <ac:spMk id="4" creationId="{617C6698-1E7B-E947-EEF8-6D7DD3FFB322}"/>
          </ac:spMkLst>
        </pc:spChg>
        <pc:spChg chg="add mod">
          <ac:chgData name="BUNEA Leonard-Adrian" userId="d91ae729-30f5-4d70-b634-fb4497ed500e" providerId="ADAL" clId="{A41DE990-0A90-486E-9081-8B76B3499DAC}" dt="2024-01-07T13:55:02.692" v="1875"/>
          <ac:spMkLst>
            <pc:docMk/>
            <pc:sldMk cId="3475215840" sldId="271"/>
            <ac:spMk id="5" creationId="{3C3F43B2-801C-9F46-5F78-90C4AA9EEAB6}"/>
          </ac:spMkLst>
        </pc:spChg>
        <pc:spChg chg="add mod">
          <ac:chgData name="BUNEA Leonard-Adrian" userId="d91ae729-30f5-4d70-b634-fb4497ed500e" providerId="ADAL" clId="{A41DE990-0A90-486E-9081-8B76B3499DAC}" dt="2024-01-07T13:58:38.919" v="2081" actId="113"/>
          <ac:spMkLst>
            <pc:docMk/>
            <pc:sldMk cId="3475215840" sldId="271"/>
            <ac:spMk id="6" creationId="{7A0BACEE-749B-2BB8-7325-78516C26B719}"/>
          </ac:spMkLst>
        </pc:spChg>
        <pc:spChg chg="add del">
          <ac:chgData name="BUNEA Leonard-Adrian" userId="d91ae729-30f5-4d70-b634-fb4497ed500e" providerId="ADAL" clId="{A41DE990-0A90-486E-9081-8B76B3499DAC}" dt="2024-01-07T13:33:26.199" v="1464" actId="26606"/>
          <ac:spMkLst>
            <pc:docMk/>
            <pc:sldMk cId="3475215840" sldId="271"/>
            <ac:spMk id="9" creationId="{E35A04CF-97D4-4FF7-B359-C546B1F62E54}"/>
          </ac:spMkLst>
        </pc:spChg>
        <pc:spChg chg="add del">
          <ac:chgData name="BUNEA Leonard-Adrian" userId="d91ae729-30f5-4d70-b634-fb4497ed500e" providerId="ADAL" clId="{A41DE990-0A90-486E-9081-8B76B3499DAC}" dt="2024-01-07T13:33:26.199" v="1464" actId="26606"/>
          <ac:spMkLst>
            <pc:docMk/>
            <pc:sldMk cId="3475215840" sldId="271"/>
            <ac:spMk id="11" creationId="{1DE7243B-5109-444B-8FAF-7437C66BC0E9}"/>
          </ac:spMkLst>
        </pc:spChg>
        <pc:spChg chg="add del">
          <ac:chgData name="BUNEA Leonard-Adrian" userId="d91ae729-30f5-4d70-b634-fb4497ed500e" providerId="ADAL" clId="{A41DE990-0A90-486E-9081-8B76B3499DAC}" dt="2024-01-07T13:33:26.199" v="1464" actId="26606"/>
          <ac:spMkLst>
            <pc:docMk/>
            <pc:sldMk cId="3475215840" sldId="271"/>
            <ac:spMk id="13" creationId="{4C5D6221-DA7B-4611-AA26-7D8E349FDE96}"/>
          </ac:spMkLst>
        </pc:spChg>
        <pc:spChg chg="add">
          <ac:chgData name="BUNEA Leonard-Adrian" userId="d91ae729-30f5-4d70-b634-fb4497ed500e" providerId="ADAL" clId="{A41DE990-0A90-486E-9081-8B76B3499DAC}" dt="2024-01-07T13:33:26.205" v="1465" actId="26606"/>
          <ac:spMkLst>
            <pc:docMk/>
            <pc:sldMk cId="3475215840" sldId="271"/>
            <ac:spMk id="15" creationId="{4C608BEB-860E-4094-8511-78603564A75E}"/>
          </ac:spMkLst>
        </pc:spChg>
        <pc:cxnChg chg="add">
          <ac:chgData name="BUNEA Leonard-Adrian" userId="d91ae729-30f5-4d70-b634-fb4497ed500e" providerId="ADAL" clId="{A41DE990-0A90-486E-9081-8B76B3499DAC}" dt="2024-01-07T13:33:26.205" v="1465" actId="26606"/>
          <ac:cxnSpMkLst>
            <pc:docMk/>
            <pc:sldMk cId="3475215840" sldId="271"/>
            <ac:cxnSpMk id="16" creationId="{1F16A8D4-FE87-4604-88B2-394B5D1EB437}"/>
          </ac:cxnSpMkLst>
        </pc:cxnChg>
      </pc:sldChg>
      <pc:sldChg chg="addSp modSp new mod setBg modNotesTx">
        <pc:chgData name="BUNEA Leonard-Adrian" userId="d91ae729-30f5-4d70-b634-fb4497ed500e" providerId="ADAL" clId="{A41DE990-0A90-486E-9081-8B76B3499DAC}" dt="2024-01-07T14:10:46.138" v="3220" actId="20577"/>
        <pc:sldMkLst>
          <pc:docMk/>
          <pc:sldMk cId="1994286501" sldId="272"/>
        </pc:sldMkLst>
        <pc:spChg chg="mod">
          <ac:chgData name="BUNEA Leonard-Adrian" userId="d91ae729-30f5-4d70-b634-fb4497ed500e" providerId="ADAL" clId="{A41DE990-0A90-486E-9081-8B76B3499DAC}" dt="2024-01-07T13:45:40.640" v="1814" actId="113"/>
          <ac:spMkLst>
            <pc:docMk/>
            <pc:sldMk cId="1994286501" sldId="272"/>
            <ac:spMk id="2" creationId="{5E8A004A-E2CC-FFCF-5D03-30D2E2212988}"/>
          </ac:spMkLst>
        </pc:spChg>
        <pc:spChg chg="mod">
          <ac:chgData name="BUNEA Leonard-Adrian" userId="d91ae729-30f5-4d70-b634-fb4497ed500e" providerId="ADAL" clId="{A41DE990-0A90-486E-9081-8B76B3499DAC}" dt="2024-01-07T13:41:37.595" v="1562" actId="26606"/>
          <ac:spMkLst>
            <pc:docMk/>
            <pc:sldMk cId="1994286501" sldId="272"/>
            <ac:spMk id="3" creationId="{3669D0D7-DBFC-FB21-B675-8CE0BE660F5A}"/>
          </ac:spMkLst>
        </pc:spChg>
        <pc:spChg chg="add mod">
          <ac:chgData name="BUNEA Leonard-Adrian" userId="d91ae729-30f5-4d70-b634-fb4497ed500e" providerId="ADAL" clId="{A41DE990-0A90-486E-9081-8B76B3499DAC}" dt="2024-01-07T13:55:04.252" v="1876"/>
          <ac:spMkLst>
            <pc:docMk/>
            <pc:sldMk cId="1994286501" sldId="272"/>
            <ac:spMk id="4" creationId="{41F0193B-051F-DCC3-81CF-E5EBF610CA37}"/>
          </ac:spMkLst>
        </pc:spChg>
        <pc:spChg chg="add mod">
          <ac:chgData name="BUNEA Leonard-Adrian" userId="d91ae729-30f5-4d70-b634-fb4497ed500e" providerId="ADAL" clId="{A41DE990-0A90-486E-9081-8B76B3499DAC}" dt="2024-01-07T13:58:41.537" v="2082" actId="113"/>
          <ac:spMkLst>
            <pc:docMk/>
            <pc:sldMk cId="1994286501" sldId="272"/>
            <ac:spMk id="5" creationId="{6D051103-4D6D-565F-518D-53FD6326DBF5}"/>
          </ac:spMkLst>
        </pc:spChg>
        <pc:spChg chg="add">
          <ac:chgData name="BUNEA Leonard-Adrian" userId="d91ae729-30f5-4d70-b634-fb4497ed500e" providerId="ADAL" clId="{A41DE990-0A90-486E-9081-8B76B3499DAC}" dt="2024-01-07T13:41:37.595" v="1562" actId="26606"/>
          <ac:spMkLst>
            <pc:docMk/>
            <pc:sldMk cId="1994286501" sldId="272"/>
            <ac:spMk id="8" creationId="{907EF6B7-1338-4443-8C46-6A318D952DFD}"/>
          </ac:spMkLst>
        </pc:spChg>
        <pc:spChg chg="add">
          <ac:chgData name="BUNEA Leonard-Adrian" userId="d91ae729-30f5-4d70-b634-fb4497ed500e" providerId="ADAL" clId="{A41DE990-0A90-486E-9081-8B76B3499DAC}" dt="2024-01-07T13:41:37.595" v="1562" actId="26606"/>
          <ac:spMkLst>
            <pc:docMk/>
            <pc:sldMk cId="1994286501" sldId="272"/>
            <ac:spMk id="10" creationId="{DAAE4CDD-124C-4DCF-9584-B6033B545DD5}"/>
          </ac:spMkLst>
        </pc:spChg>
        <pc:spChg chg="add">
          <ac:chgData name="BUNEA Leonard-Adrian" userId="d91ae729-30f5-4d70-b634-fb4497ed500e" providerId="ADAL" clId="{A41DE990-0A90-486E-9081-8B76B3499DAC}" dt="2024-01-07T13:41:37.595" v="1562" actId="26606"/>
          <ac:spMkLst>
            <pc:docMk/>
            <pc:sldMk cId="1994286501" sldId="272"/>
            <ac:spMk id="12" creationId="{081E4A58-353D-44AE-B2FC-2A74E2E400F7}"/>
          </ac:spMkLst>
        </pc:spChg>
      </pc:sldChg>
      <pc:sldChg chg="addSp modSp new mod setBg addCm">
        <pc:chgData name="BUNEA Leonard-Adrian" userId="d91ae729-30f5-4d70-b634-fb4497ed500e" providerId="ADAL" clId="{A41DE990-0A90-486E-9081-8B76B3499DAC}" dt="2024-01-07T14:13:54.539" v="3224"/>
        <pc:sldMkLst>
          <pc:docMk/>
          <pc:sldMk cId="3783735069" sldId="273"/>
        </pc:sldMkLst>
        <pc:spChg chg="mod">
          <ac:chgData name="BUNEA Leonard-Adrian" userId="d91ae729-30f5-4d70-b634-fb4497ed500e" providerId="ADAL" clId="{A41DE990-0A90-486E-9081-8B76B3499DAC}" dt="2024-01-07T13:46:05.077" v="1824" actId="113"/>
          <ac:spMkLst>
            <pc:docMk/>
            <pc:sldMk cId="3783735069" sldId="273"/>
            <ac:spMk id="2" creationId="{BAF66242-F821-C4B9-5782-5F2723886018}"/>
          </ac:spMkLst>
        </pc:spChg>
        <pc:spChg chg="mo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3" creationId="{7737422E-B927-7A22-88F0-EF6A623BC6A6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8" creationId="{F837543A-6020-4505-A233-C9DB4BF74011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10" creationId="{35B16301-FB18-48BA-A6DD-C37CAF6F9A18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12" creationId="{C3C0D90E-074A-4F52-9B11-B52BEF4BCBE5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14" creationId="{CABBD4C1-E6F8-46F6-8152-A8A97490BF4D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16" creationId="{83BA5EF5-1FE9-4BF9-83BB-269BCDDF6156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20" creationId="{88853921-7BC9-4BDE-ACAB-133C683C82D6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22" creationId="{09192968-3AE7-4470-A61C-97294BB92731}"/>
          </ac:spMkLst>
        </pc:spChg>
        <pc:spChg chg="add">
          <ac:chgData name="BUNEA Leonard-Adrian" userId="d91ae729-30f5-4d70-b634-fb4497ed500e" providerId="ADAL" clId="{A41DE990-0A90-486E-9081-8B76B3499DAC}" dt="2024-01-07T13:44:33.277" v="1778" actId="26606"/>
          <ac:spMkLst>
            <pc:docMk/>
            <pc:sldMk cId="3783735069" sldId="273"/>
            <ac:spMk id="24" creationId="{3AB72E55-43E4-4356-BFE8-E2102CB0B505}"/>
          </ac:spMkLst>
        </pc:spChg>
        <pc:cxnChg chg="add">
          <ac:chgData name="BUNEA Leonard-Adrian" userId="d91ae729-30f5-4d70-b634-fb4497ed500e" providerId="ADAL" clId="{A41DE990-0A90-486E-9081-8B76B3499DAC}" dt="2024-01-07T13:44:33.277" v="1778" actId="26606"/>
          <ac:cxnSpMkLst>
            <pc:docMk/>
            <pc:sldMk cId="3783735069" sldId="273"/>
            <ac:cxnSpMk id="18" creationId="{4B3BCACB-5880-460B-9606-8C433A9AF99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UNEA Leonard-Adrian" userId="d91ae729-30f5-4d70-b634-fb4497ed500e" providerId="ADAL" clId="{A41DE990-0A90-486E-9081-8B76B3499DAC}" dt="2024-01-07T14:13:54.539" v="3224"/>
              <pc2:cmMkLst xmlns:pc2="http://schemas.microsoft.com/office/powerpoint/2019/9/main/command">
                <pc:docMk/>
                <pc:sldMk cId="3783735069" sldId="273"/>
                <pc2:cmMk id="{C6C12A48-F844-470D-BC3B-EDF5C2855ABB}"/>
              </pc2:cmMkLst>
            </pc226:cmChg>
            <pc226:cmChg xmlns:pc226="http://schemas.microsoft.com/office/powerpoint/2022/06/main/command" chg="add">
              <pc226:chgData name="BUNEA Leonard-Adrian" userId="d91ae729-30f5-4d70-b634-fb4497ed500e" providerId="ADAL" clId="{A41DE990-0A90-486E-9081-8B76B3499DAC}" dt="2024-01-07T14:12:53.521" v="3223"/>
              <pc2:cmMkLst xmlns:pc2="http://schemas.microsoft.com/office/powerpoint/2019/9/main/command">
                <pc:docMk/>
                <pc:sldMk cId="3783735069" sldId="273"/>
                <pc2:cmMk id="{6F58A349-E11A-4E0D-8C37-BD64BF418606}"/>
              </pc2:cmMkLst>
            </pc226:cmChg>
          </p:ext>
        </pc:extLst>
      </pc:sldChg>
    </pc:docChg>
  </pc:docChgLst>
  <pc:docChgLst>
    <pc:chgData name="SCHOENAUER Michael" userId="S::michael.schoenauer@sz-ybbs.ac.at::3b93b3d7-90f7-4e36-9c8d-df781057d6a3" providerId="AD" clId="Web-{EAACC057-16DB-39BB-9846-F71878413A08}"/>
    <pc:docChg chg="sldOrd modSection">
      <pc:chgData name="SCHOENAUER Michael" userId="S::michael.schoenauer@sz-ybbs.ac.at::3b93b3d7-90f7-4e36-9c8d-df781057d6a3" providerId="AD" clId="Web-{EAACC057-16DB-39BB-9846-F71878413A08}" dt="2024-01-08T11:51:41.927" v="1"/>
      <pc:docMkLst>
        <pc:docMk/>
      </pc:docMkLst>
      <pc:sldChg chg="ord">
        <pc:chgData name="SCHOENAUER Michael" userId="S::michael.schoenauer@sz-ybbs.ac.at::3b93b3d7-90f7-4e36-9c8d-df781057d6a3" providerId="AD" clId="Web-{EAACC057-16DB-39BB-9846-F71878413A08}" dt="2024-01-08T11:51:41.927" v="1"/>
        <pc:sldMkLst>
          <pc:docMk/>
          <pc:sldMk cId="4234236798" sldId="256"/>
        </pc:sldMkLst>
      </pc:sldChg>
    </pc:docChg>
  </pc:docChgLst>
</pc:chgInfo>
</file>

<file path=ppt/comments/modernComment_111_E18737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58A349-E11A-4E0D-8C37-BD64BF418606}" authorId="{C9CB881C-6F3B-F894-B78D-81FE642FBC67}" created="2024-01-07T14:12:53.5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83735069" sldId="273"/>
      <ac:spMk id="3" creationId="{7737422E-B927-7A22-88F0-EF6A623BC6A6}"/>
      <ac:txMk cp="0" len="84">
        <ac:context len="118" hash="2984479465"/>
      </ac:txMk>
    </ac:txMkLst>
    <p188:pos x="4013200" y="346075"/>
    <p188:txBody>
      <a:bodyPr/>
      <a:lstStyle/>
      <a:p>
        <a:r>
          <a:rPr lang="en-US"/>
          <a:t>Das werde ich präsentieren</a:t>
        </a:r>
      </a:p>
    </p188:txBody>
  </p188:cm>
  <p188:cm id="{C6C12A48-F844-470D-BC3B-EDF5C2855ABB}" authorId="{C9CB881C-6F3B-F894-B78D-81FE642FBC67}" created="2024-01-07T14:13:54.5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83735069" sldId="273"/>
      <ac:spMk id="3" creationId="{7737422E-B927-7A22-88F0-EF6A623BC6A6}"/>
      <ac:txMk cp="85" len="31">
        <ac:context len="118" hash="2984479465"/>
      </ac:txMk>
    </ac:txMkLst>
    <p188:pos x="3238500" y="2771775"/>
    <p188:txBody>
      <a:bodyPr/>
      <a:lstStyle/>
      <a:p>
        <a:r>
          <a:rPr lang="en-US"/>
          <a:t>[@SCHOENAUER Michael] bitte schau dir noch das Skript und die Notizen an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587D0-3828-4B51-8055-13F3178885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E5E4B9-A1E4-49A8-8661-A9A520043452}">
      <dgm:prSet custT="1"/>
      <dgm:spPr/>
      <dgm:t>
        <a:bodyPr/>
        <a:lstStyle/>
        <a:p>
          <a:r>
            <a:rPr lang="en-US" sz="2800"/>
            <a:t>Software </a:t>
          </a:r>
          <a:r>
            <a:rPr lang="en-US" sz="2800" err="1"/>
            <a:t>Projekte</a:t>
          </a:r>
          <a:endParaRPr lang="en-US" sz="2800"/>
        </a:p>
      </dgm:t>
    </dgm:pt>
    <dgm:pt modelId="{7D2C8EF4-B42D-45F2-8D5B-7142C3EFC4A9}" type="parTrans" cxnId="{D40AC768-3F55-410E-B5B1-ACF1C953FEB4}">
      <dgm:prSet/>
      <dgm:spPr/>
      <dgm:t>
        <a:bodyPr/>
        <a:lstStyle/>
        <a:p>
          <a:endParaRPr lang="en-US"/>
        </a:p>
      </dgm:t>
    </dgm:pt>
    <dgm:pt modelId="{0691414A-BE34-4B11-8B83-B5F3953461CD}" type="sibTrans" cxnId="{D40AC768-3F55-410E-B5B1-ACF1C953FEB4}">
      <dgm:prSet/>
      <dgm:spPr/>
      <dgm:t>
        <a:bodyPr/>
        <a:lstStyle/>
        <a:p>
          <a:endParaRPr lang="en-US"/>
        </a:p>
      </dgm:t>
    </dgm:pt>
    <dgm:pt modelId="{6540461F-13A8-4B38-BA29-AA9DCC3148E5}">
      <dgm:prSet custT="1"/>
      <dgm:spPr/>
      <dgm:t>
        <a:bodyPr/>
        <a:lstStyle/>
        <a:p>
          <a:r>
            <a:rPr lang="en-US" sz="2800" err="1"/>
            <a:t>Automobilindustrie</a:t>
          </a:r>
          <a:endParaRPr lang="en-US" sz="2000"/>
        </a:p>
      </dgm:t>
    </dgm:pt>
    <dgm:pt modelId="{DD0F0E6C-D592-4F0E-BAC3-DF7FD791231B}" type="parTrans" cxnId="{554D67A1-7820-421F-BAEE-8F3AA34424CD}">
      <dgm:prSet/>
      <dgm:spPr/>
      <dgm:t>
        <a:bodyPr/>
        <a:lstStyle/>
        <a:p>
          <a:endParaRPr lang="en-US"/>
        </a:p>
      </dgm:t>
    </dgm:pt>
    <dgm:pt modelId="{F4888F4F-EEB3-4797-B2FB-AF6548AF7581}" type="sibTrans" cxnId="{554D67A1-7820-421F-BAEE-8F3AA34424CD}">
      <dgm:prSet/>
      <dgm:spPr/>
      <dgm:t>
        <a:bodyPr/>
        <a:lstStyle/>
        <a:p>
          <a:endParaRPr lang="en-US"/>
        </a:p>
      </dgm:t>
    </dgm:pt>
    <dgm:pt modelId="{6939793D-7FE7-41F5-B34C-57500BF893D7}">
      <dgm:prSet custT="1"/>
      <dgm:spPr/>
      <dgm:t>
        <a:bodyPr/>
        <a:lstStyle/>
        <a:p>
          <a:r>
            <a:rPr lang="en-US" sz="2800" err="1"/>
            <a:t>Medizintechnik</a:t>
          </a:r>
          <a:endParaRPr lang="en-US" sz="2000"/>
        </a:p>
      </dgm:t>
    </dgm:pt>
    <dgm:pt modelId="{E16F6160-7CF8-44D4-91C3-928BE8B930E8}" type="parTrans" cxnId="{2763923A-C8E9-4514-8DAD-085FE7313C24}">
      <dgm:prSet/>
      <dgm:spPr/>
      <dgm:t>
        <a:bodyPr/>
        <a:lstStyle/>
        <a:p>
          <a:endParaRPr lang="en-US"/>
        </a:p>
      </dgm:t>
    </dgm:pt>
    <dgm:pt modelId="{49D4D911-7470-48CC-AA1D-6DB25746A705}" type="sibTrans" cxnId="{2763923A-C8E9-4514-8DAD-085FE7313C24}">
      <dgm:prSet/>
      <dgm:spPr/>
      <dgm:t>
        <a:bodyPr/>
        <a:lstStyle/>
        <a:p>
          <a:endParaRPr lang="en-US"/>
        </a:p>
      </dgm:t>
    </dgm:pt>
    <dgm:pt modelId="{BBDFAC6F-5E49-4D7D-8239-2497418A6275}">
      <dgm:prSet custT="1"/>
      <dgm:spPr/>
      <dgm:t>
        <a:bodyPr/>
        <a:lstStyle/>
        <a:p>
          <a:r>
            <a:rPr lang="en-US" sz="2800" err="1"/>
            <a:t>Komplexe</a:t>
          </a:r>
          <a:r>
            <a:rPr lang="en-US" sz="2800"/>
            <a:t> </a:t>
          </a:r>
          <a:r>
            <a:rPr lang="en-US" sz="2800" err="1"/>
            <a:t>Systeme</a:t>
          </a:r>
          <a:r>
            <a:rPr lang="en-US" sz="2800"/>
            <a:t> -&gt; </a:t>
          </a:r>
          <a:r>
            <a:rPr lang="en-US" sz="2800" err="1"/>
            <a:t>Unterkomponente</a:t>
          </a:r>
          <a:endParaRPr lang="en-US" sz="2800"/>
        </a:p>
      </dgm:t>
    </dgm:pt>
    <dgm:pt modelId="{E85092C1-BCE5-4934-90A9-2AE6A82A73B7}" type="parTrans" cxnId="{670DF7E8-485D-4038-B7F8-9967D37D3142}">
      <dgm:prSet/>
      <dgm:spPr/>
      <dgm:t>
        <a:bodyPr/>
        <a:lstStyle/>
        <a:p>
          <a:endParaRPr lang="en-US"/>
        </a:p>
      </dgm:t>
    </dgm:pt>
    <dgm:pt modelId="{80C551ED-EEC8-4AE4-8DB1-0C0C95A5DC81}" type="sibTrans" cxnId="{670DF7E8-485D-4038-B7F8-9967D37D3142}">
      <dgm:prSet/>
      <dgm:spPr/>
      <dgm:t>
        <a:bodyPr/>
        <a:lstStyle/>
        <a:p>
          <a:endParaRPr lang="en-US"/>
        </a:p>
      </dgm:t>
    </dgm:pt>
    <dgm:pt modelId="{90D69BA0-C5C6-4A98-9DAA-B2D7BFC1681E}" type="pres">
      <dgm:prSet presAssocID="{30D587D0-3828-4B51-8055-13F3178885AF}" presName="root" presStyleCnt="0">
        <dgm:presLayoutVars>
          <dgm:dir/>
          <dgm:resizeHandles val="exact"/>
        </dgm:presLayoutVars>
      </dgm:prSet>
      <dgm:spPr/>
    </dgm:pt>
    <dgm:pt modelId="{4AC3169E-22BE-492C-8BAE-CC8E0771F7D7}" type="pres">
      <dgm:prSet presAssocID="{D3E5E4B9-A1E4-49A8-8661-A9A520043452}" presName="compNode" presStyleCnt="0"/>
      <dgm:spPr/>
    </dgm:pt>
    <dgm:pt modelId="{2EC4F998-93D3-407A-A3A2-3DE15C5B103C}" type="pres">
      <dgm:prSet presAssocID="{D3E5E4B9-A1E4-49A8-8661-A9A5200434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D927653-4C8A-463D-9BC5-797F35E3681B}" type="pres">
      <dgm:prSet presAssocID="{D3E5E4B9-A1E4-49A8-8661-A9A520043452}" presName="spaceRect" presStyleCnt="0"/>
      <dgm:spPr/>
    </dgm:pt>
    <dgm:pt modelId="{AB4850D0-33A2-47F4-9123-51D6F14C8450}" type="pres">
      <dgm:prSet presAssocID="{D3E5E4B9-A1E4-49A8-8661-A9A520043452}" presName="textRect" presStyleLbl="revTx" presStyleIdx="0" presStyleCnt="4" custLinFactNeighborX="3785" custLinFactNeighborY="-13945">
        <dgm:presLayoutVars>
          <dgm:chMax val="1"/>
          <dgm:chPref val="1"/>
        </dgm:presLayoutVars>
      </dgm:prSet>
      <dgm:spPr/>
    </dgm:pt>
    <dgm:pt modelId="{1C7E5306-3593-4FB4-9364-1EA4E669D9D7}" type="pres">
      <dgm:prSet presAssocID="{0691414A-BE34-4B11-8B83-B5F3953461CD}" presName="sibTrans" presStyleCnt="0"/>
      <dgm:spPr/>
    </dgm:pt>
    <dgm:pt modelId="{88A7B645-9775-4D58-8C41-513E5E8226A0}" type="pres">
      <dgm:prSet presAssocID="{6540461F-13A8-4B38-BA29-AA9DCC3148E5}" presName="compNode" presStyleCnt="0"/>
      <dgm:spPr/>
    </dgm:pt>
    <dgm:pt modelId="{3BED862D-BD73-4DDE-A85E-19411E941167}" type="pres">
      <dgm:prSet presAssocID="{6540461F-13A8-4B38-BA29-AA9DCC3148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95332FD-9F56-4F78-9960-CC18B810208D}" type="pres">
      <dgm:prSet presAssocID="{6540461F-13A8-4B38-BA29-AA9DCC3148E5}" presName="spaceRect" presStyleCnt="0"/>
      <dgm:spPr/>
    </dgm:pt>
    <dgm:pt modelId="{C463C1FD-C464-4702-8797-0104DDB5D164}" type="pres">
      <dgm:prSet presAssocID="{6540461F-13A8-4B38-BA29-AA9DCC3148E5}" presName="textRect" presStyleLbl="revTx" presStyleIdx="1" presStyleCnt="4" custScaleX="207372" custLinFactNeighborX="2183" custLinFactNeighborY="5011">
        <dgm:presLayoutVars>
          <dgm:chMax val="1"/>
          <dgm:chPref val="1"/>
        </dgm:presLayoutVars>
      </dgm:prSet>
      <dgm:spPr/>
    </dgm:pt>
    <dgm:pt modelId="{D638A434-398F-47F5-B707-40C0C9531A86}" type="pres">
      <dgm:prSet presAssocID="{F4888F4F-EEB3-4797-B2FB-AF6548AF7581}" presName="sibTrans" presStyleCnt="0"/>
      <dgm:spPr/>
    </dgm:pt>
    <dgm:pt modelId="{D99BC24B-7232-4FA2-81DC-D4BD1FDD3685}" type="pres">
      <dgm:prSet presAssocID="{6939793D-7FE7-41F5-B34C-57500BF893D7}" presName="compNode" presStyleCnt="0"/>
      <dgm:spPr/>
    </dgm:pt>
    <dgm:pt modelId="{6DFDAF02-E3B6-41DD-8AF8-551CAE604131}" type="pres">
      <dgm:prSet presAssocID="{6939793D-7FE7-41F5-B34C-57500BF893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62CC15A-C428-4BED-9F23-3A1BCA67BE08}" type="pres">
      <dgm:prSet presAssocID="{6939793D-7FE7-41F5-B34C-57500BF893D7}" presName="spaceRect" presStyleCnt="0"/>
      <dgm:spPr/>
    </dgm:pt>
    <dgm:pt modelId="{49E414F2-37AC-4AB7-BDFD-B6906715AB2A}" type="pres">
      <dgm:prSet presAssocID="{6939793D-7FE7-41F5-B34C-57500BF893D7}" presName="textRect" presStyleLbl="revTx" presStyleIdx="2" presStyleCnt="4" custScaleX="185885" custScaleY="94703" custLinFactNeighborX="2806" custLinFactNeighborY="3043">
        <dgm:presLayoutVars>
          <dgm:chMax val="1"/>
          <dgm:chPref val="1"/>
        </dgm:presLayoutVars>
      </dgm:prSet>
      <dgm:spPr/>
    </dgm:pt>
    <dgm:pt modelId="{08312A98-BA2E-49BC-BFB7-70A692B147D6}" type="pres">
      <dgm:prSet presAssocID="{49D4D911-7470-48CC-AA1D-6DB25746A705}" presName="sibTrans" presStyleCnt="0"/>
      <dgm:spPr/>
    </dgm:pt>
    <dgm:pt modelId="{FDB2F5B9-46E4-4C16-AB80-D3D6419A6B4A}" type="pres">
      <dgm:prSet presAssocID="{BBDFAC6F-5E49-4D7D-8239-2497418A6275}" presName="compNode" presStyleCnt="0"/>
      <dgm:spPr/>
    </dgm:pt>
    <dgm:pt modelId="{660D9D5F-C27D-45D8-9826-1E8AC39F6998}" type="pres">
      <dgm:prSet presAssocID="{BBDFAC6F-5E49-4D7D-8239-2497418A6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377AA90-93FB-4902-9686-B4C299B1D9D4}" type="pres">
      <dgm:prSet presAssocID="{BBDFAC6F-5E49-4D7D-8239-2497418A6275}" presName="spaceRect" presStyleCnt="0"/>
      <dgm:spPr/>
    </dgm:pt>
    <dgm:pt modelId="{D5D8AB08-AAE6-48F0-8092-82601DEFC204}" type="pres">
      <dgm:prSet presAssocID="{BBDFAC6F-5E49-4D7D-8239-2497418A6275}" presName="textRect" presStyleLbl="revTx" presStyleIdx="3" presStyleCnt="4" custScaleX="245313" custScaleY="117485">
        <dgm:presLayoutVars>
          <dgm:chMax val="1"/>
          <dgm:chPref val="1"/>
        </dgm:presLayoutVars>
      </dgm:prSet>
      <dgm:spPr/>
    </dgm:pt>
  </dgm:ptLst>
  <dgm:cxnLst>
    <dgm:cxn modelId="{2763923A-C8E9-4514-8DAD-085FE7313C24}" srcId="{30D587D0-3828-4B51-8055-13F3178885AF}" destId="{6939793D-7FE7-41F5-B34C-57500BF893D7}" srcOrd="2" destOrd="0" parTransId="{E16F6160-7CF8-44D4-91C3-928BE8B930E8}" sibTransId="{49D4D911-7470-48CC-AA1D-6DB25746A705}"/>
    <dgm:cxn modelId="{69207848-E804-4E94-BB96-2CC78349D2C7}" type="presOf" srcId="{BBDFAC6F-5E49-4D7D-8239-2497418A6275}" destId="{D5D8AB08-AAE6-48F0-8092-82601DEFC204}" srcOrd="0" destOrd="0" presId="urn:microsoft.com/office/officeart/2018/2/layout/IconLabelList"/>
    <dgm:cxn modelId="{D40AC768-3F55-410E-B5B1-ACF1C953FEB4}" srcId="{30D587D0-3828-4B51-8055-13F3178885AF}" destId="{D3E5E4B9-A1E4-49A8-8661-A9A520043452}" srcOrd="0" destOrd="0" parTransId="{7D2C8EF4-B42D-45F2-8D5B-7142C3EFC4A9}" sibTransId="{0691414A-BE34-4B11-8B83-B5F3953461CD}"/>
    <dgm:cxn modelId="{D8CCA99A-93D2-477A-B1EF-2E831536FDA2}" type="presOf" srcId="{30D587D0-3828-4B51-8055-13F3178885AF}" destId="{90D69BA0-C5C6-4A98-9DAA-B2D7BFC1681E}" srcOrd="0" destOrd="0" presId="urn:microsoft.com/office/officeart/2018/2/layout/IconLabelList"/>
    <dgm:cxn modelId="{CF753A9E-4B2D-4FCA-87AF-1C101947FC4F}" type="presOf" srcId="{6540461F-13A8-4B38-BA29-AA9DCC3148E5}" destId="{C463C1FD-C464-4702-8797-0104DDB5D164}" srcOrd="0" destOrd="0" presId="urn:microsoft.com/office/officeart/2018/2/layout/IconLabelList"/>
    <dgm:cxn modelId="{554D67A1-7820-421F-BAEE-8F3AA34424CD}" srcId="{30D587D0-3828-4B51-8055-13F3178885AF}" destId="{6540461F-13A8-4B38-BA29-AA9DCC3148E5}" srcOrd="1" destOrd="0" parTransId="{DD0F0E6C-D592-4F0E-BAC3-DF7FD791231B}" sibTransId="{F4888F4F-EEB3-4797-B2FB-AF6548AF7581}"/>
    <dgm:cxn modelId="{928496AA-0FD7-44B8-A168-B61974CE4A0F}" type="presOf" srcId="{D3E5E4B9-A1E4-49A8-8661-A9A520043452}" destId="{AB4850D0-33A2-47F4-9123-51D6F14C8450}" srcOrd="0" destOrd="0" presId="urn:microsoft.com/office/officeart/2018/2/layout/IconLabelList"/>
    <dgm:cxn modelId="{5632B5E7-2E51-420F-8D3C-75759DF05230}" type="presOf" srcId="{6939793D-7FE7-41F5-B34C-57500BF893D7}" destId="{49E414F2-37AC-4AB7-BDFD-B6906715AB2A}" srcOrd="0" destOrd="0" presId="urn:microsoft.com/office/officeart/2018/2/layout/IconLabelList"/>
    <dgm:cxn modelId="{670DF7E8-485D-4038-B7F8-9967D37D3142}" srcId="{30D587D0-3828-4B51-8055-13F3178885AF}" destId="{BBDFAC6F-5E49-4D7D-8239-2497418A6275}" srcOrd="3" destOrd="0" parTransId="{E85092C1-BCE5-4934-90A9-2AE6A82A73B7}" sibTransId="{80C551ED-EEC8-4AE4-8DB1-0C0C95A5DC81}"/>
    <dgm:cxn modelId="{2C3941FA-E93D-4248-9F7F-E0CA4BDB6CCB}" type="presParOf" srcId="{90D69BA0-C5C6-4A98-9DAA-B2D7BFC1681E}" destId="{4AC3169E-22BE-492C-8BAE-CC8E0771F7D7}" srcOrd="0" destOrd="0" presId="urn:microsoft.com/office/officeart/2018/2/layout/IconLabelList"/>
    <dgm:cxn modelId="{7271F29F-6E36-4EF7-BBAD-BE045ACFCF75}" type="presParOf" srcId="{4AC3169E-22BE-492C-8BAE-CC8E0771F7D7}" destId="{2EC4F998-93D3-407A-A3A2-3DE15C5B103C}" srcOrd="0" destOrd="0" presId="urn:microsoft.com/office/officeart/2018/2/layout/IconLabelList"/>
    <dgm:cxn modelId="{656BC35D-32EF-45DE-A078-73EF17AB249A}" type="presParOf" srcId="{4AC3169E-22BE-492C-8BAE-CC8E0771F7D7}" destId="{ED927653-4C8A-463D-9BC5-797F35E3681B}" srcOrd="1" destOrd="0" presId="urn:microsoft.com/office/officeart/2018/2/layout/IconLabelList"/>
    <dgm:cxn modelId="{24ACE181-E36D-4C18-8A53-E3057B208610}" type="presParOf" srcId="{4AC3169E-22BE-492C-8BAE-CC8E0771F7D7}" destId="{AB4850D0-33A2-47F4-9123-51D6F14C8450}" srcOrd="2" destOrd="0" presId="urn:microsoft.com/office/officeart/2018/2/layout/IconLabelList"/>
    <dgm:cxn modelId="{CDD040D8-A8FD-4667-99CC-FEB79AAE83A7}" type="presParOf" srcId="{90D69BA0-C5C6-4A98-9DAA-B2D7BFC1681E}" destId="{1C7E5306-3593-4FB4-9364-1EA4E669D9D7}" srcOrd="1" destOrd="0" presId="urn:microsoft.com/office/officeart/2018/2/layout/IconLabelList"/>
    <dgm:cxn modelId="{221025A0-132F-4570-A93C-1E39EDF2472D}" type="presParOf" srcId="{90D69BA0-C5C6-4A98-9DAA-B2D7BFC1681E}" destId="{88A7B645-9775-4D58-8C41-513E5E8226A0}" srcOrd="2" destOrd="0" presId="urn:microsoft.com/office/officeart/2018/2/layout/IconLabelList"/>
    <dgm:cxn modelId="{61BED1D9-E36E-427C-851F-190D7B7C18EF}" type="presParOf" srcId="{88A7B645-9775-4D58-8C41-513E5E8226A0}" destId="{3BED862D-BD73-4DDE-A85E-19411E941167}" srcOrd="0" destOrd="0" presId="urn:microsoft.com/office/officeart/2018/2/layout/IconLabelList"/>
    <dgm:cxn modelId="{2CEF05DA-DF3E-44E6-935C-F34169FBB549}" type="presParOf" srcId="{88A7B645-9775-4D58-8C41-513E5E8226A0}" destId="{F95332FD-9F56-4F78-9960-CC18B810208D}" srcOrd="1" destOrd="0" presId="urn:microsoft.com/office/officeart/2018/2/layout/IconLabelList"/>
    <dgm:cxn modelId="{27F66964-1A92-4B6D-931E-E9FF5AD195F6}" type="presParOf" srcId="{88A7B645-9775-4D58-8C41-513E5E8226A0}" destId="{C463C1FD-C464-4702-8797-0104DDB5D164}" srcOrd="2" destOrd="0" presId="urn:microsoft.com/office/officeart/2018/2/layout/IconLabelList"/>
    <dgm:cxn modelId="{096CA5C1-44AE-4B95-B304-22BC976D1E42}" type="presParOf" srcId="{90D69BA0-C5C6-4A98-9DAA-B2D7BFC1681E}" destId="{D638A434-398F-47F5-B707-40C0C9531A86}" srcOrd="3" destOrd="0" presId="urn:microsoft.com/office/officeart/2018/2/layout/IconLabelList"/>
    <dgm:cxn modelId="{3F2A4AB1-8901-470B-86F4-478A32B702B4}" type="presParOf" srcId="{90D69BA0-C5C6-4A98-9DAA-B2D7BFC1681E}" destId="{D99BC24B-7232-4FA2-81DC-D4BD1FDD3685}" srcOrd="4" destOrd="0" presId="urn:microsoft.com/office/officeart/2018/2/layout/IconLabelList"/>
    <dgm:cxn modelId="{CE658D02-0E77-4F78-9A76-73B76E963EA9}" type="presParOf" srcId="{D99BC24B-7232-4FA2-81DC-D4BD1FDD3685}" destId="{6DFDAF02-E3B6-41DD-8AF8-551CAE604131}" srcOrd="0" destOrd="0" presId="urn:microsoft.com/office/officeart/2018/2/layout/IconLabelList"/>
    <dgm:cxn modelId="{8DD07E5A-E126-4AE1-9029-428784EE3701}" type="presParOf" srcId="{D99BC24B-7232-4FA2-81DC-D4BD1FDD3685}" destId="{C62CC15A-C428-4BED-9F23-3A1BCA67BE08}" srcOrd="1" destOrd="0" presId="urn:microsoft.com/office/officeart/2018/2/layout/IconLabelList"/>
    <dgm:cxn modelId="{3FD998CF-E17F-40B6-9470-7BA1D8666BA3}" type="presParOf" srcId="{D99BC24B-7232-4FA2-81DC-D4BD1FDD3685}" destId="{49E414F2-37AC-4AB7-BDFD-B6906715AB2A}" srcOrd="2" destOrd="0" presId="urn:microsoft.com/office/officeart/2018/2/layout/IconLabelList"/>
    <dgm:cxn modelId="{675A3458-50B0-4322-95CD-0F5C5838CB7C}" type="presParOf" srcId="{90D69BA0-C5C6-4A98-9DAA-B2D7BFC1681E}" destId="{08312A98-BA2E-49BC-BFB7-70A692B147D6}" srcOrd="5" destOrd="0" presId="urn:microsoft.com/office/officeart/2018/2/layout/IconLabelList"/>
    <dgm:cxn modelId="{4CECD030-8F59-4297-9FFF-51397DEB5298}" type="presParOf" srcId="{90D69BA0-C5C6-4A98-9DAA-B2D7BFC1681E}" destId="{FDB2F5B9-46E4-4C16-AB80-D3D6419A6B4A}" srcOrd="6" destOrd="0" presId="urn:microsoft.com/office/officeart/2018/2/layout/IconLabelList"/>
    <dgm:cxn modelId="{BE0DDF1F-34FE-4170-BC76-D645768D1377}" type="presParOf" srcId="{FDB2F5B9-46E4-4C16-AB80-D3D6419A6B4A}" destId="{660D9D5F-C27D-45D8-9826-1E8AC39F6998}" srcOrd="0" destOrd="0" presId="urn:microsoft.com/office/officeart/2018/2/layout/IconLabelList"/>
    <dgm:cxn modelId="{2CA0DE2C-305F-42DB-BA40-804822F64239}" type="presParOf" srcId="{FDB2F5B9-46E4-4C16-AB80-D3D6419A6B4A}" destId="{7377AA90-93FB-4902-9686-B4C299B1D9D4}" srcOrd="1" destOrd="0" presId="urn:microsoft.com/office/officeart/2018/2/layout/IconLabelList"/>
    <dgm:cxn modelId="{03D5F7EC-DEBC-402E-8AE3-FF66875FD605}" type="presParOf" srcId="{FDB2F5B9-46E4-4C16-AB80-D3D6419A6B4A}" destId="{D5D8AB08-AAE6-48F0-8092-82601DEFC2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790E6-2175-47D4-A6B4-FF1188C6F62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EAD4C0-23EC-4FB8-94E4-4D629826D0D2}">
      <dgm:prSet/>
      <dgm:spPr/>
      <dgm:t>
        <a:bodyPr/>
        <a:lstStyle/>
        <a:p>
          <a:r>
            <a:rPr lang="en-US"/>
            <a:t>Allgemeine V-Modell</a:t>
          </a:r>
        </a:p>
      </dgm:t>
    </dgm:pt>
    <dgm:pt modelId="{BE332965-603C-4CF0-89E6-7559D6F2CBA2}" type="parTrans" cxnId="{EB39CBC1-F737-49FE-9255-CA1D45B39862}">
      <dgm:prSet/>
      <dgm:spPr/>
      <dgm:t>
        <a:bodyPr/>
        <a:lstStyle/>
        <a:p>
          <a:endParaRPr lang="en-US"/>
        </a:p>
      </dgm:t>
    </dgm:pt>
    <dgm:pt modelId="{EC3DECA5-34B6-405D-982E-E28A074E32D6}" type="sibTrans" cxnId="{EB39CBC1-F737-49FE-9255-CA1D45B39862}">
      <dgm:prSet/>
      <dgm:spPr/>
      <dgm:t>
        <a:bodyPr/>
        <a:lstStyle/>
        <a:p>
          <a:endParaRPr lang="en-US"/>
        </a:p>
      </dgm:t>
    </dgm:pt>
    <dgm:pt modelId="{2F1FE42C-7B5B-41F4-ACD6-E05BD637E6F4}">
      <dgm:prSet/>
      <dgm:spPr/>
      <dgm:t>
        <a:bodyPr/>
        <a:lstStyle/>
        <a:p>
          <a:r>
            <a:rPr lang="en-US"/>
            <a:t>V-Modell® der Bundesrepublik Deutschland</a:t>
          </a:r>
        </a:p>
      </dgm:t>
    </dgm:pt>
    <dgm:pt modelId="{1DDED7FD-7994-4A8E-A290-64F89FC0A4AB}" type="parTrans" cxnId="{AEAF517B-8E7E-4B85-BEA1-C4CC55E95659}">
      <dgm:prSet/>
      <dgm:spPr/>
      <dgm:t>
        <a:bodyPr/>
        <a:lstStyle/>
        <a:p>
          <a:endParaRPr lang="en-US"/>
        </a:p>
      </dgm:t>
    </dgm:pt>
    <dgm:pt modelId="{59CA47C0-6179-41F6-A19B-C8460530D056}" type="sibTrans" cxnId="{AEAF517B-8E7E-4B85-BEA1-C4CC55E95659}">
      <dgm:prSet/>
      <dgm:spPr/>
      <dgm:t>
        <a:bodyPr/>
        <a:lstStyle/>
        <a:p>
          <a:endParaRPr lang="en-US"/>
        </a:p>
      </dgm:t>
    </dgm:pt>
    <dgm:pt modelId="{9D9363F7-B2A4-463F-975E-EC6881DD8AC2}">
      <dgm:prSet/>
      <dgm:spPr/>
      <dgm:t>
        <a:bodyPr/>
        <a:lstStyle/>
        <a:p>
          <a:r>
            <a:rPr lang="en-US"/>
            <a:t>US-Standard</a:t>
          </a:r>
        </a:p>
      </dgm:t>
    </dgm:pt>
    <dgm:pt modelId="{46C54BC6-6A93-40FD-BA79-62F9EC454929}" type="parTrans" cxnId="{49486A44-CC05-459E-A0DC-5403933E4B3F}">
      <dgm:prSet/>
      <dgm:spPr/>
      <dgm:t>
        <a:bodyPr/>
        <a:lstStyle/>
        <a:p>
          <a:endParaRPr lang="en-US"/>
        </a:p>
      </dgm:t>
    </dgm:pt>
    <dgm:pt modelId="{17609BE5-BA25-4D1A-8F1F-8DBFED56FCB2}" type="sibTrans" cxnId="{49486A44-CC05-459E-A0DC-5403933E4B3F}">
      <dgm:prSet/>
      <dgm:spPr/>
      <dgm:t>
        <a:bodyPr/>
        <a:lstStyle/>
        <a:p>
          <a:endParaRPr lang="en-US"/>
        </a:p>
      </dgm:t>
    </dgm:pt>
    <dgm:pt modelId="{11FD6E5B-ABCE-46C9-8DC3-53F8A93D2002}" type="pres">
      <dgm:prSet presAssocID="{E65790E6-2175-47D4-A6B4-FF1188C6F625}" presName="Name0" presStyleCnt="0">
        <dgm:presLayoutVars>
          <dgm:dir/>
          <dgm:animLvl val="lvl"/>
          <dgm:resizeHandles val="exact"/>
        </dgm:presLayoutVars>
      </dgm:prSet>
      <dgm:spPr/>
    </dgm:pt>
    <dgm:pt modelId="{3A186141-5F12-40D5-B4A1-2AC308D9ADE4}" type="pres">
      <dgm:prSet presAssocID="{F5EAD4C0-23EC-4FB8-94E4-4D629826D0D2}" presName="linNode" presStyleCnt="0"/>
      <dgm:spPr/>
    </dgm:pt>
    <dgm:pt modelId="{DF4D8520-509F-43B0-B79D-73F385A71603}" type="pres">
      <dgm:prSet presAssocID="{F5EAD4C0-23EC-4FB8-94E4-4D629826D0D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A74E01C-BF94-44C7-887E-A79BC348B65E}" type="pres">
      <dgm:prSet presAssocID="{EC3DECA5-34B6-405D-982E-E28A074E32D6}" presName="sp" presStyleCnt="0"/>
      <dgm:spPr/>
    </dgm:pt>
    <dgm:pt modelId="{D51EF60D-E376-45DF-AC45-13E6977F597F}" type="pres">
      <dgm:prSet presAssocID="{2F1FE42C-7B5B-41F4-ACD6-E05BD637E6F4}" presName="linNode" presStyleCnt="0"/>
      <dgm:spPr/>
    </dgm:pt>
    <dgm:pt modelId="{B62FF647-6BFC-4F9E-8485-929DFD9BA9CE}" type="pres">
      <dgm:prSet presAssocID="{2F1FE42C-7B5B-41F4-ACD6-E05BD637E6F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A23913-3E5C-4B55-96BF-66CF5CAB735D}" type="pres">
      <dgm:prSet presAssocID="{59CA47C0-6179-41F6-A19B-C8460530D056}" presName="sp" presStyleCnt="0"/>
      <dgm:spPr/>
    </dgm:pt>
    <dgm:pt modelId="{88FF5541-88AC-40FB-90E7-CDCA5304631D}" type="pres">
      <dgm:prSet presAssocID="{9D9363F7-B2A4-463F-975E-EC6881DD8AC2}" presName="linNode" presStyleCnt="0"/>
      <dgm:spPr/>
    </dgm:pt>
    <dgm:pt modelId="{8CA4C596-3550-4275-92CD-3E873CF54983}" type="pres">
      <dgm:prSet presAssocID="{9D9363F7-B2A4-463F-975E-EC6881DD8AC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9486A44-CC05-459E-A0DC-5403933E4B3F}" srcId="{E65790E6-2175-47D4-A6B4-FF1188C6F625}" destId="{9D9363F7-B2A4-463F-975E-EC6881DD8AC2}" srcOrd="2" destOrd="0" parTransId="{46C54BC6-6A93-40FD-BA79-62F9EC454929}" sibTransId="{17609BE5-BA25-4D1A-8F1F-8DBFED56FCB2}"/>
    <dgm:cxn modelId="{D0559173-A260-4BC3-8576-9A2E7E1213BE}" type="presOf" srcId="{F5EAD4C0-23EC-4FB8-94E4-4D629826D0D2}" destId="{DF4D8520-509F-43B0-B79D-73F385A71603}" srcOrd="0" destOrd="0" presId="urn:microsoft.com/office/officeart/2005/8/layout/vList5"/>
    <dgm:cxn modelId="{AEAF517B-8E7E-4B85-BEA1-C4CC55E95659}" srcId="{E65790E6-2175-47D4-A6B4-FF1188C6F625}" destId="{2F1FE42C-7B5B-41F4-ACD6-E05BD637E6F4}" srcOrd="1" destOrd="0" parTransId="{1DDED7FD-7994-4A8E-A290-64F89FC0A4AB}" sibTransId="{59CA47C0-6179-41F6-A19B-C8460530D056}"/>
    <dgm:cxn modelId="{EB39CBC1-F737-49FE-9255-CA1D45B39862}" srcId="{E65790E6-2175-47D4-A6B4-FF1188C6F625}" destId="{F5EAD4C0-23EC-4FB8-94E4-4D629826D0D2}" srcOrd="0" destOrd="0" parTransId="{BE332965-603C-4CF0-89E6-7559D6F2CBA2}" sibTransId="{EC3DECA5-34B6-405D-982E-E28A074E32D6}"/>
    <dgm:cxn modelId="{43ACC0E7-6D57-446A-947C-9AF4B18D1F64}" type="presOf" srcId="{2F1FE42C-7B5B-41F4-ACD6-E05BD637E6F4}" destId="{B62FF647-6BFC-4F9E-8485-929DFD9BA9CE}" srcOrd="0" destOrd="0" presId="urn:microsoft.com/office/officeart/2005/8/layout/vList5"/>
    <dgm:cxn modelId="{386CC6F8-CB92-4210-90AB-B88B2F36081E}" type="presOf" srcId="{9D9363F7-B2A4-463F-975E-EC6881DD8AC2}" destId="{8CA4C596-3550-4275-92CD-3E873CF54983}" srcOrd="0" destOrd="0" presId="urn:microsoft.com/office/officeart/2005/8/layout/vList5"/>
    <dgm:cxn modelId="{19C992FD-6351-43F8-ACDC-4468B28BC722}" type="presOf" srcId="{E65790E6-2175-47D4-A6B4-FF1188C6F625}" destId="{11FD6E5B-ABCE-46C9-8DC3-53F8A93D2002}" srcOrd="0" destOrd="0" presId="urn:microsoft.com/office/officeart/2005/8/layout/vList5"/>
    <dgm:cxn modelId="{6D923718-F24B-470F-AA05-3214E8ED6036}" type="presParOf" srcId="{11FD6E5B-ABCE-46C9-8DC3-53F8A93D2002}" destId="{3A186141-5F12-40D5-B4A1-2AC308D9ADE4}" srcOrd="0" destOrd="0" presId="urn:microsoft.com/office/officeart/2005/8/layout/vList5"/>
    <dgm:cxn modelId="{23F2B9AB-0483-4A72-9819-45BFAB4A4CD6}" type="presParOf" srcId="{3A186141-5F12-40D5-B4A1-2AC308D9ADE4}" destId="{DF4D8520-509F-43B0-B79D-73F385A71603}" srcOrd="0" destOrd="0" presId="urn:microsoft.com/office/officeart/2005/8/layout/vList5"/>
    <dgm:cxn modelId="{C9AD0C90-3D3A-4DF8-B363-93CAC1940D2A}" type="presParOf" srcId="{11FD6E5B-ABCE-46C9-8DC3-53F8A93D2002}" destId="{4A74E01C-BF94-44C7-887E-A79BC348B65E}" srcOrd="1" destOrd="0" presId="urn:microsoft.com/office/officeart/2005/8/layout/vList5"/>
    <dgm:cxn modelId="{F5364C63-4D4D-4D7D-8382-0E5EE895DB15}" type="presParOf" srcId="{11FD6E5B-ABCE-46C9-8DC3-53F8A93D2002}" destId="{D51EF60D-E376-45DF-AC45-13E6977F597F}" srcOrd="2" destOrd="0" presId="urn:microsoft.com/office/officeart/2005/8/layout/vList5"/>
    <dgm:cxn modelId="{493A92F1-5C74-4F00-9E35-65F927A57205}" type="presParOf" srcId="{D51EF60D-E376-45DF-AC45-13E6977F597F}" destId="{B62FF647-6BFC-4F9E-8485-929DFD9BA9CE}" srcOrd="0" destOrd="0" presId="urn:microsoft.com/office/officeart/2005/8/layout/vList5"/>
    <dgm:cxn modelId="{30DE6AF2-3765-42CC-876C-6E80EA43A437}" type="presParOf" srcId="{11FD6E5B-ABCE-46C9-8DC3-53F8A93D2002}" destId="{DBA23913-3E5C-4B55-96BF-66CF5CAB735D}" srcOrd="3" destOrd="0" presId="urn:microsoft.com/office/officeart/2005/8/layout/vList5"/>
    <dgm:cxn modelId="{C978685A-19B8-4336-A3A1-6229BAD99C2E}" type="presParOf" srcId="{11FD6E5B-ABCE-46C9-8DC3-53F8A93D2002}" destId="{88FF5541-88AC-40FB-90E7-CDCA5304631D}" srcOrd="4" destOrd="0" presId="urn:microsoft.com/office/officeart/2005/8/layout/vList5"/>
    <dgm:cxn modelId="{DD836624-9A08-45B6-B560-DD7C6E3C6AAB}" type="presParOf" srcId="{88FF5541-88AC-40FB-90E7-CDCA5304631D}" destId="{8CA4C596-3550-4275-92CD-3E873CF549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4F998-93D3-407A-A3A2-3DE15C5B103C}">
      <dsp:nvSpPr>
        <dsp:cNvPr id="0" name=""/>
        <dsp:cNvSpPr/>
      </dsp:nvSpPr>
      <dsp:spPr>
        <a:xfrm>
          <a:off x="2000922" y="509385"/>
          <a:ext cx="619365" cy="619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50D0-33A2-47F4-9123-51D6F14C8450}">
      <dsp:nvSpPr>
        <dsp:cNvPr id="0" name=""/>
        <dsp:cNvSpPr/>
      </dsp:nvSpPr>
      <dsp:spPr>
        <a:xfrm>
          <a:off x="1674517" y="1307823"/>
          <a:ext cx="1376367" cy="588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Software </a:t>
          </a:r>
          <a:r>
            <a:rPr lang="en-US" sz="2800" kern="1200" err="1"/>
            <a:t>Projekte</a:t>
          </a:r>
          <a:endParaRPr lang="en-US" sz="2800" kern="1200"/>
        </a:p>
      </dsp:txBody>
      <dsp:txXfrm>
        <a:off x="1674517" y="1307823"/>
        <a:ext cx="1376367" cy="588084"/>
      </dsp:txXfrm>
    </dsp:sp>
    <dsp:sp modelId="{3BED862D-BD73-4DDE-A85E-19411E941167}">
      <dsp:nvSpPr>
        <dsp:cNvPr id="0" name=""/>
        <dsp:cNvSpPr/>
      </dsp:nvSpPr>
      <dsp:spPr>
        <a:xfrm>
          <a:off x="4357070" y="509385"/>
          <a:ext cx="619365" cy="619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3C1FD-C464-4702-8797-0104DDB5D164}">
      <dsp:nvSpPr>
        <dsp:cNvPr id="0" name=""/>
        <dsp:cNvSpPr/>
      </dsp:nvSpPr>
      <dsp:spPr>
        <a:xfrm>
          <a:off x="3269699" y="1419300"/>
          <a:ext cx="2854200" cy="588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Automobilindustrie</a:t>
          </a:r>
          <a:endParaRPr lang="en-US" sz="2000" kern="1200"/>
        </a:p>
      </dsp:txBody>
      <dsp:txXfrm>
        <a:off x="3269699" y="1419300"/>
        <a:ext cx="2854200" cy="588084"/>
      </dsp:txXfrm>
    </dsp:sp>
    <dsp:sp modelId="{6DFDAF02-E3B6-41DD-8AF8-551CAE604131}">
      <dsp:nvSpPr>
        <dsp:cNvPr id="0" name=""/>
        <dsp:cNvSpPr/>
      </dsp:nvSpPr>
      <dsp:spPr>
        <a:xfrm>
          <a:off x="7304265" y="517173"/>
          <a:ext cx="619365" cy="619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414F2-37AC-4AB7-BDFD-B6906715AB2A}">
      <dsp:nvSpPr>
        <dsp:cNvPr id="0" name=""/>
        <dsp:cNvSpPr/>
      </dsp:nvSpPr>
      <dsp:spPr>
        <a:xfrm>
          <a:off x="6373338" y="1431090"/>
          <a:ext cx="2558460" cy="55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Medizintechnik</a:t>
          </a:r>
          <a:endParaRPr lang="en-US" sz="2000" kern="1200"/>
        </a:p>
      </dsp:txBody>
      <dsp:txXfrm>
        <a:off x="6373338" y="1431090"/>
        <a:ext cx="2558460" cy="556934"/>
      </dsp:txXfrm>
    </dsp:sp>
    <dsp:sp modelId="{660D9D5F-C27D-45D8-9826-1E8AC39F6998}">
      <dsp:nvSpPr>
        <dsp:cNvPr id="0" name=""/>
        <dsp:cNvSpPr/>
      </dsp:nvSpPr>
      <dsp:spPr>
        <a:xfrm>
          <a:off x="4948117" y="2322008"/>
          <a:ext cx="619365" cy="619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8AB08-AAE6-48F0-8092-82601DEFC204}">
      <dsp:nvSpPr>
        <dsp:cNvPr id="0" name=""/>
        <dsp:cNvSpPr/>
      </dsp:nvSpPr>
      <dsp:spPr>
        <a:xfrm>
          <a:off x="3569596" y="3151040"/>
          <a:ext cx="3376407" cy="69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Komplexe</a:t>
          </a:r>
          <a:r>
            <a:rPr lang="en-US" sz="2800" kern="1200"/>
            <a:t> </a:t>
          </a:r>
          <a:r>
            <a:rPr lang="en-US" sz="2800" kern="1200" err="1"/>
            <a:t>Systeme</a:t>
          </a:r>
          <a:r>
            <a:rPr lang="en-US" sz="2800" kern="1200"/>
            <a:t> -&gt; </a:t>
          </a:r>
          <a:r>
            <a:rPr lang="en-US" sz="2800" kern="1200" err="1"/>
            <a:t>Unterkomponente</a:t>
          </a:r>
          <a:endParaRPr lang="en-US" sz="2800" kern="1200"/>
        </a:p>
      </dsp:txBody>
      <dsp:txXfrm>
        <a:off x="3569596" y="3151040"/>
        <a:ext cx="3376407" cy="690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D8520-509F-43B0-B79D-73F385A7160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Allgemeine V-Modell</a:t>
          </a:r>
        </a:p>
      </dsp:txBody>
      <dsp:txXfrm>
        <a:off x="3433446" y="70578"/>
        <a:ext cx="3648708" cy="1265378"/>
      </dsp:txXfrm>
    </dsp:sp>
    <dsp:sp modelId="{B62FF647-6BFC-4F9E-8485-929DFD9BA9CE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V-Modell® der Bundesrepublik Deutschland</a:t>
          </a:r>
        </a:p>
      </dsp:txBody>
      <dsp:txXfrm>
        <a:off x="3433446" y="1542979"/>
        <a:ext cx="3648708" cy="1265378"/>
      </dsp:txXfrm>
    </dsp:sp>
    <dsp:sp modelId="{8CA4C596-3550-4275-92CD-3E873CF54983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US-Standard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8643-A407-44C6-8514-9A81D176298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FA9BC-C5EA-4F0F-90C9-B0AED841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3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Für </a:t>
            </a:r>
            <a:r>
              <a:rPr lang="en-US" err="1"/>
              <a:t>größere</a:t>
            </a:r>
            <a:r>
              <a:rPr lang="en-US"/>
              <a:t> </a:t>
            </a:r>
            <a:r>
              <a:rPr lang="en-US" err="1"/>
              <a:t>Projekte</a:t>
            </a:r>
            <a:endParaRPr lang="en-US"/>
          </a:p>
          <a:p>
            <a:endParaRPr lang="en-US"/>
          </a:p>
          <a:p>
            <a:r>
              <a:rPr lang="en-US"/>
              <a:t>Die in </a:t>
            </a:r>
            <a:r>
              <a:rPr lang="en-US" err="1"/>
              <a:t>einzelnen</a:t>
            </a:r>
            <a:r>
              <a:rPr lang="en-US"/>
              <a:t> </a:t>
            </a:r>
            <a:r>
              <a:rPr lang="en-US" err="1"/>
              <a:t>Komponenten</a:t>
            </a:r>
            <a:r>
              <a:rPr lang="en-US"/>
              <a:t> </a:t>
            </a:r>
            <a:r>
              <a:rPr lang="en-US" err="1"/>
              <a:t>unterteilbar</a:t>
            </a:r>
            <a:r>
              <a:rPr lang="en-US"/>
              <a:t> </a:t>
            </a:r>
            <a:r>
              <a:rPr lang="en-US" err="1"/>
              <a:t>sind</a:t>
            </a:r>
            <a:endParaRPr lang="en-US"/>
          </a:p>
          <a:p>
            <a:endParaRPr lang="en-US"/>
          </a:p>
          <a:p>
            <a:r>
              <a:rPr lang="en-US"/>
              <a:t>Und </a:t>
            </a:r>
            <a:r>
              <a:rPr lang="en-US" err="1"/>
              <a:t>diese</a:t>
            </a:r>
            <a:r>
              <a:rPr lang="en-US"/>
              <a:t>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testbar</a:t>
            </a:r>
            <a:r>
              <a:rPr lang="en-US"/>
              <a:t> </a:t>
            </a:r>
            <a:r>
              <a:rPr lang="en-US" err="1"/>
              <a:t>sind</a:t>
            </a:r>
            <a:endParaRPr lang="en-US"/>
          </a:p>
          <a:p>
            <a:endParaRPr lang="en-US"/>
          </a:p>
          <a:p>
            <a:r>
              <a:rPr lang="en-US" err="1"/>
              <a:t>Vor</a:t>
            </a:r>
            <a:r>
              <a:rPr lang="en-US"/>
              <a:t> </a:t>
            </a:r>
            <a:r>
              <a:rPr lang="en-US" err="1"/>
              <a:t>allem</a:t>
            </a:r>
            <a:r>
              <a:rPr lang="en-US"/>
              <a:t> IT </a:t>
            </a:r>
            <a:r>
              <a:rPr lang="en-US" err="1"/>
              <a:t>oder</a:t>
            </a:r>
            <a:r>
              <a:rPr lang="en-US"/>
              <a:t> Software </a:t>
            </a:r>
            <a:r>
              <a:rPr lang="en-US" err="1"/>
              <a:t>Branchen</a:t>
            </a:r>
            <a:endParaRPr lang="en-US"/>
          </a:p>
          <a:p>
            <a:endParaRPr lang="en-US"/>
          </a:p>
          <a:p>
            <a:r>
              <a:rPr lang="en-US" err="1"/>
              <a:t>Jedoch</a:t>
            </a:r>
            <a:r>
              <a:rPr lang="en-US"/>
              <a:t>: </a:t>
            </a:r>
            <a:r>
              <a:rPr lang="en-US" err="1"/>
              <a:t>eher</a:t>
            </a:r>
            <a:r>
              <a:rPr lang="en-US"/>
              <a:t> </a:t>
            </a:r>
            <a:r>
              <a:rPr lang="en-US" err="1"/>
              <a:t>altes</a:t>
            </a:r>
            <a:r>
              <a:rPr lang="en-US"/>
              <a:t> </a:t>
            </a:r>
            <a:r>
              <a:rPr lang="en-US" err="1"/>
              <a:t>modell</a:t>
            </a:r>
            <a:r>
              <a:rPr lang="en-US"/>
              <a:t> und Agile </a:t>
            </a:r>
            <a:r>
              <a:rPr lang="en-US" err="1"/>
              <a:t>modelle</a:t>
            </a:r>
            <a:r>
              <a:rPr lang="en-US"/>
              <a:t> </a:t>
            </a:r>
            <a:r>
              <a:rPr lang="en-US" err="1"/>
              <a:t>könnten</a:t>
            </a:r>
            <a:r>
              <a:rPr lang="en-US"/>
              <a:t> für </a:t>
            </a:r>
            <a:r>
              <a:rPr lang="en-US" err="1"/>
              <a:t>viele</a:t>
            </a:r>
            <a:r>
              <a:rPr lang="en-US"/>
              <a:t> </a:t>
            </a:r>
            <a:r>
              <a:rPr lang="en-US" err="1"/>
              <a:t>projekte</a:t>
            </a:r>
            <a:r>
              <a:rPr lang="en-US"/>
              <a:t> </a:t>
            </a:r>
            <a:r>
              <a:rPr lang="en-US" err="1"/>
              <a:t>besser</a:t>
            </a:r>
            <a:r>
              <a:rPr lang="en-US"/>
              <a:t> sein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Verläuft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err="1"/>
              <a:t>Wasserfall</a:t>
            </a:r>
            <a:r>
              <a:rPr lang="en-US"/>
              <a:t> </a:t>
            </a:r>
            <a:r>
              <a:rPr lang="en-US" err="1"/>
              <a:t>modell</a:t>
            </a:r>
            <a:endParaRPr lang="en-US"/>
          </a:p>
          <a:p>
            <a:endParaRPr lang="en-US"/>
          </a:p>
          <a:p>
            <a:r>
              <a:rPr lang="en-US"/>
              <a:t>Für </a:t>
            </a:r>
            <a:r>
              <a:rPr lang="en-US" err="1"/>
              <a:t>jede</a:t>
            </a:r>
            <a:r>
              <a:rPr lang="en-US"/>
              <a:t> </a:t>
            </a:r>
            <a:r>
              <a:rPr lang="en-US" err="1"/>
              <a:t>entwurfphase</a:t>
            </a:r>
            <a:r>
              <a:rPr lang="en-US"/>
              <a:t> test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/>
              <a:t>Anforderungen</a:t>
            </a: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2. </a:t>
            </a:r>
            <a:r>
              <a:rPr lang="en-US" err="1"/>
              <a:t>wie</a:t>
            </a:r>
            <a:r>
              <a:rPr lang="en-US"/>
              <a:t> das System </a:t>
            </a:r>
            <a:r>
              <a:rPr lang="en-US" err="1"/>
              <a:t>umgesetzt</a:t>
            </a:r>
            <a:r>
              <a:rPr lang="en-US"/>
              <a:t> warden </a:t>
            </a:r>
            <a:r>
              <a:rPr lang="en-US" err="1"/>
              <a:t>soll</a:t>
            </a: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 err="1"/>
              <a:t>Abhängihkkeiten</a:t>
            </a:r>
            <a:r>
              <a:rPr lang="en-US"/>
              <a:t>, </a:t>
            </a:r>
            <a:r>
              <a:rPr lang="en-US" err="1"/>
              <a:t>schnittstellen</a:t>
            </a: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 err="1"/>
              <a:t>Einzelne</a:t>
            </a:r>
            <a:r>
              <a:rPr lang="en-US"/>
              <a:t> </a:t>
            </a:r>
            <a:r>
              <a:rPr lang="en-US" err="1"/>
              <a:t>komponente</a:t>
            </a:r>
            <a:r>
              <a:rPr lang="en-US"/>
              <a:t> </a:t>
            </a:r>
            <a:r>
              <a:rPr lang="en-US" err="1"/>
              <a:t>detailiter</a:t>
            </a:r>
            <a:endParaRPr lang="en-US"/>
          </a:p>
          <a:p>
            <a:pPr marL="457200" lvl="1" indent="0">
              <a:buNone/>
            </a:pPr>
            <a:r>
              <a:rPr lang="en-US"/>
              <a:t>Backend / </a:t>
            </a:r>
            <a:r>
              <a:rPr lang="en-US" err="1"/>
              <a:t>Datenbanktabellen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/>
              <a:t>Kleinste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marL="228600" indent="-228600">
              <a:buAutoNum type="arabicPeriod"/>
            </a:pPr>
            <a:r>
              <a:rPr lang="en-US"/>
              <a:t>Ob </a:t>
            </a:r>
            <a:r>
              <a:rPr lang="en-US" err="1"/>
              <a:t>verschiedene</a:t>
            </a:r>
            <a:r>
              <a:rPr lang="en-US"/>
              <a:t> module </a:t>
            </a:r>
            <a:r>
              <a:rPr lang="en-US" err="1"/>
              <a:t>gemeinsam</a:t>
            </a:r>
            <a:r>
              <a:rPr lang="en-US"/>
              <a:t> </a:t>
            </a:r>
            <a:r>
              <a:rPr lang="en-US" err="1"/>
              <a:t>finktiontiene</a:t>
            </a: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Kunde ins spiel</a:t>
            </a:r>
          </a:p>
          <a:p>
            <a:pPr marL="0" indent="0">
              <a:buNone/>
            </a:pPr>
            <a:r>
              <a:rPr lang="en-US"/>
              <a:t>	system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ganzes</a:t>
            </a:r>
            <a:r>
              <a:rPr lang="en-US"/>
              <a:t> </a:t>
            </a:r>
            <a:r>
              <a:rPr lang="en-US" err="1"/>
              <a:t>getestet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</a:t>
            </a:r>
            <a:r>
              <a:rPr lang="en-US" err="1"/>
              <a:t>Finaler</a:t>
            </a:r>
            <a:r>
              <a:rPr lang="en-US"/>
              <a:t> test, </a:t>
            </a:r>
            <a:r>
              <a:rPr lang="en-US" err="1"/>
              <a:t>umgebung</a:t>
            </a:r>
            <a:r>
              <a:rPr lang="en-US"/>
              <a:t> </a:t>
            </a:r>
            <a:r>
              <a:rPr lang="en-US" err="1"/>
              <a:t>möglichst</a:t>
            </a:r>
            <a:r>
              <a:rPr lang="en-US"/>
              <a:t> </a:t>
            </a:r>
            <a:r>
              <a:rPr lang="en-US" err="1"/>
              <a:t>genau</a:t>
            </a:r>
            <a:r>
              <a:rPr lang="en-US"/>
              <a:t> der </a:t>
            </a:r>
            <a:r>
              <a:rPr lang="en-US" err="1"/>
              <a:t>produktik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3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Breite</a:t>
            </a:r>
            <a:r>
              <a:rPr lang="en-US"/>
              <a:t> </a:t>
            </a:r>
            <a:r>
              <a:rPr lang="en-US" err="1"/>
              <a:t>anwendbarkeit</a:t>
            </a:r>
            <a:r>
              <a:rPr lang="en-US"/>
              <a:t> in software project</a:t>
            </a:r>
          </a:p>
          <a:p>
            <a:endParaRPr lang="en-US"/>
          </a:p>
          <a:p>
            <a:r>
              <a:rPr lang="en-US"/>
              <a:t>V-</a:t>
            </a:r>
            <a:r>
              <a:rPr lang="en-US" err="1"/>
              <a:t>modell</a:t>
            </a:r>
            <a:r>
              <a:rPr lang="en-US"/>
              <a:t> linear und </a:t>
            </a:r>
            <a:r>
              <a:rPr lang="en-US" err="1"/>
              <a:t>starr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nicht</a:t>
            </a:r>
            <a:r>
              <a:rPr lang="en-US">
                <a:sym typeface="Wingdings" panose="05000000000000000000" pitchFamily="2" charset="2"/>
              </a:rPr>
              <a:t> ideal für </a:t>
            </a:r>
            <a:r>
              <a:rPr lang="en-US" err="1">
                <a:sym typeface="Wingdings" panose="05000000000000000000" pitchFamily="2" charset="2"/>
              </a:rPr>
              <a:t>komplexe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projekte</a:t>
            </a:r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1.</a:t>
            </a:r>
          </a:p>
          <a:p>
            <a:r>
              <a:rPr lang="en-US"/>
              <a:t>2. </a:t>
            </a:r>
            <a:r>
              <a:rPr lang="en-US" err="1"/>
              <a:t>Einfach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leicht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zum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einschulen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3. </a:t>
            </a:r>
          </a:p>
          <a:p>
            <a:r>
              <a:rPr lang="en-US">
                <a:sym typeface="Wingdings" panose="05000000000000000000" pitchFamily="2" charset="2"/>
              </a:rPr>
              <a:t>4. </a:t>
            </a:r>
          </a:p>
          <a:p>
            <a:r>
              <a:rPr lang="en-US">
                <a:sym typeface="Wingdings" panose="05000000000000000000" pitchFamily="2" charset="2"/>
              </a:rPr>
              <a:t>5. Alles </a:t>
            </a:r>
            <a:r>
              <a:rPr lang="en-US" err="1">
                <a:sym typeface="Wingdings" panose="05000000000000000000" pitchFamily="2" charset="2"/>
              </a:rPr>
              <a:t>wird</a:t>
            </a:r>
            <a:r>
              <a:rPr lang="en-US">
                <a:sym typeface="Wingdings" panose="05000000000000000000" pitchFamily="2" charset="2"/>
              </a:rPr>
              <a:t> gut </a:t>
            </a:r>
            <a:r>
              <a:rPr lang="en-US" err="1">
                <a:sym typeface="Wingdings" panose="05000000000000000000" pitchFamily="2" charset="2"/>
              </a:rPr>
              <a:t>dokumentiert</a:t>
            </a:r>
            <a:endParaRPr lang="en-US">
              <a:sym typeface="Wingdings" panose="05000000000000000000" pitchFamily="2" charset="2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Es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sehr</a:t>
            </a:r>
            <a:r>
              <a:rPr lang="en-US"/>
              <a:t> </a:t>
            </a:r>
            <a:r>
              <a:rPr lang="en-US" err="1"/>
              <a:t>viel</a:t>
            </a:r>
            <a:r>
              <a:rPr lang="en-US"/>
              <a:t> </a:t>
            </a:r>
            <a:r>
              <a:rPr lang="en-US" err="1"/>
              <a:t>dokumentiert</a:t>
            </a:r>
            <a:endParaRPr lang="en-US"/>
          </a:p>
          <a:p>
            <a:pPr marL="228600" indent="-228600">
              <a:buAutoNum type="arabicPeriod"/>
            </a:pPr>
            <a:r>
              <a:rPr lang="en-US"/>
              <a:t>Modell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sehr</a:t>
            </a:r>
            <a:r>
              <a:rPr lang="en-US"/>
              <a:t> </a:t>
            </a:r>
            <a:r>
              <a:rPr lang="en-US" err="1"/>
              <a:t>starr</a:t>
            </a:r>
            <a:r>
              <a:rPr lang="en-US"/>
              <a:t>, </a:t>
            </a:r>
            <a:r>
              <a:rPr lang="en-US" err="1"/>
              <a:t>wenig</a:t>
            </a:r>
            <a:r>
              <a:rPr lang="en-US"/>
              <a:t> </a:t>
            </a:r>
            <a:r>
              <a:rPr lang="en-US" err="1"/>
              <a:t>flexibilität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Komponente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abhängig</a:t>
            </a:r>
            <a:r>
              <a:rPr lang="en-US"/>
              <a:t> der test </a:t>
            </a:r>
            <a:r>
              <a:rPr lang="en-US" err="1"/>
              <a:t>aktiväten</a:t>
            </a:r>
            <a:endParaRPr lang="en-US"/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FA9BC-C5EA-4F0F-90C9-B0AED84192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-Modell" TargetMode="External"/><Relationship Id="rId2" Type="http://schemas.openxmlformats.org/officeDocument/2006/relationships/hyperlink" Target="https://projekte-leicht-gemacht.de/blog/projektmanagement/klassisch/v-mod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zmoodle.sz-ybbs.ac.at/moodle/mod/resource/view.php?id=38261" TargetMode="External"/><Relationship Id="rId5" Type="http://schemas.openxmlformats.org/officeDocument/2006/relationships/hyperlink" Target="https://asana.com/de/resources/v-model" TargetMode="External"/><Relationship Id="rId4" Type="http://schemas.openxmlformats.org/officeDocument/2006/relationships/hyperlink" Target="https://studyflix.de/wirtschaft/v-modell-67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E187371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A65AD-0A36-6631-8034-04C6CEB8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V / W Modell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172AB-10A6-E022-F093-E63C5B64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  <a:p>
            <a:pPr algn="r"/>
            <a:r>
              <a:rPr lang="en-US"/>
              <a:t>Bunea, Lagler, </a:t>
            </a:r>
            <a:r>
              <a:rPr lang="en-US" err="1"/>
              <a:t>Schönauer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DE46A4-BDF3-E468-80B1-59A6DDC74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75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49A9751-B893-609F-7E44-38D5ED981BFF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0EF4D-5EF5-7076-7683-C59F3E022598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</a:t>
            </a:r>
            <a:r>
              <a:rPr lang="en-US" b="1">
                <a:solidFill>
                  <a:schemeClr val="bg1"/>
                </a:solidFill>
                <a:latin typeface="+mj-lt"/>
              </a:rPr>
              <a:t>Für was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 b="1">
                <a:solidFill>
                  <a:schemeClr val="bg1"/>
                </a:solidFill>
                <a:latin typeface="+mj-lt"/>
              </a:rPr>
              <a:t>? </a:t>
            </a:r>
            <a:r>
              <a:rPr lang="en-US">
                <a:solidFill>
                  <a:schemeClr val="bg1"/>
                </a:solidFill>
                <a:latin typeface="+mj-lt"/>
              </a:rPr>
              <a:t>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94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2B4C5-120D-9D10-D818-77CC304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solidFill>
                  <a:srgbClr val="FFFFFF"/>
                </a:solidFill>
              </a:rPr>
              <a:t>Formen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DE42DE-76EF-323F-BF77-A22CA709D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4303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646C5F-FA08-5772-21C7-8AB2008F8A97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FEAFC-F480-ADA4-529D-40D3E2C7CAEF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33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F3291-B051-2825-8A8D-9F252B0C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Vorteile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6965-74F3-D1D9-A10C-CC74642A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err="1"/>
              <a:t>Unvollständige</a:t>
            </a:r>
            <a:r>
              <a:rPr lang="en-US"/>
              <a:t> </a:t>
            </a:r>
            <a:r>
              <a:rPr lang="en-US" err="1"/>
              <a:t>Spezifikation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erkannt</a:t>
            </a:r>
            <a:endParaRPr lang="en-US"/>
          </a:p>
          <a:p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aufgebaut</a:t>
            </a:r>
            <a:endParaRPr lang="en-US"/>
          </a:p>
          <a:p>
            <a:r>
              <a:rPr lang="en-US" err="1"/>
              <a:t>Testabdeckung</a:t>
            </a:r>
            <a:endParaRPr lang="en-US"/>
          </a:p>
          <a:p>
            <a:r>
              <a:rPr lang="en-US" err="1"/>
              <a:t>Frühe</a:t>
            </a:r>
            <a:r>
              <a:rPr lang="en-US"/>
              <a:t> </a:t>
            </a:r>
            <a:r>
              <a:rPr lang="en-US" err="1"/>
              <a:t>Fehlererkennung</a:t>
            </a:r>
            <a:endParaRPr lang="en-US"/>
          </a:p>
          <a:p>
            <a:r>
              <a:rPr lang="en-US" err="1"/>
              <a:t>Dokumentation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F10B9-1A32-33D3-A522-301C2D8F0A42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EE889-3FB9-45E5-0D2D-4B3F2C74A894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/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492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52A22-FF89-11C5-E781-1079427D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Nachteile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3B7C-4EC7-F8DA-B9C2-E2C0A77D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err="1"/>
              <a:t>Dokumentationsaufwand</a:t>
            </a:r>
            <a:endParaRPr lang="en-US"/>
          </a:p>
          <a:p>
            <a:r>
              <a:rPr lang="en-US" err="1"/>
              <a:t>Geringe</a:t>
            </a:r>
            <a:r>
              <a:rPr lang="en-US"/>
              <a:t> </a:t>
            </a:r>
            <a:r>
              <a:rPr lang="en-US" err="1"/>
              <a:t>Agilität</a:t>
            </a:r>
            <a:endParaRPr lang="en-US"/>
          </a:p>
          <a:p>
            <a:r>
              <a:rPr lang="en-US" err="1"/>
              <a:t>Abhängigkeit</a:t>
            </a:r>
            <a:r>
              <a:rPr lang="en-US"/>
              <a:t> an </a:t>
            </a:r>
            <a:r>
              <a:rPr lang="en-US" err="1"/>
              <a:t>Testaktivitäten</a:t>
            </a:r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6BBE8-0457-1E50-76F1-E413FA74C5CE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DCCAE-AD0D-E3E8-F48B-FA13D8A0ADE8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/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11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A13D5-ACBC-AC95-D9B9-18A76A4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Vorteile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und </a:t>
            </a:r>
            <a:r>
              <a:rPr lang="en-US" sz="40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Nachteile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| W-Modell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FC79-5250-CF0D-2EF6-DD3D060C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err="1"/>
              <a:t>Vorteile</a:t>
            </a:r>
            <a:endParaRPr lang="en-US" b="1"/>
          </a:p>
          <a:p>
            <a:r>
              <a:rPr lang="en-US" err="1"/>
              <a:t>Parallele</a:t>
            </a:r>
            <a:r>
              <a:rPr lang="en-US"/>
              <a:t> </a:t>
            </a:r>
            <a:r>
              <a:rPr lang="en-US" err="1"/>
              <a:t>Testaktivitäten</a:t>
            </a:r>
            <a:endParaRPr lang="en-US"/>
          </a:p>
          <a:p>
            <a:r>
              <a:rPr lang="en-US" err="1"/>
              <a:t>Risikoerkennung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C6698-1E7B-E947-EEF8-6D7DD3FFB322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507314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err="1"/>
              <a:t>Nachteile</a:t>
            </a:r>
            <a:endParaRPr lang="en-US" b="1"/>
          </a:p>
          <a:p>
            <a:r>
              <a:rPr lang="en-US" err="1"/>
              <a:t>komplex</a:t>
            </a:r>
            <a:endParaRPr lang="en-US"/>
          </a:p>
          <a:p>
            <a:r>
              <a:rPr lang="en-US" err="1"/>
              <a:t>Ressourcenzuteilung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F43B2-801C-9F46-5F78-90C4AA9EEAB6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BACEE-749B-2BB8-7325-78516C26B719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/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 b="1">
                <a:solidFill>
                  <a:schemeClr val="bg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21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004A-E2CC-FFCF-5D03-30D2E221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Verwenden</a:t>
            </a:r>
            <a:r>
              <a:rPr lang="en-US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D0D7-DBFC-FB21-B675-8CE0BE66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err="1"/>
              <a:t>Größeres</a:t>
            </a:r>
            <a:r>
              <a:rPr lang="en-US"/>
              <a:t> </a:t>
            </a:r>
            <a:r>
              <a:rPr lang="en-US" err="1"/>
              <a:t>Projekt</a:t>
            </a:r>
            <a:endParaRPr lang="en-US"/>
          </a:p>
          <a:p>
            <a:r>
              <a:rPr lang="en-US" err="1"/>
              <a:t>Unterteilbar</a:t>
            </a:r>
            <a:endParaRPr lang="en-US"/>
          </a:p>
          <a:p>
            <a:r>
              <a:rPr lang="en-US" err="1"/>
              <a:t>Testbar</a:t>
            </a:r>
            <a:endParaRPr lang="en-US"/>
          </a:p>
          <a:p>
            <a:r>
              <a:rPr lang="en-US"/>
              <a:t>IT / Software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0193B-051F-DCC3-81CF-E5EBF610CA37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51103-4D6D-565F-518D-53FD6326DBF5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 b="1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428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A85E0-EFD6-0701-9007-D6BAD497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Ende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8616-2C30-EA15-466A-FDB20D88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94" y="4863548"/>
            <a:ext cx="5146906" cy="146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err="1"/>
              <a:t>Quellen</a:t>
            </a:r>
            <a:endParaRPr lang="en-US" sz="1100"/>
          </a:p>
          <a:p>
            <a:pPr marL="0" indent="0">
              <a:buNone/>
            </a:pPr>
            <a:r>
              <a:rPr lang="en-US" sz="800">
                <a:hlinkClick r:id="rId2"/>
              </a:rPr>
              <a:t>https://projekte-leicht-gemacht.de/blog/projektmanagement/klassisch/v-modell/</a:t>
            </a: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>
                <a:hlinkClick r:id="rId3"/>
              </a:rPr>
              <a:t>https://de.wikipedia.org/wiki/V-Modell</a:t>
            </a: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>
                <a:hlinkClick r:id="rId4"/>
              </a:rPr>
              <a:t>https://studyflix.de/wirtschaft/v-modell-6716</a:t>
            </a: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>
                <a:hlinkClick r:id="rId5"/>
              </a:rPr>
              <a:t>https://asana.com/de/resources/v-model</a:t>
            </a: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>
                <a:hlinkClick r:id="rId6"/>
              </a:rPr>
              <a:t>https://szmoodle.sz-ybbs.ac.at/moodle/mod/resource/view.php?id=38261</a:t>
            </a:r>
            <a:r>
              <a:rPr lang="en-US" sz="800"/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B47B9-F616-9576-FE60-544AF79F2D0A}"/>
              </a:ext>
            </a:extLst>
          </p:cNvPr>
          <p:cNvSpPr txBox="1">
            <a:spLocks/>
          </p:cNvSpPr>
          <p:nvPr/>
        </p:nvSpPr>
        <p:spPr>
          <a:xfrm>
            <a:off x="838199" y="1245115"/>
            <a:ext cx="5312918" cy="959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Danke für die </a:t>
            </a:r>
            <a:r>
              <a:rPr lang="en-US" err="1"/>
              <a:t>Aufmerksamkeit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4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66242-F821-C4B9-5782-5F272388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/>
              <a:t>Überblick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422E-B927-7A22-88F0-EF6A623B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Was </a:t>
            </a:r>
            <a:r>
              <a:rPr lang="en-US" err="1"/>
              <a:t>ist</a:t>
            </a:r>
            <a:r>
              <a:rPr lang="en-US"/>
              <a:t> das V-Modell?</a:t>
            </a:r>
          </a:p>
          <a:p>
            <a:r>
              <a:rPr lang="en-US" err="1"/>
              <a:t>Phasen</a:t>
            </a:r>
            <a:r>
              <a:rPr lang="en-US"/>
              <a:t> des V-</a:t>
            </a:r>
            <a:r>
              <a:rPr lang="en-US" err="1"/>
              <a:t>Modells</a:t>
            </a:r>
            <a:endParaRPr lang="en-US"/>
          </a:p>
          <a:p>
            <a:r>
              <a:rPr lang="en-US"/>
              <a:t>W-Modell</a:t>
            </a:r>
          </a:p>
          <a:p>
            <a:r>
              <a:rPr lang="en-US"/>
              <a:t>Für was </a:t>
            </a:r>
            <a:r>
              <a:rPr lang="en-US" err="1"/>
              <a:t>eignet</a:t>
            </a:r>
            <a:r>
              <a:rPr lang="en-US"/>
              <a:t> </a:t>
            </a:r>
            <a:r>
              <a:rPr lang="en-US" err="1"/>
              <a:t>sich</a:t>
            </a:r>
            <a:r>
              <a:rPr lang="en-US"/>
              <a:t> dies?</a:t>
            </a:r>
          </a:p>
          <a:p>
            <a:r>
              <a:rPr lang="en-US" err="1"/>
              <a:t>Formen</a:t>
            </a:r>
            <a:endParaRPr lang="en-US"/>
          </a:p>
          <a:p>
            <a:r>
              <a:rPr lang="en-US" err="1"/>
              <a:t>Vorteile</a:t>
            </a:r>
            <a:r>
              <a:rPr lang="en-US"/>
              <a:t> / </a:t>
            </a:r>
            <a:r>
              <a:rPr lang="en-US" err="1"/>
              <a:t>Nachteile</a:t>
            </a:r>
            <a:endParaRPr lang="en-US"/>
          </a:p>
          <a:p>
            <a:r>
              <a:rPr lang="en-US" err="1"/>
              <a:t>Verwenden</a:t>
            </a:r>
            <a:r>
              <a:rPr lang="en-US"/>
              <a:t>?</a:t>
            </a:r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50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E6E64-7F49-6A03-14E6-50E0FE78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972424"/>
            <a:ext cx="5561938" cy="2513516"/>
          </a:xfrm>
        </p:spPr>
        <p:txBody>
          <a:bodyPr>
            <a:normAutofit/>
          </a:bodyPr>
          <a:lstStyle/>
          <a:p>
            <a:r>
              <a:rPr lang="en-US" b="1"/>
              <a:t>Was </a:t>
            </a:r>
            <a:r>
              <a:rPr lang="en-US" b="1" err="1"/>
              <a:t>ist</a:t>
            </a:r>
            <a:r>
              <a:rPr lang="en-US" b="1"/>
              <a:t> das</a:t>
            </a:r>
            <a:br>
              <a:rPr lang="en-US" b="1"/>
            </a:br>
            <a:r>
              <a:rPr lang="en-US" b="1"/>
              <a:t>V-Modell?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556D-7513-A3BD-3C90-1EA9F998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V-Modell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1C49A5-A937-E93A-B6D7-FC2877C92CE8}"/>
              </a:ext>
            </a:extLst>
          </p:cNvPr>
          <p:cNvSpPr>
            <a:spLocks/>
          </p:cNvSpPr>
          <p:nvPr/>
        </p:nvSpPr>
        <p:spPr>
          <a:xfrm>
            <a:off x="381000" y="1203894"/>
            <a:ext cx="4091609" cy="213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Klare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Strukturierung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Top-Down-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Prinzip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Testphasen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Bottom-Up-</a:t>
            </a:r>
            <a:r>
              <a:rPr lang="en-US" sz="20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Prinzip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7BED7117-B70E-7E24-073E-367F33AF0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0" y="1951900"/>
            <a:ext cx="8250187" cy="415809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CEB42E-1A29-21FD-5DE9-8A26773D76D8}"/>
              </a:ext>
            </a:extLst>
          </p:cNvPr>
          <p:cNvSpPr txBox="1">
            <a:spLocks/>
          </p:cNvSpPr>
          <p:nvPr/>
        </p:nvSpPr>
        <p:spPr>
          <a:xfrm>
            <a:off x="381000" y="3596713"/>
            <a:ext cx="4320209" cy="257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Ablauf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Entwurfsphase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Implementierung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Validierungsphase</a:t>
            </a: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362BA-4288-39E6-3B5E-D44A7D33F0C5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82CE1-8126-EDE7-D110-7B50F22E8689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Was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 b="1">
                <a:solidFill>
                  <a:schemeClr val="bg1"/>
                </a:solidFill>
                <a:latin typeface="+mj-lt"/>
              </a:rPr>
              <a:t> das V-Modell? </a:t>
            </a:r>
            <a:r>
              <a:rPr lang="en-US">
                <a:solidFill>
                  <a:schemeClr val="bg1"/>
                </a:solidFill>
                <a:latin typeface="+mj-lt"/>
              </a:rPr>
              <a:t>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8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007B8-AAD6-358C-5907-D700071A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 err="1">
                <a:solidFill>
                  <a:srgbClr val="FFFFFF"/>
                </a:solidFill>
              </a:rPr>
              <a:t>Entwurfsphase</a:t>
            </a:r>
            <a:endParaRPr lang="en-US" sz="37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C217-D2AA-1647-3F28-50E366C3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err="1"/>
              <a:t>Anforderungsanalyse</a:t>
            </a:r>
            <a:endParaRPr lang="en-US"/>
          </a:p>
          <a:p>
            <a:r>
              <a:rPr lang="en-US" err="1"/>
              <a:t>Systementwurf</a:t>
            </a:r>
            <a:endParaRPr lang="en-US"/>
          </a:p>
          <a:p>
            <a:r>
              <a:rPr lang="en-US" err="1"/>
              <a:t>Architektur</a:t>
            </a:r>
            <a:endParaRPr lang="en-US"/>
          </a:p>
          <a:p>
            <a:r>
              <a:rPr lang="en-US" err="1"/>
              <a:t>Komponentenentwurf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7126F-AE45-5553-66D2-AB3622191669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8587E-5805-E566-A5E9-1638FF53903B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26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96F5C-371D-13CD-7230-6698D4F4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400" b="1" err="1">
                <a:solidFill>
                  <a:srgbClr val="FFFFFF"/>
                </a:solidFill>
              </a:rPr>
              <a:t>Implementierung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3E70-4A60-1164-7EE2-10F10287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529" y="3429000"/>
            <a:ext cx="5536397" cy="829679"/>
          </a:xfrm>
        </p:spPr>
        <p:txBody>
          <a:bodyPr>
            <a:normAutofit/>
          </a:bodyPr>
          <a:lstStyle/>
          <a:p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vorgeschrieben</a:t>
            </a:r>
            <a:endParaRPr lang="en-US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7CCB7-281F-D705-1D2D-1373FF0D9912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4632A-D4EA-8EB8-11B1-BCA754B79ED6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422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3BEB5-764C-FA0B-D110-9B9D4FA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Validierung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7378-23FD-E699-D43A-205FBC59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65513"/>
            <a:ext cx="5257799" cy="2579404"/>
          </a:xfrm>
        </p:spPr>
        <p:txBody>
          <a:bodyPr anchor="t">
            <a:normAutofit/>
          </a:bodyPr>
          <a:lstStyle/>
          <a:p>
            <a:r>
              <a:rPr lang="en-US" err="1"/>
              <a:t>Komponententest</a:t>
            </a:r>
            <a:endParaRPr lang="en-US"/>
          </a:p>
          <a:p>
            <a:r>
              <a:rPr lang="en-US" err="1"/>
              <a:t>Integrationstest</a:t>
            </a:r>
            <a:endParaRPr lang="en-US"/>
          </a:p>
          <a:p>
            <a:r>
              <a:rPr lang="en-US" err="1"/>
              <a:t>Systemtest</a:t>
            </a:r>
            <a:endParaRPr lang="en-US"/>
          </a:p>
          <a:p>
            <a:r>
              <a:rPr lang="en-US" err="1"/>
              <a:t>Abnahmetest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D50B6-EAD5-54B7-73FF-EBD7CB81E6E6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43261-39F0-7F61-BA20-5F9404B850D3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b="1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W-Modell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64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C856B-6273-B536-44C4-B1C4C12C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W-Modell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A0E2-653A-5246-5D29-654F2C26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676" y="2858952"/>
            <a:ext cx="5257799" cy="1140095"/>
          </a:xfrm>
        </p:spPr>
        <p:txBody>
          <a:bodyPr anchor="t">
            <a:normAutofit/>
          </a:bodyPr>
          <a:lstStyle/>
          <a:p>
            <a:r>
              <a:rPr lang="en-US" err="1"/>
              <a:t>Nachfolger</a:t>
            </a:r>
            <a:endParaRPr lang="en-US"/>
          </a:p>
          <a:p>
            <a:r>
              <a:rPr lang="en-US"/>
              <a:t>Tests </a:t>
            </a:r>
            <a:r>
              <a:rPr lang="en-US" err="1"/>
              <a:t>während</a:t>
            </a:r>
            <a:r>
              <a:rPr lang="en-US"/>
              <a:t> dem </a:t>
            </a:r>
            <a:r>
              <a:rPr lang="en-US" err="1"/>
              <a:t>Projekt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1ACD6-49A1-9030-F8E3-F32EBF42BB8A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ED7D31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E3F0A-519A-EDFC-4B04-C2F217B5D013}"/>
              </a:ext>
            </a:extLst>
          </p:cNvPr>
          <p:cNvSpPr txBox="1"/>
          <p:nvPr/>
        </p:nvSpPr>
        <p:spPr>
          <a:xfrm>
            <a:off x="-3047" y="64907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>
                <a:solidFill>
                  <a:schemeClr val="bg1"/>
                </a:solidFill>
                <a:latin typeface="+mj-lt"/>
              </a:rPr>
              <a:t> das V-Modell?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Phasen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b="1">
                <a:solidFill>
                  <a:schemeClr val="bg1"/>
                </a:solidFill>
                <a:latin typeface="+mj-lt"/>
              </a:rPr>
              <a:t>W-Modell</a:t>
            </a:r>
            <a:r>
              <a:rPr lang="en-US">
                <a:solidFill>
                  <a:schemeClr val="bg1"/>
                </a:solidFill>
                <a:latin typeface="+mj-lt"/>
              </a:rPr>
              <a:t> – Für was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geeignet</a:t>
            </a:r>
            <a:r>
              <a:rPr lang="en-US">
                <a:solidFill>
                  <a:schemeClr val="bg1"/>
                </a:solidFill>
                <a:latin typeface="+mj-lt"/>
              </a:rPr>
              <a:t>?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Formen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Vorteile</a:t>
            </a:r>
            <a:r>
              <a:rPr lang="en-US">
                <a:solidFill>
                  <a:schemeClr val="bg1"/>
                </a:solidFill>
                <a:latin typeface="+mj-lt"/>
              </a:rPr>
              <a:t> / </a:t>
            </a:r>
            <a:r>
              <a:rPr lang="en-US" err="1">
                <a:solidFill>
                  <a:schemeClr val="bg1"/>
                </a:solidFill>
                <a:latin typeface="+mj-lt"/>
              </a:rPr>
              <a:t>Nachteile</a:t>
            </a:r>
            <a:r>
              <a:rPr lang="en-US">
                <a:solidFill>
                  <a:schemeClr val="bg1"/>
                </a:solidFill>
                <a:latin typeface="+mj-lt"/>
              </a:rPr>
              <a:t> –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Verwenden</a:t>
            </a:r>
            <a:r>
              <a:rPr lang="en-US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3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E77B7-A30A-2C93-16AE-2F2A1401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Für was </a:t>
            </a:r>
            <a:r>
              <a:rPr lang="en-US" sz="60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das V-Modell </a:t>
            </a:r>
            <a:r>
              <a:rPr lang="en-US" sz="60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geeignet</a:t>
            </a: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68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16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 / W Modell</vt:lpstr>
      <vt:lpstr>Überblick</vt:lpstr>
      <vt:lpstr>Was ist das V-Modell?</vt:lpstr>
      <vt:lpstr>V-Modell</vt:lpstr>
      <vt:lpstr>Entwurfsphase</vt:lpstr>
      <vt:lpstr>Implementierung</vt:lpstr>
      <vt:lpstr>Validierung</vt:lpstr>
      <vt:lpstr>W-Modell</vt:lpstr>
      <vt:lpstr>Für was ist das V-Modell geeignet?</vt:lpstr>
      <vt:lpstr>PowerPoint Presentation</vt:lpstr>
      <vt:lpstr>Formen</vt:lpstr>
      <vt:lpstr>Vorteile</vt:lpstr>
      <vt:lpstr>Nachteile</vt:lpstr>
      <vt:lpstr>Vorteile und Nachteile | W-Modell</vt:lpstr>
      <vt:lpstr>Verwenden?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2024-01-08T12:16:35Z</dcterms:modified>
</cp:coreProperties>
</file>