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9" r:id="rId3"/>
    <p:sldId id="303" r:id="rId4"/>
    <p:sldId id="305" r:id="rId5"/>
    <p:sldId id="300" r:id="rId6"/>
    <p:sldId id="304" r:id="rId7"/>
    <p:sldId id="30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A9FEC-E2FC-4915-BB42-CEBC19DB8329}" v="14" dt="2023-10-15T21:27:16.362"/>
    <p1510:client id="{3F3223DB-80F0-439F-B3C2-A59F53A3675E}" v="28" dt="2023-10-15T23:04:13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6942" autoAdjust="0"/>
  </p:normalViewPr>
  <p:slideViewPr>
    <p:cSldViewPr>
      <p:cViewPr varScale="1">
        <p:scale>
          <a:sx n="63" d="100"/>
          <a:sy n="63" d="100"/>
        </p:scale>
        <p:origin x="198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.luegbauer@gmail.com" userId="9783120efb7813f2" providerId="LiveId" clId="{022A9FEC-E2FC-4915-BB42-CEBC19DB8329}"/>
    <pc:docChg chg="undo custSel addSld delSld modSld sldOrd">
      <pc:chgData name="patrick.luegbauer@gmail.com" userId="9783120efb7813f2" providerId="LiveId" clId="{022A9FEC-E2FC-4915-BB42-CEBC19DB8329}" dt="2023-10-15T21:51:51.368" v="3983" actId="47"/>
      <pc:docMkLst>
        <pc:docMk/>
      </pc:docMkLst>
      <pc:sldChg chg="modSp mod">
        <pc:chgData name="patrick.luegbauer@gmail.com" userId="9783120efb7813f2" providerId="LiveId" clId="{022A9FEC-E2FC-4915-BB42-CEBC19DB8329}" dt="2023-10-15T17:18:55.601" v="21" actId="20577"/>
        <pc:sldMkLst>
          <pc:docMk/>
          <pc:sldMk cId="2874469525" sldId="256"/>
        </pc:sldMkLst>
        <pc:spChg chg="mod">
          <ac:chgData name="patrick.luegbauer@gmail.com" userId="9783120efb7813f2" providerId="LiveId" clId="{022A9FEC-E2FC-4915-BB42-CEBC19DB8329}" dt="2023-10-15T17:18:55.601" v="21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262298256" sldId="262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478560988" sldId="263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214828690" sldId="264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741759156" sldId="265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90902452" sldId="266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110570548" sldId="267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4262421470" sldId="268"/>
        </pc:sldMkLst>
      </pc:sldChg>
      <pc:sldChg chg="modSp del mod">
        <pc:chgData name="patrick.luegbauer@gmail.com" userId="9783120efb7813f2" providerId="LiveId" clId="{022A9FEC-E2FC-4915-BB42-CEBC19DB8329}" dt="2023-10-15T21:51:45.153" v="3982" actId="47"/>
        <pc:sldMkLst>
          <pc:docMk/>
          <pc:sldMk cId="4088795890" sldId="269"/>
        </pc:sldMkLst>
        <pc:spChg chg="mod">
          <ac:chgData name="patrick.luegbauer@gmail.com" userId="9783120efb7813f2" providerId="LiveId" clId="{022A9FEC-E2FC-4915-BB42-CEBC19DB8329}" dt="2023-10-15T17:21:46.630" v="145" actId="20577"/>
          <ac:spMkLst>
            <pc:docMk/>
            <pc:sldMk cId="4088795890" sldId="269"/>
            <ac:spMk id="2" creationId="{6F7C7F66-BF66-331B-7C2E-BF77DB4B2897}"/>
          </ac:spMkLst>
        </pc:spChg>
        <pc:spChg chg="mod">
          <ac:chgData name="patrick.luegbauer@gmail.com" userId="9783120efb7813f2" providerId="LiveId" clId="{022A9FEC-E2FC-4915-BB42-CEBC19DB8329}" dt="2023-10-15T19:45:38.864" v="2562" actId="20577"/>
          <ac:spMkLst>
            <pc:docMk/>
            <pc:sldMk cId="4088795890" sldId="269"/>
            <ac:spMk id="3" creationId="{343798AE-7E5D-CD4B-B129-9C520CABFAD9}"/>
          </ac:spMkLst>
        </pc:spChg>
      </pc:sldChg>
      <pc:sldChg chg="del mod modShow">
        <pc:chgData name="patrick.luegbauer@gmail.com" userId="9783120efb7813f2" providerId="LiveId" clId="{022A9FEC-E2FC-4915-BB42-CEBC19DB8329}" dt="2023-10-15T17:21:51.008" v="148" actId="47"/>
        <pc:sldMkLst>
          <pc:docMk/>
          <pc:sldMk cId="3698011354" sldId="270"/>
        </pc:sldMkLst>
      </pc:sldChg>
      <pc:sldChg chg="modSp del mod">
        <pc:chgData name="patrick.luegbauer@gmail.com" userId="9783120efb7813f2" providerId="LiveId" clId="{022A9FEC-E2FC-4915-BB42-CEBC19DB8329}" dt="2023-10-15T20:56:51.476" v="3748" actId="47"/>
        <pc:sldMkLst>
          <pc:docMk/>
          <pc:sldMk cId="1219367953" sldId="272"/>
        </pc:sldMkLst>
        <pc:spChg chg="mod">
          <ac:chgData name="patrick.luegbauer@gmail.com" userId="9783120efb7813f2" providerId="LiveId" clId="{022A9FEC-E2FC-4915-BB42-CEBC19DB8329}" dt="2023-10-15T17:21:56.249" v="151" actId="20577"/>
          <ac:spMkLst>
            <pc:docMk/>
            <pc:sldMk cId="1219367953" sldId="272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17:22:27.093" v="185" actId="27636"/>
          <ac:spMkLst>
            <pc:docMk/>
            <pc:sldMk cId="1219367953" sldId="272"/>
            <ac:spMk id="3" creationId="{8E774165-F8F4-5A59-9FD1-078DD354CD46}"/>
          </ac:spMkLst>
        </pc:spChg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1855509797" sldId="273"/>
        </pc:sldMkLst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455231573" sldId="274"/>
        </pc:sldMkLst>
      </pc:sldChg>
      <pc:sldChg chg="addSp delSp modSp mod">
        <pc:chgData name="patrick.luegbauer@gmail.com" userId="9783120efb7813f2" providerId="LiveId" clId="{022A9FEC-E2FC-4915-BB42-CEBC19DB8329}" dt="2023-10-15T18:13:39.355" v="1169" actId="20577"/>
        <pc:sldMkLst>
          <pc:docMk/>
          <pc:sldMk cId="2101082890" sldId="275"/>
        </pc:sldMkLst>
        <pc:spChg chg="mod">
          <ac:chgData name="patrick.luegbauer@gmail.com" userId="9783120efb7813f2" providerId="LiveId" clId="{022A9FEC-E2FC-4915-BB42-CEBC19DB8329}" dt="2023-10-15T17:53:58.721" v="821" actId="20577"/>
          <ac:spMkLst>
            <pc:docMk/>
            <pc:sldMk cId="2101082890" sldId="275"/>
            <ac:spMk id="2" creationId="{6B6F1128-C44B-39D4-69A4-582B4AA1E1EA}"/>
          </ac:spMkLst>
        </pc:spChg>
        <pc:spChg chg="add mod">
          <ac:chgData name="patrick.luegbauer@gmail.com" userId="9783120efb7813f2" providerId="LiveId" clId="{022A9FEC-E2FC-4915-BB42-CEBC19DB8329}" dt="2023-10-15T18:13:39.355" v="1169" actId="20577"/>
          <ac:spMkLst>
            <pc:docMk/>
            <pc:sldMk cId="2101082890" sldId="275"/>
            <ac:spMk id="8" creationId="{AC522051-60D5-F0FE-E001-7476DB462FBB}"/>
          </ac:spMkLst>
        </pc:spChg>
        <pc:picChg chg="del">
          <ac:chgData name="patrick.luegbauer@gmail.com" userId="9783120efb7813f2" providerId="LiveId" clId="{022A9FEC-E2FC-4915-BB42-CEBC19DB8329}" dt="2023-10-15T17:18:58.732" v="22" actId="478"/>
          <ac:picMkLst>
            <pc:docMk/>
            <pc:sldMk cId="2101082890" sldId="275"/>
            <ac:picMk id="7" creationId="{7FF805B7-E525-9766-2200-A25D6203701E}"/>
          </ac:picMkLst>
        </pc:picChg>
      </pc:sldChg>
      <pc:sldChg chg="modSp mod ord modShow">
        <pc:chgData name="patrick.luegbauer@gmail.com" userId="9783120efb7813f2" providerId="LiveId" clId="{022A9FEC-E2FC-4915-BB42-CEBC19DB8329}" dt="2023-10-15T18:45:01.050" v="1987" actId="20577"/>
        <pc:sldMkLst>
          <pc:docMk/>
          <pc:sldMk cId="2244663049" sldId="276"/>
        </pc:sldMkLst>
        <pc:spChg chg="mod">
          <ac:chgData name="patrick.luegbauer@gmail.com" userId="9783120efb7813f2" providerId="LiveId" clId="{022A9FEC-E2FC-4915-BB42-CEBC19DB8329}" dt="2023-10-15T17:21:18.687" v="123" actId="1076"/>
          <ac:spMkLst>
            <pc:docMk/>
            <pc:sldMk cId="2244663049" sldId="276"/>
            <ac:spMk id="2" creationId="{65519EC7-2159-F886-9520-86BCBDF72148}"/>
          </ac:spMkLst>
        </pc:spChg>
        <pc:spChg chg="mod">
          <ac:chgData name="patrick.luegbauer@gmail.com" userId="9783120efb7813f2" providerId="LiveId" clId="{022A9FEC-E2FC-4915-BB42-CEBC19DB8329}" dt="2023-10-15T18:45:01.050" v="1987" actId="20577"/>
          <ac:spMkLst>
            <pc:docMk/>
            <pc:sldMk cId="2244663049" sldId="276"/>
            <ac:spMk id="3" creationId="{E118077F-E763-3DF2-D480-78E2E7023A69}"/>
          </ac:spMkLst>
        </pc:spChg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3188600674" sldId="277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197581193" sldId="278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842030792" sldId="280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536288227" sldId="281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429440729" sldId="282"/>
        </pc:sldMkLst>
      </pc:sldChg>
      <pc:sldChg chg="del">
        <pc:chgData name="patrick.luegbauer@gmail.com" userId="9783120efb7813f2" providerId="LiveId" clId="{022A9FEC-E2FC-4915-BB42-CEBC19DB8329}" dt="2023-10-15T17:22:01.581" v="153" actId="47"/>
        <pc:sldMkLst>
          <pc:docMk/>
          <pc:sldMk cId="429579721" sldId="283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4232598552" sldId="284"/>
        </pc:sldMkLst>
      </pc:sldChg>
      <pc:sldChg chg="modSp del mod">
        <pc:chgData name="patrick.luegbauer@gmail.com" userId="9783120efb7813f2" providerId="LiveId" clId="{022A9FEC-E2FC-4915-BB42-CEBC19DB8329}" dt="2023-10-15T21:51:51.368" v="3983" actId="47"/>
        <pc:sldMkLst>
          <pc:docMk/>
          <pc:sldMk cId="1940627874" sldId="290"/>
        </pc:sldMkLst>
        <pc:spChg chg="mod">
          <ac:chgData name="patrick.luegbauer@gmail.com" userId="9783120efb7813f2" providerId="LiveId" clId="{022A9FEC-E2FC-4915-BB42-CEBC19DB8329}" dt="2023-10-15T17:21:59.084" v="152" actId="6549"/>
          <ac:spMkLst>
            <pc:docMk/>
            <pc:sldMk cId="1940627874" sldId="290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21:08:20.785" v="3819" actId="20577"/>
          <ac:spMkLst>
            <pc:docMk/>
            <pc:sldMk cId="1940627874" sldId="290"/>
            <ac:spMk id="3" creationId="{8E774165-F8F4-5A59-9FD1-078DD354CD46}"/>
          </ac:spMkLst>
        </pc:spChg>
      </pc:sldChg>
      <pc:sldChg chg="modSp new mod ord">
        <pc:chgData name="patrick.luegbauer@gmail.com" userId="9783120efb7813f2" providerId="LiveId" clId="{022A9FEC-E2FC-4915-BB42-CEBC19DB8329}" dt="2023-10-15T21:27:17.096" v="3882" actId="20577"/>
        <pc:sldMkLst>
          <pc:docMk/>
          <pc:sldMk cId="3875102607" sldId="291"/>
        </pc:sldMkLst>
        <pc:spChg chg="mod">
          <ac:chgData name="patrick.luegbauer@gmail.com" userId="9783120efb7813f2" providerId="LiveId" clId="{022A9FEC-E2FC-4915-BB42-CEBC19DB8329}" dt="2023-10-15T17:22:21.369" v="183" actId="20577"/>
          <ac:spMkLst>
            <pc:docMk/>
            <pc:sldMk cId="3875102607" sldId="291"/>
            <ac:spMk id="2" creationId="{AACD39B4-38BD-2584-021F-7F059C37B18A}"/>
          </ac:spMkLst>
        </pc:spChg>
        <pc:spChg chg="mod">
          <ac:chgData name="patrick.luegbauer@gmail.com" userId="9783120efb7813f2" providerId="LiveId" clId="{022A9FEC-E2FC-4915-BB42-CEBC19DB8329}" dt="2023-10-15T21:27:17.096" v="3882" actId="20577"/>
          <ac:spMkLst>
            <pc:docMk/>
            <pc:sldMk cId="3875102607" sldId="291"/>
            <ac:spMk id="3" creationId="{006D9F26-F435-3E17-349C-19F26CC0E759}"/>
          </ac:spMkLst>
        </pc:spChg>
      </pc:sldChg>
      <pc:sldChg chg="new del">
        <pc:chgData name="patrick.luegbauer@gmail.com" userId="9783120efb7813f2" providerId="LiveId" clId="{022A9FEC-E2FC-4915-BB42-CEBC19DB8329}" dt="2023-10-15T20:56:46.556" v="3746" actId="47"/>
        <pc:sldMkLst>
          <pc:docMk/>
          <pc:sldMk cId="4272302556" sldId="292"/>
        </pc:sldMkLst>
      </pc:sldChg>
      <pc:sldChg chg="new del">
        <pc:chgData name="patrick.luegbauer@gmail.com" userId="9783120efb7813f2" providerId="LiveId" clId="{022A9FEC-E2FC-4915-BB42-CEBC19DB8329}" dt="2023-10-15T20:56:49.844" v="3747" actId="47"/>
        <pc:sldMkLst>
          <pc:docMk/>
          <pc:sldMk cId="3449861413" sldId="293"/>
        </pc:sldMkLst>
      </pc:sldChg>
      <pc:sldChg chg="modSp new del mod">
        <pc:chgData name="patrick.luegbauer@gmail.com" userId="9783120efb7813f2" providerId="LiveId" clId="{022A9FEC-E2FC-4915-BB42-CEBC19DB8329}" dt="2023-10-15T20:45:41.708" v="3196" actId="47"/>
        <pc:sldMkLst>
          <pc:docMk/>
          <pc:sldMk cId="2667665060" sldId="294"/>
        </pc:sldMkLst>
        <pc:spChg chg="mod">
          <ac:chgData name="patrick.luegbauer@gmail.com" userId="9783120efb7813f2" providerId="LiveId" clId="{022A9FEC-E2FC-4915-BB42-CEBC19DB8329}" dt="2023-10-15T17:50:41.265" v="775" actId="20577"/>
          <ac:spMkLst>
            <pc:docMk/>
            <pc:sldMk cId="2667665060" sldId="294"/>
            <ac:spMk id="2" creationId="{9856FB91-5BEE-3DFF-9E27-F17F594755E4}"/>
          </ac:spMkLst>
        </pc:spChg>
        <pc:spChg chg="mod">
          <ac:chgData name="patrick.luegbauer@gmail.com" userId="9783120efb7813f2" providerId="LiveId" clId="{022A9FEC-E2FC-4915-BB42-CEBC19DB8329}" dt="2023-10-15T20:45:39.535" v="3195" actId="21"/>
          <ac:spMkLst>
            <pc:docMk/>
            <pc:sldMk cId="2667665060" sldId="294"/>
            <ac:spMk id="3" creationId="{43570977-DA43-AD1C-1FC0-6BEA8B6F0B82}"/>
          </ac:spMkLst>
        </pc:spChg>
      </pc:sldChg>
      <pc:sldChg chg="modSp new del mod ord">
        <pc:chgData name="patrick.luegbauer@gmail.com" userId="9783120efb7813f2" providerId="LiveId" clId="{022A9FEC-E2FC-4915-BB42-CEBC19DB8329}" dt="2023-10-15T21:51:21.908" v="3961" actId="47"/>
        <pc:sldMkLst>
          <pc:docMk/>
          <pc:sldMk cId="3715220758" sldId="295"/>
        </pc:sldMkLst>
        <pc:spChg chg="mod">
          <ac:chgData name="patrick.luegbauer@gmail.com" userId="9783120efb7813f2" providerId="LiveId" clId="{022A9FEC-E2FC-4915-BB42-CEBC19DB8329}" dt="2023-10-15T17:33:05.599" v="229" actId="20577"/>
          <ac:spMkLst>
            <pc:docMk/>
            <pc:sldMk cId="3715220758" sldId="295"/>
            <ac:spMk id="2" creationId="{B6377676-5F01-D0E1-74E3-2D873646488F}"/>
          </ac:spMkLst>
        </pc:spChg>
        <pc:spChg chg="mod">
          <ac:chgData name="patrick.luegbauer@gmail.com" userId="9783120efb7813f2" providerId="LiveId" clId="{022A9FEC-E2FC-4915-BB42-CEBC19DB8329}" dt="2023-10-15T17:33:13.465" v="231" actId="207"/>
          <ac:spMkLst>
            <pc:docMk/>
            <pc:sldMk cId="3715220758" sldId="295"/>
            <ac:spMk id="3" creationId="{BF00489A-FEB8-A430-77A8-FDAEACF73F77}"/>
          </ac:spMkLst>
        </pc:spChg>
      </pc:sldChg>
      <pc:sldChg chg="addSp delSp modSp new mod modNotesTx">
        <pc:chgData name="patrick.luegbauer@gmail.com" userId="9783120efb7813f2" providerId="LiveId" clId="{022A9FEC-E2FC-4915-BB42-CEBC19DB8329}" dt="2023-10-15T18:30:55.264" v="1767" actId="20577"/>
        <pc:sldMkLst>
          <pc:docMk/>
          <pc:sldMk cId="522494275" sldId="296"/>
        </pc:sldMkLst>
        <pc:spChg chg="mod">
          <ac:chgData name="patrick.luegbauer@gmail.com" userId="9783120efb7813f2" providerId="LiveId" clId="{022A9FEC-E2FC-4915-BB42-CEBC19DB8329}" dt="2023-10-15T17:44:31.009" v="648" actId="20577"/>
          <ac:spMkLst>
            <pc:docMk/>
            <pc:sldMk cId="522494275" sldId="296"/>
            <ac:spMk id="2" creationId="{9DA5BCFF-C808-6C3D-C0C6-31EA613AD7F2}"/>
          </ac:spMkLst>
        </pc:spChg>
        <pc:spChg chg="del">
          <ac:chgData name="patrick.luegbauer@gmail.com" userId="9783120efb7813f2" providerId="LiveId" clId="{022A9FEC-E2FC-4915-BB42-CEBC19DB8329}" dt="2023-10-15T17:44:12.191" v="609"/>
          <ac:spMkLst>
            <pc:docMk/>
            <pc:sldMk cId="522494275" sldId="296"/>
            <ac:spMk id="3" creationId="{46012854-AD78-E78B-6B16-1C609283E7F1}"/>
          </ac:spMkLst>
        </pc:spChg>
        <pc:picChg chg="add mod">
          <ac:chgData name="patrick.luegbauer@gmail.com" userId="9783120efb7813f2" providerId="LiveId" clId="{022A9FEC-E2FC-4915-BB42-CEBC19DB8329}" dt="2023-10-15T18:13:57.790" v="1171" actId="1076"/>
          <ac:picMkLst>
            <pc:docMk/>
            <pc:sldMk cId="522494275" sldId="296"/>
            <ac:picMk id="1026" creationId="{8FD7F213-4E28-1907-4A6D-AC1714A3D725}"/>
          </ac:picMkLst>
        </pc:picChg>
      </pc:sldChg>
      <pc:sldChg chg="modSp add mod ord">
        <pc:chgData name="patrick.luegbauer@gmail.com" userId="9783120efb7813f2" providerId="LiveId" clId="{022A9FEC-E2FC-4915-BB42-CEBC19DB8329}" dt="2023-10-15T20:58:21.430" v="3755" actId="27636"/>
        <pc:sldMkLst>
          <pc:docMk/>
          <pc:sldMk cId="1210206592" sldId="297"/>
        </pc:sldMkLst>
        <pc:spChg chg="mod">
          <ac:chgData name="patrick.luegbauer@gmail.com" userId="9783120efb7813f2" providerId="LiveId" clId="{022A9FEC-E2FC-4915-BB42-CEBC19DB8329}" dt="2023-10-15T18:51:27.127" v="2000" actId="20577"/>
          <ac:spMkLst>
            <pc:docMk/>
            <pc:sldMk cId="1210206592" sldId="297"/>
            <ac:spMk id="2" creationId="{9DA5BCFF-C808-6C3D-C0C6-31EA613AD7F2}"/>
          </ac:spMkLst>
        </pc:spChg>
        <pc:spChg chg="mod">
          <ac:chgData name="patrick.luegbauer@gmail.com" userId="9783120efb7813f2" providerId="LiveId" clId="{022A9FEC-E2FC-4915-BB42-CEBC19DB8329}" dt="2023-10-15T20:58:21.430" v="3755" actId="27636"/>
          <ac:spMkLst>
            <pc:docMk/>
            <pc:sldMk cId="1210206592" sldId="297"/>
            <ac:spMk id="3" creationId="{46012854-AD78-E78B-6B16-1C609283E7F1}"/>
          </ac:spMkLst>
        </pc:spChg>
      </pc:sldChg>
      <pc:sldChg chg="modSp new mod">
        <pc:chgData name="patrick.luegbauer@gmail.com" userId="9783120efb7813f2" providerId="LiveId" clId="{022A9FEC-E2FC-4915-BB42-CEBC19DB8329}" dt="2023-10-15T18:10:44.143" v="1152" actId="27636"/>
        <pc:sldMkLst>
          <pc:docMk/>
          <pc:sldMk cId="301576763" sldId="298"/>
        </pc:sldMkLst>
        <pc:spChg chg="mod">
          <ac:chgData name="patrick.luegbauer@gmail.com" userId="9783120efb7813f2" providerId="LiveId" clId="{022A9FEC-E2FC-4915-BB42-CEBC19DB8329}" dt="2023-10-15T17:54:03.865" v="824" actId="20577"/>
          <ac:spMkLst>
            <pc:docMk/>
            <pc:sldMk cId="301576763" sldId="298"/>
            <ac:spMk id="2" creationId="{78DE8A88-E66E-4631-0FF5-09A4CC6F3358}"/>
          </ac:spMkLst>
        </pc:spChg>
        <pc:spChg chg="mod">
          <ac:chgData name="patrick.luegbauer@gmail.com" userId="9783120efb7813f2" providerId="LiveId" clId="{022A9FEC-E2FC-4915-BB42-CEBC19DB8329}" dt="2023-10-15T18:10:44.143" v="1152" actId="27636"/>
          <ac:spMkLst>
            <pc:docMk/>
            <pc:sldMk cId="301576763" sldId="298"/>
            <ac:spMk id="3" creationId="{8E06C33E-B7E5-82F0-DD1B-9AEA0D4CEF83}"/>
          </ac:spMkLst>
        </pc:spChg>
      </pc:sldChg>
      <pc:sldChg chg="modSp new mod ord modNotesTx">
        <pc:chgData name="patrick.luegbauer@gmail.com" userId="9783120efb7813f2" providerId="LiveId" clId="{022A9FEC-E2FC-4915-BB42-CEBC19DB8329}" dt="2023-10-15T21:51:37.988" v="3980" actId="20577"/>
        <pc:sldMkLst>
          <pc:docMk/>
          <pc:sldMk cId="863119387" sldId="299"/>
        </pc:sldMkLst>
        <pc:spChg chg="mod">
          <ac:chgData name="patrick.luegbauer@gmail.com" userId="9783120efb7813f2" providerId="LiveId" clId="{022A9FEC-E2FC-4915-BB42-CEBC19DB8329}" dt="2023-10-15T21:51:29.895" v="3973" actId="20577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022A9FEC-E2FC-4915-BB42-CEBC19DB8329}" dt="2023-10-15T21:34:27.080" v="3939" actId="20577"/>
          <ac:spMkLst>
            <pc:docMk/>
            <pc:sldMk cId="863119387" sldId="299"/>
            <ac:spMk id="3" creationId="{0F54D867-65AA-8CE3-D311-052058CC9591}"/>
          </ac:spMkLst>
        </pc:spChg>
      </pc:sldChg>
      <pc:sldChg chg="modSp new del mod">
        <pc:chgData name="patrick.luegbauer@gmail.com" userId="9783120efb7813f2" providerId="LiveId" clId="{022A9FEC-E2FC-4915-BB42-CEBC19DB8329}" dt="2023-10-15T21:51:41.758" v="3981" actId="47"/>
        <pc:sldMkLst>
          <pc:docMk/>
          <pc:sldMk cId="1437729127" sldId="300"/>
        </pc:sldMkLst>
        <pc:spChg chg="mod">
          <ac:chgData name="patrick.luegbauer@gmail.com" userId="9783120efb7813f2" providerId="LiveId" clId="{022A9FEC-E2FC-4915-BB42-CEBC19DB8329}" dt="2023-10-15T19:35:02.839" v="2426" actId="20577"/>
          <ac:spMkLst>
            <pc:docMk/>
            <pc:sldMk cId="1437729127" sldId="300"/>
            <ac:spMk id="2" creationId="{21B3ED79-90EF-A393-708F-18B5CAC448E4}"/>
          </ac:spMkLst>
        </pc:spChg>
      </pc:sldChg>
      <pc:sldChg chg="modSp new del mod ord">
        <pc:chgData name="patrick.luegbauer@gmail.com" userId="9783120efb7813f2" providerId="LiveId" clId="{022A9FEC-E2FC-4915-BB42-CEBC19DB8329}" dt="2023-10-15T20:57:00.512" v="3750" actId="47"/>
        <pc:sldMkLst>
          <pc:docMk/>
          <pc:sldMk cId="634410882" sldId="301"/>
        </pc:sldMkLst>
        <pc:spChg chg="mod">
          <ac:chgData name="patrick.luegbauer@gmail.com" userId="9783120efb7813f2" providerId="LiveId" clId="{022A9FEC-E2FC-4915-BB42-CEBC19DB8329}" dt="2023-10-15T19:40:59.370" v="2462" actId="20577"/>
          <ac:spMkLst>
            <pc:docMk/>
            <pc:sldMk cId="634410882" sldId="301"/>
            <ac:spMk id="2" creationId="{398E3A3C-F566-1106-37BB-8C1304AE5939}"/>
          </ac:spMkLst>
        </pc:spChg>
        <pc:spChg chg="mod">
          <ac:chgData name="patrick.luegbauer@gmail.com" userId="9783120efb7813f2" providerId="LiveId" clId="{022A9FEC-E2FC-4915-BB42-CEBC19DB8329}" dt="2023-10-15T19:47:28.924" v="2647" actId="5793"/>
          <ac:spMkLst>
            <pc:docMk/>
            <pc:sldMk cId="634410882" sldId="301"/>
            <ac:spMk id="3" creationId="{6D368378-0F93-3849-585D-B1CAD649DFE8}"/>
          </ac:spMkLst>
        </pc:spChg>
      </pc:sldChg>
      <pc:sldChg chg="modSp new del mod">
        <pc:chgData name="patrick.luegbauer@gmail.com" userId="9783120efb7813f2" providerId="LiveId" clId="{022A9FEC-E2FC-4915-BB42-CEBC19DB8329}" dt="2023-10-15T20:56:55.828" v="3749" actId="47"/>
        <pc:sldMkLst>
          <pc:docMk/>
          <pc:sldMk cId="1927193768" sldId="302"/>
        </pc:sldMkLst>
        <pc:spChg chg="mod">
          <ac:chgData name="patrick.luegbauer@gmail.com" userId="9783120efb7813f2" providerId="LiveId" clId="{022A9FEC-E2FC-4915-BB42-CEBC19DB8329}" dt="2023-10-15T19:48:05.945" v="2661" actId="20577"/>
          <ac:spMkLst>
            <pc:docMk/>
            <pc:sldMk cId="1927193768" sldId="302"/>
            <ac:spMk id="2" creationId="{3FE0A2BA-2DCF-C8BE-D41E-2692C4F2D7EE}"/>
          </ac:spMkLst>
        </pc:spChg>
      </pc:sldChg>
      <pc:sldChg chg="add del">
        <pc:chgData name="patrick.luegbauer@gmail.com" userId="9783120efb7813f2" providerId="LiveId" clId="{022A9FEC-E2FC-4915-BB42-CEBC19DB8329}" dt="2023-10-15T20:57:15.378" v="3751" actId="47"/>
        <pc:sldMkLst>
          <pc:docMk/>
          <pc:sldMk cId="591226817" sldId="303"/>
        </pc:sldMkLst>
      </pc:sldChg>
      <pc:sldChg chg="modSp new mod ord modNotesTx">
        <pc:chgData name="patrick.luegbauer@gmail.com" userId="9783120efb7813f2" providerId="LiveId" clId="{022A9FEC-E2FC-4915-BB42-CEBC19DB8329}" dt="2023-10-15T21:09:48.871" v="3830" actId="20577"/>
        <pc:sldMkLst>
          <pc:docMk/>
          <pc:sldMk cId="3669725562" sldId="304"/>
        </pc:sldMkLst>
        <pc:spChg chg="mod">
          <ac:chgData name="patrick.luegbauer@gmail.com" userId="9783120efb7813f2" providerId="LiveId" clId="{022A9FEC-E2FC-4915-BB42-CEBC19DB8329}" dt="2023-10-15T20:53:00.823" v="3509" actId="1076"/>
          <ac:spMkLst>
            <pc:docMk/>
            <pc:sldMk cId="3669725562" sldId="304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2:56.175" v="3506" actId="1076"/>
          <ac:spMkLst>
            <pc:docMk/>
            <pc:sldMk cId="3669725562" sldId="304"/>
            <ac:spMk id="3" creationId="{9676DE05-808D-8999-74A0-B5B83A06185D}"/>
          </ac:spMkLst>
        </pc:spChg>
      </pc:sldChg>
      <pc:sldChg chg="modSp add mod ord">
        <pc:chgData name="patrick.luegbauer@gmail.com" userId="9783120efb7813f2" providerId="LiveId" clId="{022A9FEC-E2FC-4915-BB42-CEBC19DB8329}" dt="2023-10-15T21:14:39.562" v="3832"/>
        <pc:sldMkLst>
          <pc:docMk/>
          <pc:sldMk cId="180734080" sldId="305"/>
        </pc:sldMkLst>
        <pc:spChg chg="mod">
          <ac:chgData name="patrick.luegbauer@gmail.com" userId="9783120efb7813f2" providerId="LiveId" clId="{022A9FEC-E2FC-4915-BB42-CEBC19DB8329}" dt="2023-10-15T20:07:50.551" v="2721" actId="20577"/>
          <ac:spMkLst>
            <pc:docMk/>
            <pc:sldMk cId="180734080" sldId="305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6:36.539" v="3745" actId="20577"/>
          <ac:spMkLst>
            <pc:docMk/>
            <pc:sldMk cId="180734080" sldId="305"/>
            <ac:spMk id="3" creationId="{9676DE05-808D-8999-74A0-B5B83A06185D}"/>
          </ac:spMkLst>
        </pc:spChg>
      </pc:sldChg>
      <pc:sldChg chg="modSp add mod">
        <pc:chgData name="patrick.luegbauer@gmail.com" userId="9783120efb7813f2" providerId="LiveId" clId="{022A9FEC-E2FC-4915-BB42-CEBC19DB8329}" dt="2023-10-15T20:42:33.374" v="3105" actId="14100"/>
        <pc:sldMkLst>
          <pc:docMk/>
          <pc:sldMk cId="1286763667" sldId="306"/>
        </pc:sldMkLst>
        <pc:spChg chg="mod">
          <ac:chgData name="patrick.luegbauer@gmail.com" userId="9783120efb7813f2" providerId="LiveId" clId="{022A9FEC-E2FC-4915-BB42-CEBC19DB8329}" dt="2023-10-15T20:42:33.374" v="3105" actId="14100"/>
          <ac:spMkLst>
            <pc:docMk/>
            <pc:sldMk cId="1286763667" sldId="306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32:02.313" v="2925" actId="20577"/>
          <ac:spMkLst>
            <pc:docMk/>
            <pc:sldMk cId="1286763667" sldId="306"/>
            <ac:spMk id="3" creationId="{9676DE05-808D-8999-74A0-B5B83A06185D}"/>
          </ac:spMkLst>
        </pc:spChg>
      </pc:sldChg>
      <pc:sldChg chg="modSp new mod">
        <pc:chgData name="patrick.luegbauer@gmail.com" userId="9783120efb7813f2" providerId="LiveId" clId="{022A9FEC-E2FC-4915-BB42-CEBC19DB8329}" dt="2023-10-15T20:45:03.458" v="3190" actId="20577"/>
        <pc:sldMkLst>
          <pc:docMk/>
          <pc:sldMk cId="702525607" sldId="307"/>
        </pc:sldMkLst>
        <pc:spChg chg="mod">
          <ac:chgData name="patrick.luegbauer@gmail.com" userId="9783120efb7813f2" providerId="LiveId" clId="{022A9FEC-E2FC-4915-BB42-CEBC19DB8329}" dt="2023-10-15T20:42:42.160" v="3109" actId="20577"/>
          <ac:spMkLst>
            <pc:docMk/>
            <pc:sldMk cId="702525607" sldId="307"/>
            <ac:spMk id="2" creationId="{19323EDD-9D0D-DC51-09DC-78152760B38D}"/>
          </ac:spMkLst>
        </pc:spChg>
        <pc:spChg chg="mod">
          <ac:chgData name="patrick.luegbauer@gmail.com" userId="9783120efb7813f2" providerId="LiveId" clId="{022A9FEC-E2FC-4915-BB42-CEBC19DB8329}" dt="2023-10-15T20:45:03.458" v="3190" actId="20577"/>
          <ac:spMkLst>
            <pc:docMk/>
            <pc:sldMk cId="702525607" sldId="307"/>
            <ac:spMk id="3" creationId="{DCB5C357-32E4-3FA6-9C47-5FDE41B18198}"/>
          </ac:spMkLst>
        </pc:spChg>
      </pc:sldChg>
      <pc:sldChg chg="modSp new del mod">
        <pc:chgData name="patrick.luegbauer@gmail.com" userId="9783120efb7813f2" providerId="LiveId" clId="{022A9FEC-E2FC-4915-BB42-CEBC19DB8329}" dt="2023-10-15T21:51:14.423" v="3960" actId="47"/>
        <pc:sldMkLst>
          <pc:docMk/>
          <pc:sldMk cId="3915462222" sldId="308"/>
        </pc:sldMkLst>
        <pc:spChg chg="mod">
          <ac:chgData name="patrick.luegbauer@gmail.com" userId="9783120efb7813f2" providerId="LiveId" clId="{022A9FEC-E2FC-4915-BB42-CEBC19DB8329}" dt="2023-10-15T21:49:09.948" v="3959" actId="20577"/>
          <ac:spMkLst>
            <pc:docMk/>
            <pc:sldMk cId="3915462222" sldId="308"/>
            <ac:spMk id="2" creationId="{8201455A-D1C6-08CE-129B-58F3A61F142A}"/>
          </ac:spMkLst>
        </pc:spChg>
      </pc:sldChg>
    </pc:docChg>
  </pc:docChgLst>
  <pc:docChgLst>
    <pc:chgData name="patrick.luegbauer@gmail.com" userId="9783120efb7813f2" providerId="LiveId" clId="{3F3223DB-80F0-439F-B3C2-A59F53A3675E}"/>
    <pc:docChg chg="custSel addSld delSld modSld sldOrd">
      <pc:chgData name="patrick.luegbauer@gmail.com" userId="9783120efb7813f2" providerId="LiveId" clId="{3F3223DB-80F0-439F-B3C2-A59F53A3675E}" dt="2023-10-15T23:25:57.258" v="2323" actId="20577"/>
      <pc:docMkLst>
        <pc:docMk/>
      </pc:docMkLst>
      <pc:sldChg chg="modSp mod">
        <pc:chgData name="patrick.luegbauer@gmail.com" userId="9783120efb7813f2" providerId="LiveId" clId="{3F3223DB-80F0-439F-B3C2-A59F53A3675E}" dt="2023-10-15T22:17:53.745" v="13" actId="20577"/>
        <pc:sldMkLst>
          <pc:docMk/>
          <pc:sldMk cId="2874469525" sldId="256"/>
        </pc:sldMkLst>
        <pc:spChg chg="mod">
          <ac:chgData name="patrick.luegbauer@gmail.com" userId="9783120efb7813f2" providerId="LiveId" clId="{3F3223DB-80F0-439F-B3C2-A59F53A3675E}" dt="2023-10-15T22:17:53.745" v="13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3F3223DB-80F0-439F-B3C2-A59F53A3675E}" dt="2023-10-15T22:18:01.115" v="15" actId="47"/>
        <pc:sldMkLst>
          <pc:docMk/>
          <pc:sldMk cId="2101082890" sldId="275"/>
        </pc:sldMkLst>
      </pc:sldChg>
      <pc:sldChg chg="del">
        <pc:chgData name="patrick.luegbauer@gmail.com" userId="9783120efb7813f2" providerId="LiveId" clId="{3F3223DB-80F0-439F-B3C2-A59F53A3675E}" dt="2023-10-15T22:18:01.765" v="17" actId="47"/>
        <pc:sldMkLst>
          <pc:docMk/>
          <pc:sldMk cId="2244663049" sldId="276"/>
        </pc:sldMkLst>
      </pc:sldChg>
      <pc:sldChg chg="del">
        <pc:chgData name="patrick.luegbauer@gmail.com" userId="9783120efb7813f2" providerId="LiveId" clId="{3F3223DB-80F0-439F-B3C2-A59F53A3675E}" dt="2023-10-15T22:18:03.267" v="20" actId="47"/>
        <pc:sldMkLst>
          <pc:docMk/>
          <pc:sldMk cId="3875102607" sldId="291"/>
        </pc:sldMkLst>
      </pc:sldChg>
      <pc:sldChg chg="del">
        <pc:chgData name="patrick.luegbauer@gmail.com" userId="9783120efb7813f2" providerId="LiveId" clId="{3F3223DB-80F0-439F-B3C2-A59F53A3675E}" dt="2023-10-15T22:18:01.415" v="16" actId="47"/>
        <pc:sldMkLst>
          <pc:docMk/>
          <pc:sldMk cId="522494275" sldId="296"/>
        </pc:sldMkLst>
      </pc:sldChg>
      <pc:sldChg chg="del">
        <pc:chgData name="patrick.luegbauer@gmail.com" userId="9783120efb7813f2" providerId="LiveId" clId="{3F3223DB-80F0-439F-B3C2-A59F53A3675E}" dt="2023-10-15T22:18:01.985" v="18" actId="47"/>
        <pc:sldMkLst>
          <pc:docMk/>
          <pc:sldMk cId="1210206592" sldId="297"/>
        </pc:sldMkLst>
      </pc:sldChg>
      <pc:sldChg chg="del">
        <pc:chgData name="patrick.luegbauer@gmail.com" userId="9783120efb7813f2" providerId="LiveId" clId="{3F3223DB-80F0-439F-B3C2-A59F53A3675E}" dt="2023-10-15T22:17:57.985" v="14" actId="47"/>
        <pc:sldMkLst>
          <pc:docMk/>
          <pc:sldMk cId="301576763" sldId="298"/>
        </pc:sldMkLst>
      </pc:sldChg>
      <pc:sldChg chg="addSp delSp modSp mod modClrScheme chgLayout modNotesTx">
        <pc:chgData name="patrick.luegbauer@gmail.com" userId="9783120efb7813f2" providerId="LiveId" clId="{3F3223DB-80F0-439F-B3C2-A59F53A3675E}" dt="2023-10-15T22:38:58.990" v="853" actId="20577"/>
        <pc:sldMkLst>
          <pc:docMk/>
          <pc:sldMk cId="863119387" sldId="299"/>
        </pc:sldMkLst>
        <pc:spChg chg="mod">
          <ac:chgData name="patrick.luegbauer@gmail.com" userId="9783120efb7813f2" providerId="LiveId" clId="{3F3223DB-80F0-439F-B3C2-A59F53A3675E}" dt="2023-10-15T22:37:17.014" v="751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35:02.184" v="663" actId="1076"/>
          <ac:spMkLst>
            <pc:docMk/>
            <pc:sldMk cId="863119387" sldId="299"/>
            <ac:spMk id="3" creationId="{0F54D867-65AA-8CE3-D311-052058CC9591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4" creationId="{56B98AC6-981E-2522-82DE-E77BABFF6A57}"/>
          </ac:spMkLst>
        </pc:spChg>
        <pc:spChg chg="del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5" creationId="{0B2C43BF-0834-EE67-13DF-287321A75BC2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6" creationId="{05C84242-8EA0-1226-0F09-BB0C841D18E0}"/>
          </ac:spMkLst>
        </pc:spChg>
        <pc:spChg chg="add 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1031" creationId="{2E01FA2A-10B3-AAF2-F931-E2F1513FD949}"/>
          </ac:spMkLst>
        </pc:spChg>
        <pc:picChg chg="add mod ord">
          <ac:chgData name="patrick.luegbauer@gmail.com" userId="9783120efb7813f2" providerId="LiveId" clId="{3F3223DB-80F0-439F-B3C2-A59F53A3675E}" dt="2023-10-15T22:34:59.242" v="662" actId="1076"/>
          <ac:picMkLst>
            <pc:docMk/>
            <pc:sldMk cId="863119387" sldId="299"/>
            <ac:picMk id="1026" creationId="{1523D90F-6E6E-286C-A7E8-5A4EC5973E80}"/>
          </ac:picMkLst>
        </pc:picChg>
      </pc:sldChg>
      <pc:sldChg chg="addSp delSp modSp new mod ord modNotesTx">
        <pc:chgData name="patrick.luegbauer@gmail.com" userId="9783120efb7813f2" providerId="LiveId" clId="{3F3223DB-80F0-439F-B3C2-A59F53A3675E}" dt="2023-10-15T23:08:48.437" v="1877" actId="20577"/>
        <pc:sldMkLst>
          <pc:docMk/>
          <pc:sldMk cId="552392913" sldId="300"/>
        </pc:sldMkLst>
        <pc:spChg chg="del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2" creationId="{4FF42DD8-CD0E-FECD-80C7-D5FC3C255252}"/>
          </ac:spMkLst>
        </pc:spChg>
        <pc:spChg chg="del mod">
          <ac:chgData name="patrick.luegbauer@gmail.com" userId="9783120efb7813f2" providerId="LiveId" clId="{3F3223DB-80F0-439F-B3C2-A59F53A3675E}" dt="2023-10-15T23:02:21.486" v="1759"/>
          <ac:spMkLst>
            <pc:docMk/>
            <pc:sldMk cId="552392913" sldId="300"/>
            <ac:spMk id="3" creationId="{D81F9CBF-4516-30FC-E05E-F867527F9D48}"/>
          </ac:spMkLst>
        </pc:spChg>
        <pc:spChg chg="add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8" creationId="{C6D27BA8-5408-8899-73E5-98F67E1B44D4}"/>
          </ac:spMkLst>
        </pc:spChg>
        <pc:picChg chg="add mod">
          <ac:chgData name="patrick.luegbauer@gmail.com" userId="9783120efb7813f2" providerId="LiveId" clId="{3F3223DB-80F0-439F-B3C2-A59F53A3675E}" dt="2023-10-15T23:04:13.192" v="1789" actId="14100"/>
          <ac:picMkLst>
            <pc:docMk/>
            <pc:sldMk cId="552392913" sldId="300"/>
            <ac:picMk id="3074" creationId="{4DF4E013-BBAF-DF6C-940E-BED81E9633DE}"/>
          </ac:picMkLst>
        </pc:picChg>
      </pc:sldChg>
      <pc:sldChg chg="modSp new mod">
        <pc:chgData name="patrick.luegbauer@gmail.com" userId="9783120efb7813f2" providerId="LiveId" clId="{3F3223DB-80F0-439F-B3C2-A59F53A3675E}" dt="2023-10-15T23:25:57.258" v="2323" actId="20577"/>
        <pc:sldMkLst>
          <pc:docMk/>
          <pc:sldMk cId="2471370574" sldId="301"/>
        </pc:sldMkLst>
        <pc:spChg chg="mod">
          <ac:chgData name="patrick.luegbauer@gmail.com" userId="9783120efb7813f2" providerId="LiveId" clId="{3F3223DB-80F0-439F-B3C2-A59F53A3675E}" dt="2023-10-15T22:42:43.672" v="1039" actId="20577"/>
          <ac:spMkLst>
            <pc:docMk/>
            <pc:sldMk cId="2471370574" sldId="301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25:57.258" v="2323" actId="20577"/>
          <ac:spMkLst>
            <pc:docMk/>
            <pc:sldMk cId="2471370574" sldId="301"/>
            <ac:spMk id="3" creationId="{58F440AA-CEA9-5128-3155-FE7DF6106A06}"/>
          </ac:spMkLst>
        </pc:spChg>
      </pc:sldChg>
      <pc:sldChg chg="modSp new del mod">
        <pc:chgData name="patrick.luegbauer@gmail.com" userId="9783120efb7813f2" providerId="LiveId" clId="{3F3223DB-80F0-439F-B3C2-A59F53A3675E}" dt="2023-10-15T22:42:32.932" v="1012" actId="47"/>
        <pc:sldMkLst>
          <pc:docMk/>
          <pc:sldMk cId="1499930008" sldId="302"/>
        </pc:sldMkLst>
        <pc:spChg chg="mod">
          <ac:chgData name="patrick.luegbauer@gmail.com" userId="9783120efb7813f2" providerId="LiveId" clId="{3F3223DB-80F0-439F-B3C2-A59F53A3675E}" dt="2023-10-15T22:26:46.734" v="541" actId="20577"/>
          <ac:spMkLst>
            <pc:docMk/>
            <pc:sldMk cId="1499930008" sldId="302"/>
            <ac:spMk id="2" creationId="{11679DB3-228E-2D30-0E15-E4E8FB33F537}"/>
          </ac:spMkLst>
        </pc:spChg>
        <pc:spChg chg="mod">
          <ac:chgData name="patrick.luegbauer@gmail.com" userId="9783120efb7813f2" providerId="LiveId" clId="{3F3223DB-80F0-439F-B3C2-A59F53A3675E}" dt="2023-10-15T22:26:36.283" v="531" actId="20577"/>
          <ac:spMkLst>
            <pc:docMk/>
            <pc:sldMk cId="1499930008" sldId="302"/>
            <ac:spMk id="3" creationId="{6B30BE16-35C3-57DD-0BC1-E87E948B520C}"/>
          </ac:spMkLst>
        </pc:spChg>
      </pc:sldChg>
      <pc:sldChg chg="modSp add mod">
        <pc:chgData name="patrick.luegbauer@gmail.com" userId="9783120efb7813f2" providerId="LiveId" clId="{3F3223DB-80F0-439F-B3C2-A59F53A3675E}" dt="2023-10-15T22:42:29.057" v="1011" actId="20577"/>
        <pc:sldMkLst>
          <pc:docMk/>
          <pc:sldMk cId="4287542783" sldId="303"/>
        </pc:sldMkLst>
        <pc:spChg chg="mod">
          <ac:chgData name="patrick.luegbauer@gmail.com" userId="9783120efb7813f2" providerId="LiveId" clId="{3F3223DB-80F0-439F-B3C2-A59F53A3675E}" dt="2023-10-15T22:41:24.254" v="960" actId="1076"/>
          <ac:spMkLst>
            <pc:docMk/>
            <pc:sldMk cId="4287542783" sldId="303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42:29.057" v="1011" actId="20577"/>
          <ac:spMkLst>
            <pc:docMk/>
            <pc:sldMk cId="4287542783" sldId="303"/>
            <ac:spMk id="3" creationId="{0F54D867-65AA-8CE3-D311-052058CC9591}"/>
          </ac:spMkLst>
        </pc:spChg>
      </pc:sldChg>
      <pc:sldChg chg="modSp add mod ord">
        <pc:chgData name="patrick.luegbauer@gmail.com" userId="9783120efb7813f2" providerId="LiveId" clId="{3F3223DB-80F0-439F-B3C2-A59F53A3675E}" dt="2023-10-15T23:14:00.193" v="1904"/>
        <pc:sldMkLst>
          <pc:docMk/>
          <pc:sldMk cId="408190410" sldId="304"/>
        </pc:sldMkLst>
        <pc:spChg chg="mod">
          <ac:chgData name="patrick.luegbauer@gmail.com" userId="9783120efb7813f2" providerId="LiveId" clId="{3F3223DB-80F0-439F-B3C2-A59F53A3675E}" dt="2023-10-15T23:12:39.504" v="1879" actId="1076"/>
          <ac:spMkLst>
            <pc:docMk/>
            <pc:sldMk cId="408190410" sldId="304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12:54.206" v="1902" actId="27636"/>
          <ac:spMkLst>
            <pc:docMk/>
            <pc:sldMk cId="408190410" sldId="304"/>
            <ac:spMk id="3" creationId="{58F440AA-CEA9-5128-3155-FE7DF6106A06}"/>
          </ac:spMkLst>
        </pc:spChg>
      </pc:sldChg>
      <pc:sldChg chg="del">
        <pc:chgData name="patrick.luegbauer@gmail.com" userId="9783120efb7813f2" providerId="LiveId" clId="{3F3223DB-80F0-439F-B3C2-A59F53A3675E}" dt="2023-10-15T22:18:03.735" v="21" actId="47"/>
        <pc:sldMkLst>
          <pc:docMk/>
          <pc:sldMk cId="3669725562" sldId="304"/>
        </pc:sldMkLst>
      </pc:sldChg>
      <pc:sldChg chg="del">
        <pc:chgData name="patrick.luegbauer@gmail.com" userId="9783120efb7813f2" providerId="LiveId" clId="{3F3223DB-80F0-439F-B3C2-A59F53A3675E}" dt="2023-10-15T22:18:02.691" v="19" actId="47"/>
        <pc:sldMkLst>
          <pc:docMk/>
          <pc:sldMk cId="180734080" sldId="305"/>
        </pc:sldMkLst>
      </pc:sldChg>
      <pc:sldChg chg="addSp delSp modSp new mod">
        <pc:chgData name="patrick.luegbauer@gmail.com" userId="9783120efb7813f2" providerId="LiveId" clId="{3F3223DB-80F0-439F-B3C2-A59F53A3675E}" dt="2023-10-15T22:55:08.679" v="1481" actId="1076"/>
        <pc:sldMkLst>
          <pc:docMk/>
          <pc:sldMk cId="701969993" sldId="305"/>
        </pc:sldMkLst>
        <pc:spChg chg="mod">
          <ac:chgData name="patrick.luegbauer@gmail.com" userId="9783120efb7813f2" providerId="LiveId" clId="{3F3223DB-80F0-439F-B3C2-A59F53A3675E}" dt="2023-10-15T22:54:58.655" v="1478" actId="1076"/>
          <ac:spMkLst>
            <pc:docMk/>
            <pc:sldMk cId="701969993" sldId="305"/>
            <ac:spMk id="2" creationId="{1202CD13-7055-0A90-34B7-017CE0AC4AF1}"/>
          </ac:spMkLst>
        </pc:spChg>
        <pc:spChg chg="del">
          <ac:chgData name="patrick.luegbauer@gmail.com" userId="9783120efb7813f2" providerId="LiveId" clId="{3F3223DB-80F0-439F-B3C2-A59F53A3675E}" dt="2023-10-15T22:54:37.833" v="1474"/>
          <ac:spMkLst>
            <pc:docMk/>
            <pc:sldMk cId="701969993" sldId="305"/>
            <ac:spMk id="3" creationId="{1CA1CA71-11C6-3DA1-4B7E-7D5B81253DD4}"/>
          </ac:spMkLst>
        </pc:spChg>
        <pc:spChg chg="add mod">
          <ac:chgData name="patrick.luegbauer@gmail.com" userId="9783120efb7813f2" providerId="LiveId" clId="{3F3223DB-80F0-439F-B3C2-A59F53A3675E}" dt="2023-10-15T22:54:51.665" v="1475" actId="478"/>
          <ac:spMkLst>
            <pc:docMk/>
            <pc:sldMk cId="701969993" sldId="305"/>
            <ac:spMk id="7" creationId="{9F9CB63A-BAEA-78FC-282C-BB705BF498C0}"/>
          </ac:spMkLst>
        </pc:spChg>
        <pc:picChg chg="add del mod">
          <ac:chgData name="patrick.luegbauer@gmail.com" userId="9783120efb7813f2" providerId="LiveId" clId="{3F3223DB-80F0-439F-B3C2-A59F53A3675E}" dt="2023-10-15T22:54:51.665" v="1475" actId="478"/>
          <ac:picMkLst>
            <pc:docMk/>
            <pc:sldMk cId="701969993" sldId="305"/>
            <ac:picMk id="2050" creationId="{82ED2397-6D81-4B52-45D6-C86403F4F584}"/>
          </ac:picMkLst>
        </pc:picChg>
        <pc:picChg chg="add mod">
          <ac:chgData name="patrick.luegbauer@gmail.com" userId="9783120efb7813f2" providerId="LiveId" clId="{3F3223DB-80F0-439F-B3C2-A59F53A3675E}" dt="2023-10-15T22:55:08.679" v="1481" actId="1076"/>
          <ac:picMkLst>
            <pc:docMk/>
            <pc:sldMk cId="701969993" sldId="305"/>
            <ac:picMk id="2052" creationId="{48623C99-B538-3DD5-C5DF-9D43C162918E}"/>
          </ac:picMkLst>
        </pc:picChg>
      </pc:sldChg>
      <pc:sldChg chg="del">
        <pc:chgData name="patrick.luegbauer@gmail.com" userId="9783120efb7813f2" providerId="LiveId" clId="{3F3223DB-80F0-439F-B3C2-A59F53A3675E}" dt="2023-10-15T22:18:04.125" v="22" actId="47"/>
        <pc:sldMkLst>
          <pc:docMk/>
          <pc:sldMk cId="1286763667" sldId="306"/>
        </pc:sldMkLst>
      </pc:sldChg>
      <pc:sldChg chg="new del">
        <pc:chgData name="patrick.luegbauer@gmail.com" userId="9783120efb7813f2" providerId="LiveId" clId="{3F3223DB-80F0-439F-B3C2-A59F53A3675E}" dt="2023-10-15T23:14:01.763" v="1905" actId="47"/>
        <pc:sldMkLst>
          <pc:docMk/>
          <pc:sldMk cId="4067352774" sldId="306"/>
        </pc:sldMkLst>
      </pc:sldChg>
      <pc:sldChg chg="del">
        <pc:chgData name="patrick.luegbauer@gmail.com" userId="9783120efb7813f2" providerId="LiveId" clId="{3F3223DB-80F0-439F-B3C2-A59F53A3675E}" dt="2023-10-15T22:18:04.985" v="23" actId="47"/>
        <pc:sldMkLst>
          <pc:docMk/>
          <pc:sldMk cId="702525607" sldId="307"/>
        </pc:sldMkLst>
      </pc:sldChg>
    </pc:docChg>
  </pc:docChgLst>
  <pc:docChgLst>
    <pc:chgData name="patrick.luegbauer@gmail.com" userId="9783120efb7813f2" providerId="LiveId" clId="{BD7F4E7F-41F1-4A6C-84D9-5EA0466773DB}"/>
    <pc:docChg chg="modSld">
      <pc:chgData name="patrick.luegbauer@gmail.com" userId="9783120efb7813f2" providerId="LiveId" clId="{BD7F4E7F-41F1-4A6C-84D9-5EA0466773DB}" dt="2023-10-16T05:39:36.507" v="2" actId="6549"/>
      <pc:docMkLst>
        <pc:docMk/>
      </pc:docMkLst>
      <pc:sldChg chg="modNotesTx">
        <pc:chgData name="patrick.luegbauer@gmail.com" userId="9783120efb7813f2" providerId="LiveId" clId="{BD7F4E7F-41F1-4A6C-84D9-5EA0466773DB}" dt="2023-10-16T05:39:27.085" v="0" actId="6549"/>
        <pc:sldMkLst>
          <pc:docMk/>
          <pc:sldMk cId="863119387" sldId="299"/>
        </pc:sldMkLst>
      </pc:sldChg>
      <pc:sldChg chg="modNotesTx">
        <pc:chgData name="patrick.luegbauer@gmail.com" userId="9783120efb7813f2" providerId="LiveId" clId="{BD7F4E7F-41F1-4A6C-84D9-5EA0466773DB}" dt="2023-10-16T05:39:36.507" v="2" actId="6549"/>
        <pc:sldMkLst>
          <pc:docMk/>
          <pc:sldMk cId="552392913" sldId="300"/>
        </pc:sldMkLst>
      </pc:sldChg>
      <pc:sldChg chg="modNotesTx">
        <pc:chgData name="patrick.luegbauer@gmail.com" userId="9783120efb7813f2" providerId="LiveId" clId="{BD7F4E7F-41F1-4A6C-84D9-5EA0466773DB}" dt="2023-10-16T05:39:30.993" v="1" actId="6549"/>
        <pc:sldMkLst>
          <pc:docMk/>
          <pc:sldMk cId="4287542783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4A4F-A4E4-40BF-9BE3-1E504D5EA7C9}" type="datetimeFigureOut">
              <a:rPr lang="de-AT" smtClean="0"/>
              <a:pPr/>
              <a:t>16.10.2023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9DEC-446C-4858-9209-F401F56B8732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9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795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507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194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9776" y="2420888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407950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3935487"/>
            <a:ext cx="76328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4AB-0B29-4AA1-9D67-7D2CB9939338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FBA7-4585-43F6-87EA-A90A040444BB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BAF6-10BC-4B29-9E55-E8B5D9F1CF88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E7C-A1BA-476E-99A9-4188BBFADE1F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85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85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EC2-567B-4FCE-9898-DB6E83EF42F6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CD65-3578-4361-89F7-2C36FFA00FCE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4281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7D5-93F3-4DC8-B722-E37313A89C03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4"/>
            <a:ext cx="5486400" cy="36028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9A86-D0F5-42C4-A006-A6C211361FF4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92896"/>
            <a:ext cx="8229600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BD0FC2-520C-446A-91D6-48EB29BAAB9F}" type="datetime1">
              <a:rPr lang="de-DE" smtClean="0"/>
              <a:pPr/>
              <a:t>16.10.2023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03BC3-5D45-28F4-BD72-F8DAC4940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4403B-8C0C-055F-57F0-D2DB17F3F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ITP2</a:t>
            </a:r>
          </a:p>
          <a:p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83151-80A3-FAE6-10D9-DB05065A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16.10.2023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AFB381-0F6B-7572-ECC3-71B45375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29D6-1B92-F45E-1BCB-28B4263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695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070DA-8E27-6075-9F9D-1FEB8985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Effektiv / Effizient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4D867-65AA-8CE3-D311-052058CC9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108" y="1847722"/>
            <a:ext cx="8661784" cy="3849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600" dirty="0"/>
              <a:t>Effektive Zeiteinteilung</a:t>
            </a:r>
          </a:p>
          <a:p>
            <a:pPr lvl="1">
              <a:lnSpc>
                <a:spcPct val="90000"/>
              </a:lnSpc>
            </a:pPr>
            <a:r>
              <a:rPr lang="de-DE" sz="2600" dirty="0"/>
              <a:t>Zielorientiert: „Die richtigen Dinge tun“</a:t>
            </a:r>
          </a:p>
          <a:p>
            <a:pPr>
              <a:lnSpc>
                <a:spcPct val="90000"/>
              </a:lnSpc>
            </a:pPr>
            <a:r>
              <a:rPr lang="de-DE" sz="2600" dirty="0"/>
              <a:t>Effiziente Arbeitsweise</a:t>
            </a:r>
          </a:p>
          <a:p>
            <a:pPr lvl="1">
              <a:lnSpc>
                <a:spcPct val="90000"/>
              </a:lnSpc>
            </a:pPr>
            <a:r>
              <a:rPr lang="de-DE" sz="2600" dirty="0"/>
              <a:t>Aufwandsorientiert: „Die Dinge richtig tun“</a:t>
            </a:r>
          </a:p>
          <a:p>
            <a:pPr>
              <a:lnSpc>
                <a:spcPct val="90000"/>
              </a:lnSpc>
            </a:pPr>
            <a:endParaRPr lang="de-DE" sz="2600" dirty="0"/>
          </a:p>
        </p:txBody>
      </p:sp>
      <p:pic>
        <p:nvPicPr>
          <p:cNvPr id="1026" name="Picture 2" descr="Effektivität und Effizienz | wirtschaftsbegriffe">
            <a:extLst>
              <a:ext uri="{FF2B5EF4-FFF2-40B4-BE49-F238E27FC236}">
                <a16:creationId xmlns:a16="http://schemas.microsoft.com/office/drawing/2014/main" id="{1523D90F-6E6E-286C-A7E8-5A4EC597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9190" r="6404"/>
          <a:stretch/>
        </p:blipFill>
        <p:spPr bwMode="auto">
          <a:xfrm>
            <a:off x="2138704" y="3512698"/>
            <a:ext cx="4679032" cy="300756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98AC6-981E-2522-82DE-E77BABFF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D59F79A-F249-482C-8034-25B2B46DA2A1}" type="datetime1">
              <a:rPr lang="de-DE" smtClean="0"/>
              <a:pPr>
                <a:spcAft>
                  <a:spcPts val="600"/>
                </a:spcAft>
              </a:pPr>
              <a:t>16.10.2023</a:t>
            </a:fld>
            <a:endParaRPr lang="de-DE"/>
          </a:p>
        </p:txBody>
      </p:sp>
      <p:sp>
        <p:nvSpPr>
          <p:cNvPr id="1031" name="Footer Placeholder 5">
            <a:extLst>
              <a:ext uri="{FF2B5EF4-FFF2-40B4-BE49-F238E27FC236}">
                <a16:creationId xmlns:a16="http://schemas.microsoft.com/office/drawing/2014/main" id="{2E01FA2A-10B3-AAF2-F931-E2F1513F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84242-8EA0-1226-0F09-BB0C841D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C6AE60A-B69C-4790-82F7-3882EDF23186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193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070DA-8E27-6075-9F9D-1FEB8985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5266"/>
            <a:ext cx="8229600" cy="1073534"/>
          </a:xfrm>
        </p:spPr>
        <p:txBody>
          <a:bodyPr/>
          <a:lstStyle/>
          <a:p>
            <a:r>
              <a:rPr lang="de-DE" dirty="0"/>
              <a:t>Zeitmanagement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4D867-65AA-8CE3-D311-052058CC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1459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Ziele formulieren </a:t>
            </a:r>
          </a:p>
          <a:p>
            <a:r>
              <a:rPr lang="de-DE" dirty="0"/>
              <a:t>Aufgaben strukturieren</a:t>
            </a:r>
          </a:p>
          <a:p>
            <a:r>
              <a:rPr lang="de-DE" dirty="0"/>
              <a:t>Prioritäten setzen</a:t>
            </a:r>
          </a:p>
          <a:p>
            <a:r>
              <a:rPr lang="de-DE" dirty="0"/>
              <a:t>Leistungsstarke Zeiten nutzen (</a:t>
            </a:r>
            <a:r>
              <a:rPr lang="de-DE" dirty="0" err="1"/>
              <a:t>Timeblocker</a:t>
            </a:r>
            <a:r>
              <a:rPr lang="de-DE" dirty="0"/>
              <a:t>)</a:t>
            </a:r>
          </a:p>
          <a:p>
            <a:r>
              <a:rPr lang="de-DE" dirty="0"/>
              <a:t>Aufgaben </a:t>
            </a:r>
          </a:p>
          <a:p>
            <a:pPr lvl="1"/>
            <a:r>
              <a:rPr lang="de-DE" dirty="0"/>
              <a:t>planen</a:t>
            </a:r>
          </a:p>
          <a:p>
            <a:pPr lvl="1"/>
            <a:r>
              <a:rPr lang="de-DE" dirty="0"/>
              <a:t>automatisieren</a:t>
            </a:r>
          </a:p>
          <a:p>
            <a:pPr lvl="1"/>
            <a:r>
              <a:rPr lang="de-DE" dirty="0"/>
              <a:t>verteilen</a:t>
            </a:r>
          </a:p>
          <a:p>
            <a:pPr lvl="1"/>
            <a:r>
              <a:rPr lang="de-DE" dirty="0"/>
              <a:t>delegieren</a:t>
            </a:r>
          </a:p>
          <a:p>
            <a:r>
              <a:rPr lang="de-DE" dirty="0"/>
              <a:t>Umgang mit Ablenkungen (Pausen)</a:t>
            </a:r>
          </a:p>
          <a:p>
            <a:r>
              <a:rPr lang="de-DE" dirty="0"/>
              <a:t>Vermeidung von Multitasking und Perfektion</a:t>
            </a:r>
          </a:p>
          <a:p>
            <a:r>
              <a:rPr lang="de-DE" dirty="0"/>
              <a:t>Fokussieren auf 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98AC6-981E-2522-82DE-E77BABFF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C43BF-0834-EE67-13DF-287321A7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84242-8EA0-1226-0F09-BB0C841D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5427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2CD13-7055-0A90-34B7-017CE0AC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5065"/>
            <a:ext cx="8229600" cy="1143000"/>
          </a:xfrm>
        </p:spPr>
        <p:txBody>
          <a:bodyPr/>
          <a:lstStyle/>
          <a:p>
            <a:r>
              <a:rPr lang="de-DE" dirty="0"/>
              <a:t>Prioritäten setzen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6BCE1A-6DC3-1C52-532C-559D030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695A9-F48E-3E79-AF56-6DCD406F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8C372-CB34-7FC1-8B79-668D30D5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F9CB63A-BAEA-78FC-282C-BB705BF4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2" name="Picture 4" descr="Eisenhower Prinzip: Wichtige Aufgaben besser priorisieren">
            <a:extLst>
              <a:ext uri="{FF2B5EF4-FFF2-40B4-BE49-F238E27FC236}">
                <a16:creationId xmlns:a16="http://schemas.microsoft.com/office/drawing/2014/main" id="{48623C99-B538-3DD5-C5DF-9D43C162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53131"/>
            <a:ext cx="7308304" cy="48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699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F1FAD-8298-D305-1414-E9349A6E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5DA09A-C7B1-BE00-EB8D-F8E7D6AF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E4E58-C502-7D62-679E-0D9F3E5A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074" name="Picture 2" descr="Pareto-Prinzip: Die 80/20-Regel für gutes Zeitmanagement">
            <a:extLst>
              <a:ext uri="{FF2B5EF4-FFF2-40B4-BE49-F238E27FC236}">
                <a16:creationId xmlns:a16="http://schemas.microsoft.com/office/drawing/2014/main" id="{4DF4E013-BBAF-DF6C-940E-BED81E9633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001905" cy="568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C6D27BA8-5408-8899-73E5-98F67E1B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3929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2A25C-1891-A041-1DAE-411B34D3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/>
          <a:lstStyle/>
          <a:p>
            <a:r>
              <a:rPr lang="de-DE" dirty="0"/>
              <a:t>Zeitmanagement funktioniert nicht?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440AA-CEA9-5128-3155-FE7DF610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251326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Störungen</a:t>
            </a:r>
          </a:p>
          <a:p>
            <a:pPr lvl="1"/>
            <a:r>
              <a:rPr lang="de-DE" dirty="0"/>
              <a:t>nicht beeinflussbar: </a:t>
            </a:r>
          </a:p>
          <a:p>
            <a:pPr lvl="2"/>
            <a:r>
              <a:rPr lang="de-DE" dirty="0"/>
              <a:t>abhängig und/oder gebraucht von KollegInnen</a:t>
            </a:r>
          </a:p>
          <a:p>
            <a:pPr lvl="2"/>
            <a:r>
              <a:rPr lang="de-DE" dirty="0"/>
              <a:t>ständig erreichbar</a:t>
            </a:r>
          </a:p>
          <a:p>
            <a:pPr lvl="1"/>
            <a:r>
              <a:rPr lang="de-DE" dirty="0"/>
              <a:t>beeinflussbar</a:t>
            </a:r>
          </a:p>
          <a:p>
            <a:pPr lvl="2"/>
            <a:r>
              <a:rPr lang="de-DE" dirty="0" err="1"/>
              <a:t>Detaillarbeiten</a:t>
            </a:r>
            <a:endParaRPr lang="de-DE" dirty="0"/>
          </a:p>
          <a:p>
            <a:pPr lvl="2"/>
            <a:r>
              <a:rPr lang="de-DE" dirty="0"/>
              <a:t>Aufschieben</a:t>
            </a:r>
          </a:p>
          <a:p>
            <a:pPr lvl="2"/>
            <a:r>
              <a:rPr lang="de-DE" dirty="0"/>
              <a:t>Small Talk</a:t>
            </a:r>
          </a:p>
          <a:p>
            <a:r>
              <a:rPr lang="de-DE" dirty="0"/>
              <a:t>Persönlichkeit</a:t>
            </a:r>
          </a:p>
          <a:p>
            <a:pPr lvl="1"/>
            <a:r>
              <a:rPr lang="de-DE" dirty="0"/>
              <a:t>Monochron: Strukturiert, Fleiß, Pünktlichkeit</a:t>
            </a:r>
          </a:p>
          <a:p>
            <a:pPr lvl="1"/>
            <a:r>
              <a:rPr lang="de-DE" dirty="0"/>
              <a:t>Polychron: zu optimistische Einschätzungen</a:t>
            </a:r>
          </a:p>
          <a:p>
            <a:r>
              <a:rPr lang="de-DE" dirty="0"/>
              <a:t>Fokus!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14B7E-9B76-6FFB-2787-1A41CF9E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89365-4A07-8F0E-2D8B-0F5F5C1D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101C5-BE59-21D4-2EEC-EF56DEEF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904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2A25C-1891-A041-1DAE-411B34D3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Zeitmanagement etablieren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440AA-CEA9-5128-3155-FE7DF610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56"/>
          </a:xfrm>
        </p:spPr>
        <p:txBody>
          <a:bodyPr>
            <a:normAutofit fontScale="92500"/>
          </a:bodyPr>
          <a:lstStyle/>
          <a:p>
            <a:r>
              <a:rPr lang="de-DE" dirty="0"/>
              <a:t>Zeitplanung von Montag – Sonntag</a:t>
            </a:r>
          </a:p>
          <a:p>
            <a:r>
              <a:rPr lang="de-DE" dirty="0"/>
              <a:t>Tatsächliche Zeit gegenüberstellen</a:t>
            </a:r>
          </a:p>
          <a:p>
            <a:r>
              <a:rPr lang="de-DE" dirty="0"/>
              <a:t>Interpretation</a:t>
            </a:r>
          </a:p>
          <a:p>
            <a:pPr lvl="1"/>
            <a:r>
              <a:rPr lang="de-DE" dirty="0"/>
              <a:t>Was lief gut / was lief schlecht / was war schwer</a:t>
            </a:r>
          </a:p>
          <a:p>
            <a:pPr lvl="1"/>
            <a:r>
              <a:rPr lang="de-DE" dirty="0"/>
              <a:t>Was kann man verbessern?</a:t>
            </a:r>
          </a:p>
          <a:p>
            <a:pPr lvl="1"/>
            <a:r>
              <a:rPr lang="de-DE" dirty="0"/>
              <a:t>Wurden die Zeiten eingehalten?</a:t>
            </a:r>
          </a:p>
          <a:p>
            <a:pPr lvl="2"/>
            <a:r>
              <a:rPr lang="de-DE" dirty="0"/>
              <a:t>Ja/Nein (warum nicht)</a:t>
            </a:r>
          </a:p>
          <a:p>
            <a:pPr lvl="1"/>
            <a:r>
              <a:rPr lang="de-DE" dirty="0"/>
              <a:t>Was hast du daraus gelernt?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214B7E-9B76-6FFB-2787-1A41CF9E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16.10.2023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89365-4A07-8F0E-2D8B-0F5F5C1D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101C5-BE59-21D4-2EEC-EF56DEEF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3705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Z-Design">
  <a:themeElements>
    <a:clrScheme name="HTL Pattern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Bildschirmpräsentation (4:3)</PresentationFormat>
  <Paragraphs>61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SZ-Design</vt:lpstr>
      <vt:lpstr>Zeitmanagement</vt:lpstr>
      <vt:lpstr>Effektiv / Effizient</vt:lpstr>
      <vt:lpstr>Zeitmanagement</vt:lpstr>
      <vt:lpstr>Prioritäten setzen</vt:lpstr>
      <vt:lpstr>PowerPoint-Präsentation</vt:lpstr>
      <vt:lpstr>Zeitmanagement funktioniert nicht?</vt:lpstr>
      <vt:lpstr>Zeitmanagement etablieren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Titel eingeben, wenn  möglich zweizeilig.</dc:title>
  <dc:creator>Joseph</dc:creator>
  <cp:lastModifiedBy>patrick.luegbauer@gmail.com</cp:lastModifiedBy>
  <cp:revision>117</cp:revision>
  <dcterms:created xsi:type="dcterms:W3CDTF">2012-08-23T09:27:08Z</dcterms:created>
  <dcterms:modified xsi:type="dcterms:W3CDTF">2023-10-16T05:39:36Z</dcterms:modified>
</cp:coreProperties>
</file>