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5" r:id="rId3"/>
    <p:sldId id="301" r:id="rId4"/>
    <p:sldId id="302" r:id="rId5"/>
    <p:sldId id="307" r:id="rId6"/>
    <p:sldId id="303" r:id="rId7"/>
    <p:sldId id="304" r:id="rId8"/>
    <p:sldId id="30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6942" autoAdjust="0"/>
  </p:normalViewPr>
  <p:slideViewPr>
    <p:cSldViewPr>
      <p:cViewPr varScale="1">
        <p:scale>
          <a:sx n="63" d="100"/>
          <a:sy n="63" d="100"/>
        </p:scale>
        <p:origin x="198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D593289E-720E-4F7B-9087-0A92A50D307A}"/>
    <pc:docChg chg="custSel delSld modSld">
      <pc:chgData name="patrick.luegbauer@gmail.com" userId="9783120efb7813f2" providerId="LiveId" clId="{D593289E-720E-4F7B-9087-0A92A50D307A}" dt="2023-11-14T14:19:56.706" v="24" actId="47"/>
      <pc:docMkLst>
        <pc:docMk/>
      </pc:docMkLst>
      <pc:sldChg chg="modNotesTx">
        <pc:chgData name="patrick.luegbauer@gmail.com" userId="9783120efb7813f2" providerId="LiveId" clId="{D593289E-720E-4F7B-9087-0A92A50D307A}" dt="2023-11-11T18:54:04.495" v="4" actId="20577"/>
        <pc:sldMkLst>
          <pc:docMk/>
          <pc:sldMk cId="2874469525" sldId="256"/>
        </pc:sldMkLst>
      </pc:sldChg>
      <pc:sldChg chg="modNotesTx">
        <pc:chgData name="patrick.luegbauer@gmail.com" userId="9783120efb7813f2" providerId="LiveId" clId="{D593289E-720E-4F7B-9087-0A92A50D307A}" dt="2023-11-11T18:54:14.466" v="12" actId="20577"/>
        <pc:sldMkLst>
          <pc:docMk/>
          <pc:sldMk cId="2471370574" sldId="301"/>
        </pc:sldMkLst>
      </pc:sldChg>
      <pc:sldChg chg="delSp modSp mod">
        <pc:chgData name="patrick.luegbauer@gmail.com" userId="9783120efb7813f2" providerId="LiveId" clId="{D593289E-720E-4F7B-9087-0A92A50D307A}" dt="2023-11-11T18:55:17.817" v="23" actId="478"/>
        <pc:sldMkLst>
          <pc:docMk/>
          <pc:sldMk cId="4107999375" sldId="302"/>
        </pc:sldMkLst>
        <pc:graphicFrameChg chg="del">
          <ac:chgData name="patrick.luegbauer@gmail.com" userId="9783120efb7813f2" providerId="LiveId" clId="{D593289E-720E-4F7B-9087-0A92A50D307A}" dt="2023-11-11T18:55:17.817" v="23" actId="478"/>
          <ac:graphicFrameMkLst>
            <pc:docMk/>
            <pc:sldMk cId="4107999375" sldId="302"/>
            <ac:graphicFrameMk id="7" creationId="{9A3F3EA2-B2EF-2F82-8E78-1BAF03D3BCAB}"/>
          </ac:graphicFrameMkLst>
        </pc:graphicFrameChg>
        <pc:graphicFrameChg chg="del mod">
          <ac:chgData name="patrick.luegbauer@gmail.com" userId="9783120efb7813f2" providerId="LiveId" clId="{D593289E-720E-4F7B-9087-0A92A50D307A}" dt="2023-11-11T18:55:12.684" v="22" actId="478"/>
          <ac:graphicFrameMkLst>
            <pc:docMk/>
            <pc:sldMk cId="4107999375" sldId="302"/>
            <ac:graphicFrameMk id="8" creationId="{58F2FB49-A04F-36CF-BA66-91E83FD22E9A}"/>
          </ac:graphicFrameMkLst>
        </pc:graphicFrameChg>
      </pc:sldChg>
      <pc:sldChg chg="delSp modSp mod modNotesTx">
        <pc:chgData name="patrick.luegbauer@gmail.com" userId="9783120efb7813f2" providerId="LiveId" clId="{D593289E-720E-4F7B-9087-0A92A50D307A}" dt="2023-11-11T18:55:07.246" v="20" actId="478"/>
        <pc:sldMkLst>
          <pc:docMk/>
          <pc:sldMk cId="626925982" sldId="303"/>
        </pc:sldMkLst>
        <pc:graphicFrameChg chg="del mod">
          <ac:chgData name="patrick.luegbauer@gmail.com" userId="9783120efb7813f2" providerId="LiveId" clId="{D593289E-720E-4F7B-9087-0A92A50D307A}" dt="2023-11-11T18:55:07.246" v="20" actId="478"/>
          <ac:graphicFrameMkLst>
            <pc:docMk/>
            <pc:sldMk cId="626925982" sldId="303"/>
            <ac:graphicFrameMk id="7" creationId="{9A3F3EA2-B2EF-2F82-8E78-1BAF03D3BCAB}"/>
          </ac:graphicFrameMkLst>
        </pc:graphicFrameChg>
        <pc:graphicFrameChg chg="del mod">
          <ac:chgData name="patrick.luegbauer@gmail.com" userId="9783120efb7813f2" providerId="LiveId" clId="{D593289E-720E-4F7B-9087-0A92A50D307A}" dt="2023-11-11T18:54:59.921" v="18" actId="478"/>
          <ac:graphicFrameMkLst>
            <pc:docMk/>
            <pc:sldMk cId="626925982" sldId="303"/>
            <ac:graphicFrameMk id="8" creationId="{58F2FB49-A04F-36CF-BA66-91E83FD22E9A}"/>
          </ac:graphicFrameMkLst>
        </pc:graphicFrameChg>
      </pc:sldChg>
      <pc:sldChg chg="modNotesTx">
        <pc:chgData name="patrick.luegbauer@gmail.com" userId="9783120efb7813f2" providerId="LiveId" clId="{D593289E-720E-4F7B-9087-0A92A50D307A}" dt="2023-11-11T18:54:25.933" v="15" actId="20577"/>
        <pc:sldMkLst>
          <pc:docMk/>
          <pc:sldMk cId="2139660909" sldId="304"/>
        </pc:sldMkLst>
      </pc:sldChg>
      <pc:sldChg chg="modNotesTx">
        <pc:chgData name="patrick.luegbauer@gmail.com" userId="9783120efb7813f2" providerId="LiveId" clId="{D593289E-720E-4F7B-9087-0A92A50D307A}" dt="2023-11-11T18:54:10.977" v="11" actId="20577"/>
        <pc:sldMkLst>
          <pc:docMk/>
          <pc:sldMk cId="1327453981" sldId="305"/>
        </pc:sldMkLst>
      </pc:sldChg>
      <pc:sldChg chg="modNotesTx">
        <pc:chgData name="patrick.luegbauer@gmail.com" userId="9783120efb7813f2" providerId="LiveId" clId="{D593289E-720E-4F7B-9087-0A92A50D307A}" dt="2023-11-11T18:54:28.571" v="16" actId="20577"/>
        <pc:sldMkLst>
          <pc:docMk/>
          <pc:sldMk cId="3431900321" sldId="306"/>
        </pc:sldMkLst>
      </pc:sldChg>
      <pc:sldChg chg="modNotesTx">
        <pc:chgData name="patrick.luegbauer@gmail.com" userId="9783120efb7813f2" providerId="LiveId" clId="{D593289E-720E-4F7B-9087-0A92A50D307A}" dt="2023-11-11T18:54:19.077" v="13" actId="20577"/>
        <pc:sldMkLst>
          <pc:docMk/>
          <pc:sldMk cId="3498534970" sldId="307"/>
        </pc:sldMkLst>
      </pc:sldChg>
      <pc:sldChg chg="del">
        <pc:chgData name="patrick.luegbauer@gmail.com" userId="9783120efb7813f2" providerId="LiveId" clId="{D593289E-720E-4F7B-9087-0A92A50D307A}" dt="2023-11-14T14:19:56.706" v="24" actId="47"/>
        <pc:sldMkLst>
          <pc:docMk/>
          <pc:sldMk cId="1196960734" sldId="308"/>
        </pc:sldMkLst>
      </pc:sldChg>
    </pc:docChg>
  </pc:docChgLst>
  <pc:docChgLst>
    <pc:chgData name="patrick.luegbauer@gmail.com" userId="9783120efb7813f2" providerId="LiveId" clId="{5BD43111-EE71-4C3E-A1D8-8F26FFAFCD69}"/>
    <pc:docChg chg="undo custSel addSld delSld modSld">
      <pc:chgData name="patrick.luegbauer@gmail.com" userId="9783120efb7813f2" providerId="LiveId" clId="{5BD43111-EE71-4C3E-A1D8-8F26FFAFCD69}" dt="2023-10-23T12:25:24.306" v="3776" actId="729"/>
      <pc:docMkLst>
        <pc:docMk/>
      </pc:docMkLst>
      <pc:sldChg chg="modSp mod">
        <pc:chgData name="patrick.luegbauer@gmail.com" userId="9783120efb7813f2" providerId="LiveId" clId="{5BD43111-EE71-4C3E-A1D8-8F26FFAFCD69}" dt="2023-10-23T05:53:09.448" v="19" actId="20577"/>
        <pc:sldMkLst>
          <pc:docMk/>
          <pc:sldMk cId="2874469525" sldId="256"/>
        </pc:sldMkLst>
        <pc:spChg chg="mod">
          <ac:chgData name="patrick.luegbauer@gmail.com" userId="9783120efb7813f2" providerId="LiveId" clId="{5BD43111-EE71-4C3E-A1D8-8F26FFAFCD69}" dt="2023-10-23T05:53:09.448" v="19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5BD43111-EE71-4C3E-A1D8-8F26FFAFCD69}" dt="2023-10-23T05:53:23.455" v="23" actId="47"/>
        <pc:sldMkLst>
          <pc:docMk/>
          <pc:sldMk cId="863119387" sldId="299"/>
        </pc:sldMkLst>
      </pc:sldChg>
      <pc:sldChg chg="del">
        <pc:chgData name="patrick.luegbauer@gmail.com" userId="9783120efb7813f2" providerId="LiveId" clId="{5BD43111-EE71-4C3E-A1D8-8F26FFAFCD69}" dt="2023-10-23T05:53:19.743" v="21" actId="47"/>
        <pc:sldMkLst>
          <pc:docMk/>
          <pc:sldMk cId="552392913" sldId="300"/>
        </pc:sldMkLst>
      </pc:sldChg>
      <pc:sldChg chg="modSp mod modNotesTx">
        <pc:chgData name="patrick.luegbauer@gmail.com" userId="9783120efb7813f2" providerId="LiveId" clId="{5BD43111-EE71-4C3E-A1D8-8F26FFAFCD69}" dt="2023-10-23T09:29:44.103" v="3659" actId="20577"/>
        <pc:sldMkLst>
          <pc:docMk/>
          <pc:sldMk cId="2471370574" sldId="301"/>
        </pc:sldMkLst>
        <pc:spChg chg="mod">
          <ac:chgData name="patrick.luegbauer@gmail.com" userId="9783120efb7813f2" providerId="LiveId" clId="{5BD43111-EE71-4C3E-A1D8-8F26FFAFCD69}" dt="2023-10-23T05:54:09.750" v="43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5BD43111-EE71-4C3E-A1D8-8F26FFAFCD69}" dt="2023-10-23T09:29:44.103" v="3659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addSp modSp new mod">
        <pc:chgData name="patrick.luegbauer@gmail.com" userId="9783120efb7813f2" providerId="LiveId" clId="{5BD43111-EE71-4C3E-A1D8-8F26FFAFCD69}" dt="2023-10-23T06:54:47.080" v="690" actId="27636"/>
        <pc:sldMkLst>
          <pc:docMk/>
          <pc:sldMk cId="4107999375" sldId="302"/>
        </pc:sldMkLst>
        <pc:spChg chg="mod">
          <ac:chgData name="patrick.luegbauer@gmail.com" userId="9783120efb7813f2" providerId="LiveId" clId="{5BD43111-EE71-4C3E-A1D8-8F26FFAFCD69}" dt="2023-10-23T06:49:35.560" v="325" actId="20577"/>
          <ac:spMkLst>
            <pc:docMk/>
            <pc:sldMk cId="4107999375" sldId="302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6:54:47.080" v="690" actId="27636"/>
          <ac:spMkLst>
            <pc:docMk/>
            <pc:sldMk cId="4107999375" sldId="302"/>
            <ac:spMk id="3" creationId="{9DCD135F-76AA-886A-2A68-DECBAB763175}"/>
          </ac:spMkLst>
        </pc:spChg>
        <pc:graphicFrameChg chg="add mod">
          <ac:chgData name="patrick.luegbauer@gmail.com" userId="9783120efb7813f2" providerId="LiveId" clId="{5BD43111-EE71-4C3E-A1D8-8F26FFAFCD69}" dt="2023-10-23T06:51:52.494" v="613"/>
          <ac:graphicFrameMkLst>
            <pc:docMk/>
            <pc:sldMk cId="4107999375" sldId="302"/>
            <ac:graphicFrameMk id="7" creationId="{9A3F3EA2-B2EF-2F82-8E78-1BAF03D3BCAB}"/>
          </ac:graphicFrameMkLst>
        </pc:graphicFrameChg>
        <pc:graphicFrameChg chg="add mod">
          <ac:chgData name="patrick.luegbauer@gmail.com" userId="9783120efb7813f2" providerId="LiveId" clId="{5BD43111-EE71-4C3E-A1D8-8F26FFAFCD69}" dt="2023-10-23T06:51:54.234" v="614"/>
          <ac:graphicFrameMkLst>
            <pc:docMk/>
            <pc:sldMk cId="4107999375" sldId="302"/>
            <ac:graphicFrameMk id="8" creationId="{58F2FB49-A04F-36CF-BA66-91E83FD22E9A}"/>
          </ac:graphicFrameMkLst>
        </pc:graphicFrameChg>
      </pc:sldChg>
      <pc:sldChg chg="modSp add mod modNotesTx">
        <pc:chgData name="patrick.luegbauer@gmail.com" userId="9783120efb7813f2" providerId="LiveId" clId="{5BD43111-EE71-4C3E-A1D8-8F26FFAFCD69}" dt="2023-10-23T09:14:23.617" v="3127" actId="20577"/>
        <pc:sldMkLst>
          <pc:docMk/>
          <pc:sldMk cId="626925982" sldId="303"/>
        </pc:sldMkLst>
        <pc:spChg chg="mod">
          <ac:chgData name="patrick.luegbauer@gmail.com" userId="9783120efb7813f2" providerId="LiveId" clId="{5BD43111-EE71-4C3E-A1D8-8F26FFAFCD69}" dt="2023-10-23T06:55:07.879" v="718" actId="14100"/>
          <ac:spMkLst>
            <pc:docMk/>
            <pc:sldMk cId="626925982" sldId="303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7:29:28.287" v="1012" actId="113"/>
          <ac:spMkLst>
            <pc:docMk/>
            <pc:sldMk cId="626925982" sldId="303"/>
            <ac:spMk id="3" creationId="{9DCD135F-76AA-886A-2A68-DECBAB763175}"/>
          </ac:spMkLst>
        </pc:spChg>
      </pc:sldChg>
      <pc:sldChg chg="del">
        <pc:chgData name="patrick.luegbauer@gmail.com" userId="9783120efb7813f2" providerId="LiveId" clId="{5BD43111-EE71-4C3E-A1D8-8F26FFAFCD69}" dt="2023-10-23T05:53:24.150" v="24" actId="47"/>
        <pc:sldMkLst>
          <pc:docMk/>
          <pc:sldMk cId="4287542783" sldId="303"/>
        </pc:sldMkLst>
      </pc:sldChg>
      <pc:sldChg chg="del">
        <pc:chgData name="patrick.luegbauer@gmail.com" userId="9783120efb7813f2" providerId="LiveId" clId="{5BD43111-EE71-4C3E-A1D8-8F26FFAFCD69}" dt="2023-10-23T05:53:20.352" v="22" actId="47"/>
        <pc:sldMkLst>
          <pc:docMk/>
          <pc:sldMk cId="408190410" sldId="304"/>
        </pc:sldMkLst>
      </pc:sldChg>
      <pc:sldChg chg="modSp new mod modNotesTx">
        <pc:chgData name="patrick.luegbauer@gmail.com" userId="9783120efb7813f2" providerId="LiveId" clId="{5BD43111-EE71-4C3E-A1D8-8F26FFAFCD69}" dt="2023-10-23T09:17:13.772" v="3201" actId="20577"/>
        <pc:sldMkLst>
          <pc:docMk/>
          <pc:sldMk cId="2139660909" sldId="304"/>
        </pc:sldMkLst>
        <pc:spChg chg="mod">
          <ac:chgData name="patrick.luegbauer@gmail.com" userId="9783120efb7813f2" providerId="LiveId" clId="{5BD43111-EE71-4C3E-A1D8-8F26FFAFCD69}" dt="2023-10-23T07:41:00.192" v="1128" actId="20577"/>
          <ac:spMkLst>
            <pc:docMk/>
            <pc:sldMk cId="2139660909" sldId="304"/>
            <ac:spMk id="2" creationId="{B0EF7CDB-D82D-71F2-DBF0-F512FDC3F608}"/>
          </ac:spMkLst>
        </pc:spChg>
        <pc:spChg chg="mod">
          <ac:chgData name="patrick.luegbauer@gmail.com" userId="9783120efb7813f2" providerId="LiveId" clId="{5BD43111-EE71-4C3E-A1D8-8F26FFAFCD69}" dt="2023-10-23T09:17:13.772" v="3201" actId="20577"/>
          <ac:spMkLst>
            <pc:docMk/>
            <pc:sldMk cId="2139660909" sldId="304"/>
            <ac:spMk id="3" creationId="{02DB143C-530F-B890-EC9A-058AA9967F87}"/>
          </ac:spMkLst>
        </pc:spChg>
      </pc:sldChg>
      <pc:sldChg chg="del">
        <pc:chgData name="patrick.luegbauer@gmail.com" userId="9783120efb7813f2" providerId="LiveId" clId="{5BD43111-EE71-4C3E-A1D8-8F26FFAFCD69}" dt="2023-10-23T05:53:19.110" v="20" actId="47"/>
        <pc:sldMkLst>
          <pc:docMk/>
          <pc:sldMk cId="701969993" sldId="305"/>
        </pc:sldMkLst>
      </pc:sldChg>
      <pc:sldChg chg="modSp new mod modNotesTx">
        <pc:chgData name="patrick.luegbauer@gmail.com" userId="9783120efb7813f2" providerId="LiveId" clId="{5BD43111-EE71-4C3E-A1D8-8F26FFAFCD69}" dt="2023-10-23T09:11:59.393" v="3115" actId="20577"/>
        <pc:sldMkLst>
          <pc:docMk/>
          <pc:sldMk cId="1327453981" sldId="305"/>
        </pc:sldMkLst>
        <pc:spChg chg="mod">
          <ac:chgData name="patrick.luegbauer@gmail.com" userId="9783120efb7813f2" providerId="LiveId" clId="{5BD43111-EE71-4C3E-A1D8-8F26FFAFCD69}" dt="2023-10-23T08:31:09.325" v="1639" actId="20577"/>
          <ac:spMkLst>
            <pc:docMk/>
            <pc:sldMk cId="1327453981" sldId="305"/>
            <ac:spMk id="2" creationId="{9D54BE12-CD66-81B8-0D1D-14A98C9191FA}"/>
          </ac:spMkLst>
        </pc:spChg>
        <pc:spChg chg="mod">
          <ac:chgData name="patrick.luegbauer@gmail.com" userId="9783120efb7813f2" providerId="LiveId" clId="{5BD43111-EE71-4C3E-A1D8-8F26FFAFCD69}" dt="2023-10-23T09:08:31.453" v="3087" actId="20577"/>
          <ac:spMkLst>
            <pc:docMk/>
            <pc:sldMk cId="1327453981" sldId="305"/>
            <ac:spMk id="3" creationId="{86D36C4C-3EF9-7200-3E42-69C53A652117}"/>
          </ac:spMkLst>
        </pc:spChg>
      </pc:sldChg>
      <pc:sldChg chg="modSp new mod modNotesTx">
        <pc:chgData name="patrick.luegbauer@gmail.com" userId="9783120efb7813f2" providerId="LiveId" clId="{5BD43111-EE71-4C3E-A1D8-8F26FFAFCD69}" dt="2023-10-23T09:05:10.625" v="3036" actId="20577"/>
        <pc:sldMkLst>
          <pc:docMk/>
          <pc:sldMk cId="3431900321" sldId="306"/>
        </pc:sldMkLst>
        <pc:spChg chg="mod">
          <ac:chgData name="patrick.luegbauer@gmail.com" userId="9783120efb7813f2" providerId="LiveId" clId="{5BD43111-EE71-4C3E-A1D8-8F26FFAFCD69}" dt="2023-10-23T09:03:17.982" v="2952" actId="1076"/>
          <ac:spMkLst>
            <pc:docMk/>
            <pc:sldMk cId="3431900321" sldId="306"/>
            <ac:spMk id="2" creationId="{3BF94C94-0F1C-CDD4-F787-ADE03E7578E9}"/>
          </ac:spMkLst>
        </pc:spChg>
        <pc:spChg chg="mod">
          <ac:chgData name="patrick.luegbauer@gmail.com" userId="9783120efb7813f2" providerId="LiveId" clId="{5BD43111-EE71-4C3E-A1D8-8F26FFAFCD69}" dt="2023-10-23T09:03:44.361" v="3010" actId="14100"/>
          <ac:spMkLst>
            <pc:docMk/>
            <pc:sldMk cId="3431900321" sldId="306"/>
            <ac:spMk id="3" creationId="{C3ECF762-9B58-09CC-49C9-60E2817336E6}"/>
          </ac:spMkLst>
        </pc:spChg>
      </pc:sldChg>
      <pc:sldChg chg="addSp delSp modSp new mod modNotesTx">
        <pc:chgData name="patrick.luegbauer@gmail.com" userId="9783120efb7813f2" providerId="LiveId" clId="{5BD43111-EE71-4C3E-A1D8-8F26FFAFCD69}" dt="2023-10-23T09:00:26.555" v="2730" actId="1076"/>
        <pc:sldMkLst>
          <pc:docMk/>
          <pc:sldMk cId="3498534970" sldId="307"/>
        </pc:sldMkLst>
        <pc:picChg chg="add mod">
          <ac:chgData name="patrick.luegbauer@gmail.com" userId="9783120efb7813f2" providerId="LiveId" clId="{5BD43111-EE71-4C3E-A1D8-8F26FFAFCD69}" dt="2023-10-23T09:00:26.555" v="2730" actId="1076"/>
          <ac:picMkLst>
            <pc:docMk/>
            <pc:sldMk cId="3498534970" sldId="307"/>
            <ac:picMk id="8" creationId="{80C2815A-F43B-0768-576C-D07A942CEA6D}"/>
          </ac:picMkLst>
        </pc:picChg>
        <pc:picChg chg="add del">
          <ac:chgData name="patrick.luegbauer@gmail.com" userId="9783120efb7813f2" providerId="LiveId" clId="{5BD43111-EE71-4C3E-A1D8-8F26FFAFCD69}" dt="2023-10-23T09:00:19.266" v="2726" actId="478"/>
          <ac:picMkLst>
            <pc:docMk/>
            <pc:sldMk cId="3498534970" sldId="307"/>
            <ac:picMk id="1026" creationId="{9714742E-7E9E-14A1-A6A2-C5FB30DB5A45}"/>
          </ac:picMkLst>
        </pc:picChg>
      </pc:sldChg>
      <pc:sldChg chg="modSp new mod modShow">
        <pc:chgData name="patrick.luegbauer@gmail.com" userId="9783120efb7813f2" providerId="LiveId" clId="{5BD43111-EE71-4C3E-A1D8-8F26FFAFCD69}" dt="2023-10-23T12:25:24.306" v="3776" actId="729"/>
        <pc:sldMkLst>
          <pc:docMk/>
          <pc:sldMk cId="1196960734" sldId="308"/>
        </pc:sldMkLst>
        <pc:spChg chg="mod">
          <ac:chgData name="patrick.luegbauer@gmail.com" userId="9783120efb7813f2" providerId="LiveId" clId="{5BD43111-EE71-4C3E-A1D8-8F26FFAFCD69}" dt="2023-10-23T10:07:43.230" v="3701" actId="14100"/>
          <ac:spMkLst>
            <pc:docMk/>
            <pc:sldMk cId="1196960734" sldId="308"/>
            <ac:spMk id="2" creationId="{54FAF1E2-C791-4FEA-C758-B9908E077D47}"/>
          </ac:spMkLst>
        </pc:spChg>
        <pc:spChg chg="mod">
          <ac:chgData name="patrick.luegbauer@gmail.com" userId="9783120efb7813f2" providerId="LiveId" clId="{5BD43111-EE71-4C3E-A1D8-8F26FFAFCD69}" dt="2023-10-23T10:08:26.845" v="3775" actId="20577"/>
          <ac:spMkLst>
            <pc:docMk/>
            <pc:sldMk cId="1196960734" sldId="308"/>
            <ac:spMk id="3" creationId="{97A32386-3691-2055-0D14-6E0108B21F57}"/>
          </ac:spMkLst>
        </pc:spChg>
      </pc:sldChg>
      <pc:sldChg chg="modSp new del mod">
        <pc:chgData name="patrick.luegbauer@gmail.com" userId="9783120efb7813f2" providerId="LiveId" clId="{5BD43111-EE71-4C3E-A1D8-8F26FFAFCD69}" dt="2023-10-23T09:29:49.344" v="3660" actId="47"/>
        <pc:sldMkLst>
          <pc:docMk/>
          <pc:sldMk cId="3099453736" sldId="309"/>
        </pc:sldMkLst>
        <pc:spChg chg="mod">
          <ac:chgData name="patrick.luegbauer@gmail.com" userId="9783120efb7813f2" providerId="LiveId" clId="{5BD43111-EE71-4C3E-A1D8-8F26FFAFCD69}" dt="2023-10-23T09:19:21.886" v="3223" actId="20577"/>
          <ac:spMkLst>
            <pc:docMk/>
            <pc:sldMk cId="3099453736" sldId="309"/>
            <ac:spMk id="2" creationId="{28D02A05-80A6-AC48-8F79-6F48AE9810F0}"/>
          </ac:spMkLst>
        </pc:spChg>
        <pc:spChg chg="mod">
          <ac:chgData name="patrick.luegbauer@gmail.com" userId="9783120efb7813f2" providerId="LiveId" clId="{5BD43111-EE71-4C3E-A1D8-8F26FFAFCD69}" dt="2023-10-23T09:22:19.259" v="3398" actId="20577"/>
          <ac:spMkLst>
            <pc:docMk/>
            <pc:sldMk cId="3099453736" sldId="309"/>
            <ac:spMk id="3" creationId="{5EC351C3-F2F1-9D55-7ABB-16E8CC4704F2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110" v="3661" actId="47"/>
        <pc:sldMkLst>
          <pc:docMk/>
          <pc:sldMk cId="1935651098" sldId="310"/>
        </pc:sldMkLst>
        <pc:spChg chg="mod">
          <ac:chgData name="patrick.luegbauer@gmail.com" userId="9783120efb7813f2" providerId="LiveId" clId="{5BD43111-EE71-4C3E-A1D8-8F26FFAFCD69}" dt="2023-10-23T09:19:28.382" v="3241" actId="20577"/>
          <ac:spMkLst>
            <pc:docMk/>
            <pc:sldMk cId="1935651098" sldId="310"/>
            <ac:spMk id="2" creationId="{28D02A05-80A6-AC48-8F79-6F48AE9810F0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693" v="3662" actId="47"/>
        <pc:sldMkLst>
          <pc:docMk/>
          <pc:sldMk cId="1272109760" sldId="311"/>
        </pc:sldMkLst>
        <pc:spChg chg="mod">
          <ac:chgData name="patrick.luegbauer@gmail.com" userId="9783120efb7813f2" providerId="LiveId" clId="{5BD43111-EE71-4C3E-A1D8-8F26FFAFCD69}" dt="2023-10-23T09:19:38.927" v="3267" actId="20577"/>
          <ac:spMkLst>
            <pc:docMk/>
            <pc:sldMk cId="1272109760" sldId="311"/>
            <ac:spMk id="2" creationId="{28D02A05-80A6-AC48-8F79-6F48AE9810F0}"/>
          </ac:spMkLst>
        </pc:spChg>
      </pc:sldChg>
    </pc:docChg>
  </pc:docChgLst>
  <pc:docChgLst>
    <pc:chgData name="patrick.luegbauer@gmail.com" userId="9783120efb7813f2" providerId="LiveId" clId="{022A9FEC-E2FC-4915-BB42-CEBC19DB8329}"/>
    <pc:docChg chg="undo custSel addSld delSld modSld sldOrd">
      <pc:chgData name="patrick.luegbauer@gmail.com" userId="9783120efb7813f2" providerId="LiveId" clId="{022A9FEC-E2FC-4915-BB42-CEBC19DB8329}" dt="2023-10-15T21:51:51.368" v="3983" actId="47"/>
      <pc:docMkLst>
        <pc:docMk/>
      </pc:docMkLst>
      <pc:sldChg chg="modSp mod">
        <pc:chgData name="patrick.luegbauer@gmail.com" userId="9783120efb7813f2" providerId="LiveId" clId="{022A9FEC-E2FC-4915-BB42-CEBC19DB8329}" dt="2023-10-15T17:18:55.601" v="21" actId="20577"/>
        <pc:sldMkLst>
          <pc:docMk/>
          <pc:sldMk cId="2874469525" sldId="256"/>
        </pc:sldMkLst>
        <pc:spChg chg="mod">
          <ac:chgData name="patrick.luegbauer@gmail.com" userId="9783120efb7813f2" providerId="LiveId" clId="{022A9FEC-E2FC-4915-BB42-CEBC19DB8329}" dt="2023-10-15T17:18:55.601" v="21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262298256" sldId="262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478560988" sldId="263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214828690" sldId="264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741759156" sldId="265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90902452" sldId="266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110570548" sldId="267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4262421470" sldId="268"/>
        </pc:sldMkLst>
      </pc:sldChg>
      <pc:sldChg chg="modSp del mod">
        <pc:chgData name="patrick.luegbauer@gmail.com" userId="9783120efb7813f2" providerId="LiveId" clId="{022A9FEC-E2FC-4915-BB42-CEBC19DB8329}" dt="2023-10-15T21:51:45.153" v="3982" actId="47"/>
        <pc:sldMkLst>
          <pc:docMk/>
          <pc:sldMk cId="4088795890" sldId="269"/>
        </pc:sldMkLst>
        <pc:spChg chg="mod">
          <ac:chgData name="patrick.luegbauer@gmail.com" userId="9783120efb7813f2" providerId="LiveId" clId="{022A9FEC-E2FC-4915-BB42-CEBC19DB8329}" dt="2023-10-15T17:21:46.630" v="145" actId="20577"/>
          <ac:spMkLst>
            <pc:docMk/>
            <pc:sldMk cId="4088795890" sldId="269"/>
            <ac:spMk id="2" creationId="{6F7C7F66-BF66-331B-7C2E-BF77DB4B2897}"/>
          </ac:spMkLst>
        </pc:spChg>
        <pc:spChg chg="mod">
          <ac:chgData name="patrick.luegbauer@gmail.com" userId="9783120efb7813f2" providerId="LiveId" clId="{022A9FEC-E2FC-4915-BB42-CEBC19DB8329}" dt="2023-10-15T19:45:38.864" v="2562" actId="20577"/>
          <ac:spMkLst>
            <pc:docMk/>
            <pc:sldMk cId="4088795890" sldId="269"/>
            <ac:spMk id="3" creationId="{343798AE-7E5D-CD4B-B129-9C520CABFAD9}"/>
          </ac:spMkLst>
        </pc:spChg>
      </pc:sldChg>
      <pc:sldChg chg="del mod modShow">
        <pc:chgData name="patrick.luegbauer@gmail.com" userId="9783120efb7813f2" providerId="LiveId" clId="{022A9FEC-E2FC-4915-BB42-CEBC19DB8329}" dt="2023-10-15T17:21:51.008" v="148" actId="47"/>
        <pc:sldMkLst>
          <pc:docMk/>
          <pc:sldMk cId="3698011354" sldId="270"/>
        </pc:sldMkLst>
      </pc:sldChg>
      <pc:sldChg chg="modSp del mod">
        <pc:chgData name="patrick.luegbauer@gmail.com" userId="9783120efb7813f2" providerId="LiveId" clId="{022A9FEC-E2FC-4915-BB42-CEBC19DB8329}" dt="2023-10-15T20:56:51.476" v="3748" actId="47"/>
        <pc:sldMkLst>
          <pc:docMk/>
          <pc:sldMk cId="1219367953" sldId="272"/>
        </pc:sldMkLst>
        <pc:spChg chg="mod">
          <ac:chgData name="patrick.luegbauer@gmail.com" userId="9783120efb7813f2" providerId="LiveId" clId="{022A9FEC-E2FC-4915-BB42-CEBC19DB8329}" dt="2023-10-15T17:21:56.249" v="151" actId="20577"/>
          <ac:spMkLst>
            <pc:docMk/>
            <pc:sldMk cId="1219367953" sldId="272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17:22:27.093" v="185" actId="27636"/>
          <ac:spMkLst>
            <pc:docMk/>
            <pc:sldMk cId="1219367953" sldId="272"/>
            <ac:spMk id="3" creationId="{8E774165-F8F4-5A59-9FD1-078DD354CD46}"/>
          </ac:spMkLst>
        </pc:spChg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1855509797" sldId="273"/>
        </pc:sldMkLst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455231573" sldId="274"/>
        </pc:sldMkLst>
      </pc:sldChg>
      <pc:sldChg chg="addSp delSp modSp mod">
        <pc:chgData name="patrick.luegbauer@gmail.com" userId="9783120efb7813f2" providerId="LiveId" clId="{022A9FEC-E2FC-4915-BB42-CEBC19DB8329}" dt="2023-10-15T18:13:39.355" v="1169" actId="20577"/>
        <pc:sldMkLst>
          <pc:docMk/>
          <pc:sldMk cId="2101082890" sldId="275"/>
        </pc:sldMkLst>
        <pc:spChg chg="mod">
          <ac:chgData name="patrick.luegbauer@gmail.com" userId="9783120efb7813f2" providerId="LiveId" clId="{022A9FEC-E2FC-4915-BB42-CEBC19DB8329}" dt="2023-10-15T17:53:58.721" v="821" actId="20577"/>
          <ac:spMkLst>
            <pc:docMk/>
            <pc:sldMk cId="2101082890" sldId="275"/>
            <ac:spMk id="2" creationId="{6B6F1128-C44B-39D4-69A4-582B4AA1E1EA}"/>
          </ac:spMkLst>
        </pc:spChg>
        <pc:spChg chg="add mod">
          <ac:chgData name="patrick.luegbauer@gmail.com" userId="9783120efb7813f2" providerId="LiveId" clId="{022A9FEC-E2FC-4915-BB42-CEBC19DB8329}" dt="2023-10-15T18:13:39.355" v="1169" actId="20577"/>
          <ac:spMkLst>
            <pc:docMk/>
            <pc:sldMk cId="2101082890" sldId="275"/>
            <ac:spMk id="8" creationId="{AC522051-60D5-F0FE-E001-7476DB462FBB}"/>
          </ac:spMkLst>
        </pc:spChg>
        <pc:picChg chg="del">
          <ac:chgData name="patrick.luegbauer@gmail.com" userId="9783120efb7813f2" providerId="LiveId" clId="{022A9FEC-E2FC-4915-BB42-CEBC19DB8329}" dt="2023-10-15T17:18:58.732" v="22" actId="478"/>
          <ac:picMkLst>
            <pc:docMk/>
            <pc:sldMk cId="2101082890" sldId="275"/>
            <ac:picMk id="7" creationId="{7FF805B7-E525-9766-2200-A25D6203701E}"/>
          </ac:picMkLst>
        </pc:picChg>
      </pc:sldChg>
      <pc:sldChg chg="modSp mod ord modShow">
        <pc:chgData name="patrick.luegbauer@gmail.com" userId="9783120efb7813f2" providerId="LiveId" clId="{022A9FEC-E2FC-4915-BB42-CEBC19DB8329}" dt="2023-10-15T18:45:01.050" v="1987" actId="20577"/>
        <pc:sldMkLst>
          <pc:docMk/>
          <pc:sldMk cId="2244663049" sldId="276"/>
        </pc:sldMkLst>
        <pc:spChg chg="mod">
          <ac:chgData name="patrick.luegbauer@gmail.com" userId="9783120efb7813f2" providerId="LiveId" clId="{022A9FEC-E2FC-4915-BB42-CEBC19DB8329}" dt="2023-10-15T17:21:18.687" v="123" actId="1076"/>
          <ac:spMkLst>
            <pc:docMk/>
            <pc:sldMk cId="2244663049" sldId="276"/>
            <ac:spMk id="2" creationId="{65519EC7-2159-F886-9520-86BCBDF72148}"/>
          </ac:spMkLst>
        </pc:spChg>
        <pc:spChg chg="mod">
          <ac:chgData name="patrick.luegbauer@gmail.com" userId="9783120efb7813f2" providerId="LiveId" clId="{022A9FEC-E2FC-4915-BB42-CEBC19DB8329}" dt="2023-10-15T18:45:01.050" v="1987" actId="20577"/>
          <ac:spMkLst>
            <pc:docMk/>
            <pc:sldMk cId="2244663049" sldId="276"/>
            <ac:spMk id="3" creationId="{E118077F-E763-3DF2-D480-78E2E7023A69}"/>
          </ac:spMkLst>
        </pc:spChg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3188600674" sldId="277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197581193" sldId="278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842030792" sldId="280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536288227" sldId="281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429440729" sldId="282"/>
        </pc:sldMkLst>
      </pc:sldChg>
      <pc:sldChg chg="del">
        <pc:chgData name="patrick.luegbauer@gmail.com" userId="9783120efb7813f2" providerId="LiveId" clId="{022A9FEC-E2FC-4915-BB42-CEBC19DB8329}" dt="2023-10-15T17:22:01.581" v="153" actId="47"/>
        <pc:sldMkLst>
          <pc:docMk/>
          <pc:sldMk cId="429579721" sldId="283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4232598552" sldId="284"/>
        </pc:sldMkLst>
      </pc:sldChg>
      <pc:sldChg chg="modSp del mod">
        <pc:chgData name="patrick.luegbauer@gmail.com" userId="9783120efb7813f2" providerId="LiveId" clId="{022A9FEC-E2FC-4915-BB42-CEBC19DB8329}" dt="2023-10-15T21:51:51.368" v="3983" actId="47"/>
        <pc:sldMkLst>
          <pc:docMk/>
          <pc:sldMk cId="1940627874" sldId="290"/>
        </pc:sldMkLst>
        <pc:spChg chg="mod">
          <ac:chgData name="patrick.luegbauer@gmail.com" userId="9783120efb7813f2" providerId="LiveId" clId="{022A9FEC-E2FC-4915-BB42-CEBC19DB8329}" dt="2023-10-15T17:21:59.084" v="152" actId="6549"/>
          <ac:spMkLst>
            <pc:docMk/>
            <pc:sldMk cId="1940627874" sldId="290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21:08:20.785" v="3819" actId="20577"/>
          <ac:spMkLst>
            <pc:docMk/>
            <pc:sldMk cId="1940627874" sldId="290"/>
            <ac:spMk id="3" creationId="{8E774165-F8F4-5A59-9FD1-078DD354CD46}"/>
          </ac:spMkLst>
        </pc:spChg>
      </pc:sldChg>
      <pc:sldChg chg="modSp new mod ord">
        <pc:chgData name="patrick.luegbauer@gmail.com" userId="9783120efb7813f2" providerId="LiveId" clId="{022A9FEC-E2FC-4915-BB42-CEBC19DB8329}" dt="2023-10-15T21:27:17.096" v="3882" actId="20577"/>
        <pc:sldMkLst>
          <pc:docMk/>
          <pc:sldMk cId="3875102607" sldId="291"/>
        </pc:sldMkLst>
        <pc:spChg chg="mod">
          <ac:chgData name="patrick.luegbauer@gmail.com" userId="9783120efb7813f2" providerId="LiveId" clId="{022A9FEC-E2FC-4915-BB42-CEBC19DB8329}" dt="2023-10-15T17:22:21.369" v="183" actId="20577"/>
          <ac:spMkLst>
            <pc:docMk/>
            <pc:sldMk cId="3875102607" sldId="291"/>
            <ac:spMk id="2" creationId="{AACD39B4-38BD-2584-021F-7F059C37B18A}"/>
          </ac:spMkLst>
        </pc:spChg>
        <pc:spChg chg="mod">
          <ac:chgData name="patrick.luegbauer@gmail.com" userId="9783120efb7813f2" providerId="LiveId" clId="{022A9FEC-E2FC-4915-BB42-CEBC19DB8329}" dt="2023-10-15T21:27:17.096" v="3882" actId="20577"/>
          <ac:spMkLst>
            <pc:docMk/>
            <pc:sldMk cId="3875102607" sldId="291"/>
            <ac:spMk id="3" creationId="{006D9F26-F435-3E17-349C-19F26CC0E759}"/>
          </ac:spMkLst>
        </pc:spChg>
      </pc:sldChg>
      <pc:sldChg chg="new del">
        <pc:chgData name="patrick.luegbauer@gmail.com" userId="9783120efb7813f2" providerId="LiveId" clId="{022A9FEC-E2FC-4915-BB42-CEBC19DB8329}" dt="2023-10-15T20:56:46.556" v="3746" actId="47"/>
        <pc:sldMkLst>
          <pc:docMk/>
          <pc:sldMk cId="4272302556" sldId="292"/>
        </pc:sldMkLst>
      </pc:sldChg>
      <pc:sldChg chg="new del">
        <pc:chgData name="patrick.luegbauer@gmail.com" userId="9783120efb7813f2" providerId="LiveId" clId="{022A9FEC-E2FC-4915-BB42-CEBC19DB8329}" dt="2023-10-15T20:56:49.844" v="3747" actId="47"/>
        <pc:sldMkLst>
          <pc:docMk/>
          <pc:sldMk cId="3449861413" sldId="293"/>
        </pc:sldMkLst>
      </pc:sldChg>
      <pc:sldChg chg="modSp new del mod">
        <pc:chgData name="patrick.luegbauer@gmail.com" userId="9783120efb7813f2" providerId="LiveId" clId="{022A9FEC-E2FC-4915-BB42-CEBC19DB8329}" dt="2023-10-15T20:45:41.708" v="3196" actId="47"/>
        <pc:sldMkLst>
          <pc:docMk/>
          <pc:sldMk cId="2667665060" sldId="294"/>
        </pc:sldMkLst>
        <pc:spChg chg="mod">
          <ac:chgData name="patrick.luegbauer@gmail.com" userId="9783120efb7813f2" providerId="LiveId" clId="{022A9FEC-E2FC-4915-BB42-CEBC19DB8329}" dt="2023-10-15T17:50:41.265" v="775" actId="20577"/>
          <ac:spMkLst>
            <pc:docMk/>
            <pc:sldMk cId="2667665060" sldId="294"/>
            <ac:spMk id="2" creationId="{9856FB91-5BEE-3DFF-9E27-F17F594755E4}"/>
          </ac:spMkLst>
        </pc:spChg>
        <pc:spChg chg="mod">
          <ac:chgData name="patrick.luegbauer@gmail.com" userId="9783120efb7813f2" providerId="LiveId" clId="{022A9FEC-E2FC-4915-BB42-CEBC19DB8329}" dt="2023-10-15T20:45:39.535" v="3195" actId="21"/>
          <ac:spMkLst>
            <pc:docMk/>
            <pc:sldMk cId="2667665060" sldId="294"/>
            <ac:spMk id="3" creationId="{43570977-DA43-AD1C-1FC0-6BEA8B6F0B82}"/>
          </ac:spMkLst>
        </pc:spChg>
      </pc:sldChg>
      <pc:sldChg chg="modSp new del mod ord">
        <pc:chgData name="patrick.luegbauer@gmail.com" userId="9783120efb7813f2" providerId="LiveId" clId="{022A9FEC-E2FC-4915-BB42-CEBC19DB8329}" dt="2023-10-15T21:51:21.908" v="3961" actId="47"/>
        <pc:sldMkLst>
          <pc:docMk/>
          <pc:sldMk cId="3715220758" sldId="295"/>
        </pc:sldMkLst>
        <pc:spChg chg="mod">
          <ac:chgData name="patrick.luegbauer@gmail.com" userId="9783120efb7813f2" providerId="LiveId" clId="{022A9FEC-E2FC-4915-BB42-CEBC19DB8329}" dt="2023-10-15T17:33:05.599" v="229" actId="20577"/>
          <ac:spMkLst>
            <pc:docMk/>
            <pc:sldMk cId="3715220758" sldId="295"/>
            <ac:spMk id="2" creationId="{B6377676-5F01-D0E1-74E3-2D873646488F}"/>
          </ac:spMkLst>
        </pc:spChg>
        <pc:spChg chg="mod">
          <ac:chgData name="patrick.luegbauer@gmail.com" userId="9783120efb7813f2" providerId="LiveId" clId="{022A9FEC-E2FC-4915-BB42-CEBC19DB8329}" dt="2023-10-15T17:33:13.465" v="231" actId="207"/>
          <ac:spMkLst>
            <pc:docMk/>
            <pc:sldMk cId="3715220758" sldId="295"/>
            <ac:spMk id="3" creationId="{BF00489A-FEB8-A430-77A8-FDAEACF73F77}"/>
          </ac:spMkLst>
        </pc:spChg>
      </pc:sldChg>
      <pc:sldChg chg="addSp delSp modSp new mod modNotesTx">
        <pc:chgData name="patrick.luegbauer@gmail.com" userId="9783120efb7813f2" providerId="LiveId" clId="{022A9FEC-E2FC-4915-BB42-CEBC19DB8329}" dt="2023-10-15T18:30:55.264" v="1767" actId="20577"/>
        <pc:sldMkLst>
          <pc:docMk/>
          <pc:sldMk cId="522494275" sldId="296"/>
        </pc:sldMkLst>
        <pc:spChg chg="mod">
          <ac:chgData name="patrick.luegbauer@gmail.com" userId="9783120efb7813f2" providerId="LiveId" clId="{022A9FEC-E2FC-4915-BB42-CEBC19DB8329}" dt="2023-10-15T17:44:31.009" v="648" actId="20577"/>
          <ac:spMkLst>
            <pc:docMk/>
            <pc:sldMk cId="522494275" sldId="296"/>
            <ac:spMk id="2" creationId="{9DA5BCFF-C808-6C3D-C0C6-31EA613AD7F2}"/>
          </ac:spMkLst>
        </pc:spChg>
        <pc:spChg chg="del">
          <ac:chgData name="patrick.luegbauer@gmail.com" userId="9783120efb7813f2" providerId="LiveId" clId="{022A9FEC-E2FC-4915-BB42-CEBC19DB8329}" dt="2023-10-15T17:44:12.191" v="609"/>
          <ac:spMkLst>
            <pc:docMk/>
            <pc:sldMk cId="522494275" sldId="296"/>
            <ac:spMk id="3" creationId="{46012854-AD78-E78B-6B16-1C609283E7F1}"/>
          </ac:spMkLst>
        </pc:spChg>
        <pc:picChg chg="add mod">
          <ac:chgData name="patrick.luegbauer@gmail.com" userId="9783120efb7813f2" providerId="LiveId" clId="{022A9FEC-E2FC-4915-BB42-CEBC19DB8329}" dt="2023-10-15T18:13:57.790" v="1171" actId="1076"/>
          <ac:picMkLst>
            <pc:docMk/>
            <pc:sldMk cId="522494275" sldId="296"/>
            <ac:picMk id="1026" creationId="{8FD7F213-4E28-1907-4A6D-AC1714A3D725}"/>
          </ac:picMkLst>
        </pc:picChg>
      </pc:sldChg>
      <pc:sldChg chg="modSp add mod ord">
        <pc:chgData name="patrick.luegbauer@gmail.com" userId="9783120efb7813f2" providerId="LiveId" clId="{022A9FEC-E2FC-4915-BB42-CEBC19DB8329}" dt="2023-10-15T20:58:21.430" v="3755" actId="27636"/>
        <pc:sldMkLst>
          <pc:docMk/>
          <pc:sldMk cId="1210206592" sldId="297"/>
        </pc:sldMkLst>
        <pc:spChg chg="mod">
          <ac:chgData name="patrick.luegbauer@gmail.com" userId="9783120efb7813f2" providerId="LiveId" clId="{022A9FEC-E2FC-4915-BB42-CEBC19DB8329}" dt="2023-10-15T18:51:27.127" v="2000" actId="20577"/>
          <ac:spMkLst>
            <pc:docMk/>
            <pc:sldMk cId="1210206592" sldId="297"/>
            <ac:spMk id="2" creationId="{9DA5BCFF-C808-6C3D-C0C6-31EA613AD7F2}"/>
          </ac:spMkLst>
        </pc:spChg>
        <pc:spChg chg="mod">
          <ac:chgData name="patrick.luegbauer@gmail.com" userId="9783120efb7813f2" providerId="LiveId" clId="{022A9FEC-E2FC-4915-BB42-CEBC19DB8329}" dt="2023-10-15T20:58:21.430" v="3755" actId="27636"/>
          <ac:spMkLst>
            <pc:docMk/>
            <pc:sldMk cId="1210206592" sldId="297"/>
            <ac:spMk id="3" creationId="{46012854-AD78-E78B-6B16-1C609283E7F1}"/>
          </ac:spMkLst>
        </pc:spChg>
      </pc:sldChg>
      <pc:sldChg chg="modSp new mod">
        <pc:chgData name="patrick.luegbauer@gmail.com" userId="9783120efb7813f2" providerId="LiveId" clId="{022A9FEC-E2FC-4915-BB42-CEBC19DB8329}" dt="2023-10-15T18:10:44.143" v="1152" actId="27636"/>
        <pc:sldMkLst>
          <pc:docMk/>
          <pc:sldMk cId="301576763" sldId="298"/>
        </pc:sldMkLst>
        <pc:spChg chg="mod">
          <ac:chgData name="patrick.luegbauer@gmail.com" userId="9783120efb7813f2" providerId="LiveId" clId="{022A9FEC-E2FC-4915-BB42-CEBC19DB8329}" dt="2023-10-15T17:54:03.865" v="824" actId="20577"/>
          <ac:spMkLst>
            <pc:docMk/>
            <pc:sldMk cId="301576763" sldId="298"/>
            <ac:spMk id="2" creationId="{78DE8A88-E66E-4631-0FF5-09A4CC6F3358}"/>
          </ac:spMkLst>
        </pc:spChg>
        <pc:spChg chg="mod">
          <ac:chgData name="patrick.luegbauer@gmail.com" userId="9783120efb7813f2" providerId="LiveId" clId="{022A9FEC-E2FC-4915-BB42-CEBC19DB8329}" dt="2023-10-15T18:10:44.143" v="1152" actId="27636"/>
          <ac:spMkLst>
            <pc:docMk/>
            <pc:sldMk cId="301576763" sldId="298"/>
            <ac:spMk id="3" creationId="{8E06C33E-B7E5-82F0-DD1B-9AEA0D4CEF83}"/>
          </ac:spMkLst>
        </pc:spChg>
      </pc:sldChg>
      <pc:sldChg chg="modSp new mod ord modNotesTx">
        <pc:chgData name="patrick.luegbauer@gmail.com" userId="9783120efb7813f2" providerId="LiveId" clId="{022A9FEC-E2FC-4915-BB42-CEBC19DB8329}" dt="2023-10-15T21:51:37.988" v="3980" actId="20577"/>
        <pc:sldMkLst>
          <pc:docMk/>
          <pc:sldMk cId="863119387" sldId="299"/>
        </pc:sldMkLst>
        <pc:spChg chg="mod">
          <ac:chgData name="patrick.luegbauer@gmail.com" userId="9783120efb7813f2" providerId="LiveId" clId="{022A9FEC-E2FC-4915-BB42-CEBC19DB8329}" dt="2023-10-15T21:51:29.895" v="3973" actId="20577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022A9FEC-E2FC-4915-BB42-CEBC19DB8329}" dt="2023-10-15T21:34:27.080" v="3939" actId="20577"/>
          <ac:spMkLst>
            <pc:docMk/>
            <pc:sldMk cId="863119387" sldId="299"/>
            <ac:spMk id="3" creationId="{0F54D867-65AA-8CE3-D311-052058CC9591}"/>
          </ac:spMkLst>
        </pc:spChg>
      </pc:sldChg>
      <pc:sldChg chg="modSp new del mod">
        <pc:chgData name="patrick.luegbauer@gmail.com" userId="9783120efb7813f2" providerId="LiveId" clId="{022A9FEC-E2FC-4915-BB42-CEBC19DB8329}" dt="2023-10-15T21:51:41.758" v="3981" actId="47"/>
        <pc:sldMkLst>
          <pc:docMk/>
          <pc:sldMk cId="1437729127" sldId="300"/>
        </pc:sldMkLst>
        <pc:spChg chg="mod">
          <ac:chgData name="patrick.luegbauer@gmail.com" userId="9783120efb7813f2" providerId="LiveId" clId="{022A9FEC-E2FC-4915-BB42-CEBC19DB8329}" dt="2023-10-15T19:35:02.839" v="2426" actId="20577"/>
          <ac:spMkLst>
            <pc:docMk/>
            <pc:sldMk cId="1437729127" sldId="300"/>
            <ac:spMk id="2" creationId="{21B3ED79-90EF-A393-708F-18B5CAC448E4}"/>
          </ac:spMkLst>
        </pc:spChg>
      </pc:sldChg>
      <pc:sldChg chg="modSp new del mod ord">
        <pc:chgData name="patrick.luegbauer@gmail.com" userId="9783120efb7813f2" providerId="LiveId" clId="{022A9FEC-E2FC-4915-BB42-CEBC19DB8329}" dt="2023-10-15T20:57:00.512" v="3750" actId="47"/>
        <pc:sldMkLst>
          <pc:docMk/>
          <pc:sldMk cId="634410882" sldId="301"/>
        </pc:sldMkLst>
        <pc:spChg chg="mod">
          <ac:chgData name="patrick.luegbauer@gmail.com" userId="9783120efb7813f2" providerId="LiveId" clId="{022A9FEC-E2FC-4915-BB42-CEBC19DB8329}" dt="2023-10-15T19:40:59.370" v="2462" actId="20577"/>
          <ac:spMkLst>
            <pc:docMk/>
            <pc:sldMk cId="634410882" sldId="301"/>
            <ac:spMk id="2" creationId="{398E3A3C-F566-1106-37BB-8C1304AE5939}"/>
          </ac:spMkLst>
        </pc:spChg>
        <pc:spChg chg="mod">
          <ac:chgData name="patrick.luegbauer@gmail.com" userId="9783120efb7813f2" providerId="LiveId" clId="{022A9FEC-E2FC-4915-BB42-CEBC19DB8329}" dt="2023-10-15T19:47:28.924" v="2647" actId="5793"/>
          <ac:spMkLst>
            <pc:docMk/>
            <pc:sldMk cId="634410882" sldId="301"/>
            <ac:spMk id="3" creationId="{6D368378-0F93-3849-585D-B1CAD649DFE8}"/>
          </ac:spMkLst>
        </pc:spChg>
      </pc:sldChg>
      <pc:sldChg chg="modSp new del mod">
        <pc:chgData name="patrick.luegbauer@gmail.com" userId="9783120efb7813f2" providerId="LiveId" clId="{022A9FEC-E2FC-4915-BB42-CEBC19DB8329}" dt="2023-10-15T20:56:55.828" v="3749" actId="47"/>
        <pc:sldMkLst>
          <pc:docMk/>
          <pc:sldMk cId="1927193768" sldId="302"/>
        </pc:sldMkLst>
        <pc:spChg chg="mod">
          <ac:chgData name="patrick.luegbauer@gmail.com" userId="9783120efb7813f2" providerId="LiveId" clId="{022A9FEC-E2FC-4915-BB42-CEBC19DB8329}" dt="2023-10-15T19:48:05.945" v="2661" actId="20577"/>
          <ac:spMkLst>
            <pc:docMk/>
            <pc:sldMk cId="1927193768" sldId="302"/>
            <ac:spMk id="2" creationId="{3FE0A2BA-2DCF-C8BE-D41E-2692C4F2D7EE}"/>
          </ac:spMkLst>
        </pc:spChg>
      </pc:sldChg>
      <pc:sldChg chg="add del">
        <pc:chgData name="patrick.luegbauer@gmail.com" userId="9783120efb7813f2" providerId="LiveId" clId="{022A9FEC-E2FC-4915-BB42-CEBC19DB8329}" dt="2023-10-15T20:57:15.378" v="3751" actId="47"/>
        <pc:sldMkLst>
          <pc:docMk/>
          <pc:sldMk cId="591226817" sldId="303"/>
        </pc:sldMkLst>
      </pc:sldChg>
      <pc:sldChg chg="modSp new mod ord modNotesTx">
        <pc:chgData name="patrick.luegbauer@gmail.com" userId="9783120efb7813f2" providerId="LiveId" clId="{022A9FEC-E2FC-4915-BB42-CEBC19DB8329}" dt="2023-10-15T21:09:48.871" v="3830" actId="20577"/>
        <pc:sldMkLst>
          <pc:docMk/>
          <pc:sldMk cId="3669725562" sldId="304"/>
        </pc:sldMkLst>
        <pc:spChg chg="mod">
          <ac:chgData name="patrick.luegbauer@gmail.com" userId="9783120efb7813f2" providerId="LiveId" clId="{022A9FEC-E2FC-4915-BB42-CEBC19DB8329}" dt="2023-10-15T20:53:00.823" v="3509" actId="1076"/>
          <ac:spMkLst>
            <pc:docMk/>
            <pc:sldMk cId="3669725562" sldId="304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2:56.175" v="3506" actId="1076"/>
          <ac:spMkLst>
            <pc:docMk/>
            <pc:sldMk cId="3669725562" sldId="304"/>
            <ac:spMk id="3" creationId="{9676DE05-808D-8999-74A0-B5B83A06185D}"/>
          </ac:spMkLst>
        </pc:spChg>
      </pc:sldChg>
      <pc:sldChg chg="modSp add mod ord">
        <pc:chgData name="patrick.luegbauer@gmail.com" userId="9783120efb7813f2" providerId="LiveId" clId="{022A9FEC-E2FC-4915-BB42-CEBC19DB8329}" dt="2023-10-15T21:14:39.562" v="3832"/>
        <pc:sldMkLst>
          <pc:docMk/>
          <pc:sldMk cId="180734080" sldId="305"/>
        </pc:sldMkLst>
        <pc:spChg chg="mod">
          <ac:chgData name="patrick.luegbauer@gmail.com" userId="9783120efb7813f2" providerId="LiveId" clId="{022A9FEC-E2FC-4915-BB42-CEBC19DB8329}" dt="2023-10-15T20:07:50.551" v="2721" actId="20577"/>
          <ac:spMkLst>
            <pc:docMk/>
            <pc:sldMk cId="180734080" sldId="305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6:36.539" v="3745" actId="20577"/>
          <ac:spMkLst>
            <pc:docMk/>
            <pc:sldMk cId="180734080" sldId="305"/>
            <ac:spMk id="3" creationId="{9676DE05-808D-8999-74A0-B5B83A06185D}"/>
          </ac:spMkLst>
        </pc:spChg>
      </pc:sldChg>
      <pc:sldChg chg="modSp add mod">
        <pc:chgData name="patrick.luegbauer@gmail.com" userId="9783120efb7813f2" providerId="LiveId" clId="{022A9FEC-E2FC-4915-BB42-CEBC19DB8329}" dt="2023-10-15T20:42:33.374" v="3105" actId="14100"/>
        <pc:sldMkLst>
          <pc:docMk/>
          <pc:sldMk cId="1286763667" sldId="306"/>
        </pc:sldMkLst>
        <pc:spChg chg="mod">
          <ac:chgData name="patrick.luegbauer@gmail.com" userId="9783120efb7813f2" providerId="LiveId" clId="{022A9FEC-E2FC-4915-BB42-CEBC19DB8329}" dt="2023-10-15T20:42:33.374" v="3105" actId="14100"/>
          <ac:spMkLst>
            <pc:docMk/>
            <pc:sldMk cId="1286763667" sldId="306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32:02.313" v="2925" actId="20577"/>
          <ac:spMkLst>
            <pc:docMk/>
            <pc:sldMk cId="1286763667" sldId="306"/>
            <ac:spMk id="3" creationId="{9676DE05-808D-8999-74A0-B5B83A06185D}"/>
          </ac:spMkLst>
        </pc:spChg>
      </pc:sldChg>
      <pc:sldChg chg="modSp new mod">
        <pc:chgData name="patrick.luegbauer@gmail.com" userId="9783120efb7813f2" providerId="LiveId" clId="{022A9FEC-E2FC-4915-BB42-CEBC19DB8329}" dt="2023-10-15T20:45:03.458" v="3190" actId="20577"/>
        <pc:sldMkLst>
          <pc:docMk/>
          <pc:sldMk cId="702525607" sldId="307"/>
        </pc:sldMkLst>
        <pc:spChg chg="mod">
          <ac:chgData name="patrick.luegbauer@gmail.com" userId="9783120efb7813f2" providerId="LiveId" clId="{022A9FEC-E2FC-4915-BB42-CEBC19DB8329}" dt="2023-10-15T20:42:42.160" v="3109" actId="20577"/>
          <ac:spMkLst>
            <pc:docMk/>
            <pc:sldMk cId="702525607" sldId="307"/>
            <ac:spMk id="2" creationId="{19323EDD-9D0D-DC51-09DC-78152760B38D}"/>
          </ac:spMkLst>
        </pc:spChg>
        <pc:spChg chg="mod">
          <ac:chgData name="patrick.luegbauer@gmail.com" userId="9783120efb7813f2" providerId="LiveId" clId="{022A9FEC-E2FC-4915-BB42-CEBC19DB8329}" dt="2023-10-15T20:45:03.458" v="3190" actId="20577"/>
          <ac:spMkLst>
            <pc:docMk/>
            <pc:sldMk cId="702525607" sldId="307"/>
            <ac:spMk id="3" creationId="{DCB5C357-32E4-3FA6-9C47-5FDE41B18198}"/>
          </ac:spMkLst>
        </pc:spChg>
      </pc:sldChg>
      <pc:sldChg chg="modSp new del mod">
        <pc:chgData name="patrick.luegbauer@gmail.com" userId="9783120efb7813f2" providerId="LiveId" clId="{022A9FEC-E2FC-4915-BB42-CEBC19DB8329}" dt="2023-10-15T21:51:14.423" v="3960" actId="47"/>
        <pc:sldMkLst>
          <pc:docMk/>
          <pc:sldMk cId="3915462222" sldId="308"/>
        </pc:sldMkLst>
        <pc:spChg chg="mod">
          <ac:chgData name="patrick.luegbauer@gmail.com" userId="9783120efb7813f2" providerId="LiveId" clId="{022A9FEC-E2FC-4915-BB42-CEBC19DB8329}" dt="2023-10-15T21:49:09.948" v="3959" actId="20577"/>
          <ac:spMkLst>
            <pc:docMk/>
            <pc:sldMk cId="3915462222" sldId="308"/>
            <ac:spMk id="2" creationId="{8201455A-D1C6-08CE-129B-58F3A61F142A}"/>
          </ac:spMkLst>
        </pc:spChg>
      </pc:sldChg>
    </pc:docChg>
  </pc:docChgLst>
  <pc:docChgLst>
    <pc:chgData name="patrick.luegbauer@gmail.com" userId="9783120efb7813f2" providerId="LiveId" clId="{3F3223DB-80F0-439F-B3C2-A59F53A3675E}"/>
    <pc:docChg chg="custSel addSld delSld modSld sldOrd">
      <pc:chgData name="patrick.luegbauer@gmail.com" userId="9783120efb7813f2" providerId="LiveId" clId="{3F3223DB-80F0-439F-B3C2-A59F53A3675E}" dt="2023-10-16T05:40:25.522" v="2328" actId="20577"/>
      <pc:docMkLst>
        <pc:docMk/>
      </pc:docMkLst>
      <pc:sldChg chg="modSp mod modNotesTx">
        <pc:chgData name="patrick.luegbauer@gmail.com" userId="9783120efb7813f2" providerId="LiveId" clId="{3F3223DB-80F0-439F-B3C2-A59F53A3675E}" dt="2023-10-16T05:40:25.522" v="2328" actId="20577"/>
        <pc:sldMkLst>
          <pc:docMk/>
          <pc:sldMk cId="2874469525" sldId="256"/>
        </pc:sldMkLst>
        <pc:spChg chg="mod">
          <ac:chgData name="patrick.luegbauer@gmail.com" userId="9783120efb7813f2" providerId="LiveId" clId="{3F3223DB-80F0-439F-B3C2-A59F53A3675E}" dt="2023-10-15T22:17:53.745" v="13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3F3223DB-80F0-439F-B3C2-A59F53A3675E}" dt="2023-10-15T22:18:01.115" v="15" actId="47"/>
        <pc:sldMkLst>
          <pc:docMk/>
          <pc:sldMk cId="2101082890" sldId="275"/>
        </pc:sldMkLst>
      </pc:sldChg>
      <pc:sldChg chg="del">
        <pc:chgData name="patrick.luegbauer@gmail.com" userId="9783120efb7813f2" providerId="LiveId" clId="{3F3223DB-80F0-439F-B3C2-A59F53A3675E}" dt="2023-10-15T22:18:01.765" v="17" actId="47"/>
        <pc:sldMkLst>
          <pc:docMk/>
          <pc:sldMk cId="2244663049" sldId="276"/>
        </pc:sldMkLst>
      </pc:sldChg>
      <pc:sldChg chg="del">
        <pc:chgData name="patrick.luegbauer@gmail.com" userId="9783120efb7813f2" providerId="LiveId" clId="{3F3223DB-80F0-439F-B3C2-A59F53A3675E}" dt="2023-10-15T22:18:03.267" v="20" actId="47"/>
        <pc:sldMkLst>
          <pc:docMk/>
          <pc:sldMk cId="3875102607" sldId="291"/>
        </pc:sldMkLst>
      </pc:sldChg>
      <pc:sldChg chg="del">
        <pc:chgData name="patrick.luegbauer@gmail.com" userId="9783120efb7813f2" providerId="LiveId" clId="{3F3223DB-80F0-439F-B3C2-A59F53A3675E}" dt="2023-10-15T22:18:01.415" v="16" actId="47"/>
        <pc:sldMkLst>
          <pc:docMk/>
          <pc:sldMk cId="522494275" sldId="296"/>
        </pc:sldMkLst>
      </pc:sldChg>
      <pc:sldChg chg="del">
        <pc:chgData name="patrick.luegbauer@gmail.com" userId="9783120efb7813f2" providerId="LiveId" clId="{3F3223DB-80F0-439F-B3C2-A59F53A3675E}" dt="2023-10-15T22:18:01.985" v="18" actId="47"/>
        <pc:sldMkLst>
          <pc:docMk/>
          <pc:sldMk cId="1210206592" sldId="297"/>
        </pc:sldMkLst>
      </pc:sldChg>
      <pc:sldChg chg="del">
        <pc:chgData name="patrick.luegbauer@gmail.com" userId="9783120efb7813f2" providerId="LiveId" clId="{3F3223DB-80F0-439F-B3C2-A59F53A3675E}" dt="2023-10-15T22:17:57.985" v="14" actId="47"/>
        <pc:sldMkLst>
          <pc:docMk/>
          <pc:sldMk cId="301576763" sldId="298"/>
        </pc:sldMkLst>
      </pc:sldChg>
      <pc:sldChg chg="addSp delSp modSp mod modClrScheme chgLayout modNotesTx">
        <pc:chgData name="patrick.luegbauer@gmail.com" userId="9783120efb7813f2" providerId="LiveId" clId="{3F3223DB-80F0-439F-B3C2-A59F53A3675E}" dt="2023-10-15T22:38:58.990" v="853" actId="20577"/>
        <pc:sldMkLst>
          <pc:docMk/>
          <pc:sldMk cId="863119387" sldId="299"/>
        </pc:sldMkLst>
        <pc:spChg chg="mod">
          <ac:chgData name="patrick.luegbauer@gmail.com" userId="9783120efb7813f2" providerId="LiveId" clId="{3F3223DB-80F0-439F-B3C2-A59F53A3675E}" dt="2023-10-15T22:37:17.014" v="751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35:02.184" v="663" actId="1076"/>
          <ac:spMkLst>
            <pc:docMk/>
            <pc:sldMk cId="863119387" sldId="299"/>
            <ac:spMk id="3" creationId="{0F54D867-65AA-8CE3-D311-052058CC9591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4" creationId="{56B98AC6-981E-2522-82DE-E77BABFF6A57}"/>
          </ac:spMkLst>
        </pc:spChg>
        <pc:spChg chg="del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5" creationId="{0B2C43BF-0834-EE67-13DF-287321A75BC2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6" creationId="{05C84242-8EA0-1226-0F09-BB0C841D18E0}"/>
          </ac:spMkLst>
        </pc:spChg>
        <pc:spChg chg="add 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1031" creationId="{2E01FA2A-10B3-AAF2-F931-E2F1513FD949}"/>
          </ac:spMkLst>
        </pc:spChg>
        <pc:picChg chg="add mod ord">
          <ac:chgData name="patrick.luegbauer@gmail.com" userId="9783120efb7813f2" providerId="LiveId" clId="{3F3223DB-80F0-439F-B3C2-A59F53A3675E}" dt="2023-10-15T22:34:59.242" v="662" actId="1076"/>
          <ac:picMkLst>
            <pc:docMk/>
            <pc:sldMk cId="863119387" sldId="299"/>
            <ac:picMk id="1026" creationId="{1523D90F-6E6E-286C-A7E8-5A4EC5973E80}"/>
          </ac:picMkLst>
        </pc:picChg>
      </pc:sldChg>
      <pc:sldChg chg="addSp delSp modSp new mod ord modNotesTx">
        <pc:chgData name="patrick.luegbauer@gmail.com" userId="9783120efb7813f2" providerId="LiveId" clId="{3F3223DB-80F0-439F-B3C2-A59F53A3675E}" dt="2023-10-15T23:08:48.437" v="1877" actId="20577"/>
        <pc:sldMkLst>
          <pc:docMk/>
          <pc:sldMk cId="552392913" sldId="300"/>
        </pc:sldMkLst>
        <pc:spChg chg="del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2" creationId="{4FF42DD8-CD0E-FECD-80C7-D5FC3C255252}"/>
          </ac:spMkLst>
        </pc:spChg>
        <pc:spChg chg="del mod">
          <ac:chgData name="patrick.luegbauer@gmail.com" userId="9783120efb7813f2" providerId="LiveId" clId="{3F3223DB-80F0-439F-B3C2-A59F53A3675E}" dt="2023-10-15T23:02:21.486" v="1759"/>
          <ac:spMkLst>
            <pc:docMk/>
            <pc:sldMk cId="552392913" sldId="300"/>
            <ac:spMk id="3" creationId="{D81F9CBF-4516-30FC-E05E-F867527F9D48}"/>
          </ac:spMkLst>
        </pc:spChg>
        <pc:spChg chg="add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8" creationId="{C6D27BA8-5408-8899-73E5-98F67E1B44D4}"/>
          </ac:spMkLst>
        </pc:spChg>
        <pc:picChg chg="add mod">
          <ac:chgData name="patrick.luegbauer@gmail.com" userId="9783120efb7813f2" providerId="LiveId" clId="{3F3223DB-80F0-439F-B3C2-A59F53A3675E}" dt="2023-10-15T23:04:13.192" v="1789" actId="14100"/>
          <ac:picMkLst>
            <pc:docMk/>
            <pc:sldMk cId="552392913" sldId="300"/>
            <ac:picMk id="3074" creationId="{4DF4E013-BBAF-DF6C-940E-BED81E9633DE}"/>
          </ac:picMkLst>
        </pc:picChg>
      </pc:sldChg>
      <pc:sldChg chg="modSp new mod">
        <pc:chgData name="patrick.luegbauer@gmail.com" userId="9783120efb7813f2" providerId="LiveId" clId="{3F3223DB-80F0-439F-B3C2-A59F53A3675E}" dt="2023-10-15T23:25:57.258" v="2323" actId="20577"/>
        <pc:sldMkLst>
          <pc:docMk/>
          <pc:sldMk cId="2471370574" sldId="301"/>
        </pc:sldMkLst>
        <pc:spChg chg="mod">
          <ac:chgData name="patrick.luegbauer@gmail.com" userId="9783120efb7813f2" providerId="LiveId" clId="{3F3223DB-80F0-439F-B3C2-A59F53A3675E}" dt="2023-10-15T22:42:43.672" v="1039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25:57.258" v="2323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modSp new del mod">
        <pc:chgData name="patrick.luegbauer@gmail.com" userId="9783120efb7813f2" providerId="LiveId" clId="{3F3223DB-80F0-439F-B3C2-A59F53A3675E}" dt="2023-10-15T22:42:32.932" v="1012" actId="47"/>
        <pc:sldMkLst>
          <pc:docMk/>
          <pc:sldMk cId="1499930008" sldId="302"/>
        </pc:sldMkLst>
        <pc:spChg chg="mod">
          <ac:chgData name="patrick.luegbauer@gmail.com" userId="9783120efb7813f2" providerId="LiveId" clId="{3F3223DB-80F0-439F-B3C2-A59F53A3675E}" dt="2023-10-15T22:26:46.734" v="541" actId="20577"/>
          <ac:spMkLst>
            <pc:docMk/>
            <pc:sldMk cId="1499930008" sldId="302"/>
            <ac:spMk id="2" creationId="{11679DB3-228E-2D30-0E15-E4E8FB33F537}"/>
          </ac:spMkLst>
        </pc:spChg>
        <pc:spChg chg="mod">
          <ac:chgData name="patrick.luegbauer@gmail.com" userId="9783120efb7813f2" providerId="LiveId" clId="{3F3223DB-80F0-439F-B3C2-A59F53A3675E}" dt="2023-10-15T22:26:36.283" v="531" actId="20577"/>
          <ac:spMkLst>
            <pc:docMk/>
            <pc:sldMk cId="1499930008" sldId="302"/>
            <ac:spMk id="3" creationId="{6B30BE16-35C3-57DD-0BC1-E87E948B520C}"/>
          </ac:spMkLst>
        </pc:spChg>
      </pc:sldChg>
      <pc:sldChg chg="modSp add mod">
        <pc:chgData name="patrick.luegbauer@gmail.com" userId="9783120efb7813f2" providerId="LiveId" clId="{3F3223DB-80F0-439F-B3C2-A59F53A3675E}" dt="2023-10-15T22:42:29.057" v="1011" actId="20577"/>
        <pc:sldMkLst>
          <pc:docMk/>
          <pc:sldMk cId="4287542783" sldId="303"/>
        </pc:sldMkLst>
        <pc:spChg chg="mod">
          <ac:chgData name="patrick.luegbauer@gmail.com" userId="9783120efb7813f2" providerId="LiveId" clId="{3F3223DB-80F0-439F-B3C2-A59F53A3675E}" dt="2023-10-15T22:41:24.254" v="960" actId="1076"/>
          <ac:spMkLst>
            <pc:docMk/>
            <pc:sldMk cId="4287542783" sldId="303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42:29.057" v="1011" actId="20577"/>
          <ac:spMkLst>
            <pc:docMk/>
            <pc:sldMk cId="4287542783" sldId="303"/>
            <ac:spMk id="3" creationId="{0F54D867-65AA-8CE3-D311-052058CC9591}"/>
          </ac:spMkLst>
        </pc:spChg>
      </pc:sldChg>
      <pc:sldChg chg="modSp add mod ord">
        <pc:chgData name="patrick.luegbauer@gmail.com" userId="9783120efb7813f2" providerId="LiveId" clId="{3F3223DB-80F0-439F-B3C2-A59F53A3675E}" dt="2023-10-15T23:14:00.193" v="1904"/>
        <pc:sldMkLst>
          <pc:docMk/>
          <pc:sldMk cId="408190410" sldId="304"/>
        </pc:sldMkLst>
        <pc:spChg chg="mod">
          <ac:chgData name="patrick.luegbauer@gmail.com" userId="9783120efb7813f2" providerId="LiveId" clId="{3F3223DB-80F0-439F-B3C2-A59F53A3675E}" dt="2023-10-15T23:12:39.504" v="1879" actId="1076"/>
          <ac:spMkLst>
            <pc:docMk/>
            <pc:sldMk cId="408190410" sldId="304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12:54.206" v="1902" actId="27636"/>
          <ac:spMkLst>
            <pc:docMk/>
            <pc:sldMk cId="408190410" sldId="304"/>
            <ac:spMk id="3" creationId="{58F440AA-CEA9-5128-3155-FE7DF6106A06}"/>
          </ac:spMkLst>
        </pc:spChg>
      </pc:sldChg>
      <pc:sldChg chg="del">
        <pc:chgData name="patrick.luegbauer@gmail.com" userId="9783120efb7813f2" providerId="LiveId" clId="{3F3223DB-80F0-439F-B3C2-A59F53A3675E}" dt="2023-10-15T22:18:03.735" v="21" actId="47"/>
        <pc:sldMkLst>
          <pc:docMk/>
          <pc:sldMk cId="3669725562" sldId="304"/>
        </pc:sldMkLst>
      </pc:sldChg>
      <pc:sldChg chg="del">
        <pc:chgData name="patrick.luegbauer@gmail.com" userId="9783120efb7813f2" providerId="LiveId" clId="{3F3223DB-80F0-439F-B3C2-A59F53A3675E}" dt="2023-10-15T22:18:02.691" v="19" actId="47"/>
        <pc:sldMkLst>
          <pc:docMk/>
          <pc:sldMk cId="180734080" sldId="305"/>
        </pc:sldMkLst>
      </pc:sldChg>
      <pc:sldChg chg="addSp delSp modSp new mod">
        <pc:chgData name="patrick.luegbauer@gmail.com" userId="9783120efb7813f2" providerId="LiveId" clId="{3F3223DB-80F0-439F-B3C2-A59F53A3675E}" dt="2023-10-15T22:55:08.679" v="1481" actId="1076"/>
        <pc:sldMkLst>
          <pc:docMk/>
          <pc:sldMk cId="701969993" sldId="305"/>
        </pc:sldMkLst>
        <pc:spChg chg="mod">
          <ac:chgData name="patrick.luegbauer@gmail.com" userId="9783120efb7813f2" providerId="LiveId" clId="{3F3223DB-80F0-439F-B3C2-A59F53A3675E}" dt="2023-10-15T22:54:58.655" v="1478" actId="1076"/>
          <ac:spMkLst>
            <pc:docMk/>
            <pc:sldMk cId="701969993" sldId="305"/>
            <ac:spMk id="2" creationId="{1202CD13-7055-0A90-34B7-017CE0AC4AF1}"/>
          </ac:spMkLst>
        </pc:spChg>
        <pc:spChg chg="del">
          <ac:chgData name="patrick.luegbauer@gmail.com" userId="9783120efb7813f2" providerId="LiveId" clId="{3F3223DB-80F0-439F-B3C2-A59F53A3675E}" dt="2023-10-15T22:54:37.833" v="1474"/>
          <ac:spMkLst>
            <pc:docMk/>
            <pc:sldMk cId="701969993" sldId="305"/>
            <ac:spMk id="3" creationId="{1CA1CA71-11C6-3DA1-4B7E-7D5B81253DD4}"/>
          </ac:spMkLst>
        </pc:spChg>
        <pc:spChg chg="add mod">
          <ac:chgData name="patrick.luegbauer@gmail.com" userId="9783120efb7813f2" providerId="LiveId" clId="{3F3223DB-80F0-439F-B3C2-A59F53A3675E}" dt="2023-10-15T22:54:51.665" v="1475" actId="478"/>
          <ac:spMkLst>
            <pc:docMk/>
            <pc:sldMk cId="701969993" sldId="305"/>
            <ac:spMk id="7" creationId="{9F9CB63A-BAEA-78FC-282C-BB705BF498C0}"/>
          </ac:spMkLst>
        </pc:spChg>
        <pc:picChg chg="add del mod">
          <ac:chgData name="patrick.luegbauer@gmail.com" userId="9783120efb7813f2" providerId="LiveId" clId="{3F3223DB-80F0-439F-B3C2-A59F53A3675E}" dt="2023-10-15T22:54:51.665" v="1475" actId="478"/>
          <ac:picMkLst>
            <pc:docMk/>
            <pc:sldMk cId="701969993" sldId="305"/>
            <ac:picMk id="2050" creationId="{82ED2397-6D81-4B52-45D6-C86403F4F584}"/>
          </ac:picMkLst>
        </pc:picChg>
        <pc:picChg chg="add mod">
          <ac:chgData name="patrick.luegbauer@gmail.com" userId="9783120efb7813f2" providerId="LiveId" clId="{3F3223DB-80F0-439F-B3C2-A59F53A3675E}" dt="2023-10-15T22:55:08.679" v="1481" actId="1076"/>
          <ac:picMkLst>
            <pc:docMk/>
            <pc:sldMk cId="701969993" sldId="305"/>
            <ac:picMk id="2052" creationId="{48623C99-B538-3DD5-C5DF-9D43C162918E}"/>
          </ac:picMkLst>
        </pc:picChg>
      </pc:sldChg>
      <pc:sldChg chg="del">
        <pc:chgData name="patrick.luegbauer@gmail.com" userId="9783120efb7813f2" providerId="LiveId" clId="{3F3223DB-80F0-439F-B3C2-A59F53A3675E}" dt="2023-10-15T22:18:04.125" v="22" actId="47"/>
        <pc:sldMkLst>
          <pc:docMk/>
          <pc:sldMk cId="1286763667" sldId="306"/>
        </pc:sldMkLst>
      </pc:sldChg>
      <pc:sldChg chg="new del">
        <pc:chgData name="patrick.luegbauer@gmail.com" userId="9783120efb7813f2" providerId="LiveId" clId="{3F3223DB-80F0-439F-B3C2-A59F53A3675E}" dt="2023-10-15T23:14:01.763" v="1905" actId="47"/>
        <pc:sldMkLst>
          <pc:docMk/>
          <pc:sldMk cId="4067352774" sldId="306"/>
        </pc:sldMkLst>
      </pc:sldChg>
      <pc:sldChg chg="del">
        <pc:chgData name="patrick.luegbauer@gmail.com" userId="9783120efb7813f2" providerId="LiveId" clId="{3F3223DB-80F0-439F-B3C2-A59F53A3675E}" dt="2023-10-15T22:18:04.985" v="23" actId="47"/>
        <pc:sldMkLst>
          <pc:docMk/>
          <pc:sldMk cId="70252560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14.11.2023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85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176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239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08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855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138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19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14.11.2023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03BC3-5D45-28F4-BD72-F8DAC494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Ressourcenmanagement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4403B-8C0C-055F-57F0-D2DB17F3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ITP2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83151-80A3-FAE6-10D9-DB05065A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14.11.2023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FB381-0F6B-7572-ECC3-71B45375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29D6-1B92-F45E-1BCB-28B426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69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4BE12-CD66-81B8-0D1D-14A98C91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Ressourcenmanagement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36C4C-3EF9-7200-3E42-69C53A65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Planung, Koordination und Überwachung von</a:t>
            </a:r>
          </a:p>
          <a:p>
            <a:pPr lvl="1"/>
            <a:r>
              <a:rPr lang="de-DE" dirty="0"/>
              <a:t>Mitarbeitern (Qualität, Leistung)</a:t>
            </a:r>
          </a:p>
          <a:p>
            <a:pPr lvl="1"/>
            <a:r>
              <a:rPr lang="de-DE" dirty="0"/>
              <a:t>Budgets</a:t>
            </a:r>
          </a:p>
          <a:p>
            <a:pPr lvl="1"/>
            <a:r>
              <a:rPr lang="de-DE" dirty="0"/>
              <a:t>Zeit</a:t>
            </a:r>
          </a:p>
          <a:p>
            <a:pPr lvl="1"/>
            <a:r>
              <a:rPr lang="de-DE" dirty="0"/>
              <a:t>(Ausrüstung, Materialien, Infrastruktur, …)</a:t>
            </a:r>
          </a:p>
          <a:p>
            <a:r>
              <a:rPr lang="de-DE" dirty="0"/>
              <a:t>Einklang von Mitarbeiterkapazitäten (Angebot und Nachfrage) für die Planungszeiträume</a:t>
            </a:r>
          </a:p>
          <a:p>
            <a:r>
              <a:rPr lang="de-DE" dirty="0"/>
              <a:t>Ziel: Projekte Termingerecht (in time, in </a:t>
            </a:r>
            <a:r>
              <a:rPr lang="de-DE" dirty="0" err="1"/>
              <a:t>budget</a:t>
            </a:r>
            <a:r>
              <a:rPr lang="de-DE" dirty="0"/>
              <a:t>) abschließen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C8A9F-44EB-F07A-3690-BEDB0B2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3D637-101E-AF83-5545-3F1601E4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7056-7875-57E8-B7D4-748ADF00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4539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2A25C-1891-A041-1DAE-411B34D3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440AA-CEA9-5128-3155-FE7DF610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464496"/>
          </a:xfrm>
        </p:spPr>
        <p:txBody>
          <a:bodyPr>
            <a:normAutofit/>
          </a:bodyPr>
          <a:lstStyle/>
          <a:p>
            <a:r>
              <a:rPr lang="de-DE" sz="2400" dirty="0"/>
              <a:t>Ressourcenzuteilung </a:t>
            </a:r>
          </a:p>
          <a:p>
            <a:pPr lvl="1"/>
            <a:r>
              <a:rPr lang="de-DE" sz="2400" dirty="0"/>
              <a:t>Basierend auf Fähigkeiten und Kapazitäten </a:t>
            </a:r>
          </a:p>
          <a:p>
            <a:r>
              <a:rPr lang="de-DE" sz="2400" dirty="0"/>
              <a:t>Ressourcenabgleich</a:t>
            </a:r>
          </a:p>
          <a:p>
            <a:pPr lvl="1"/>
            <a:r>
              <a:rPr lang="de-DE" sz="2400" dirty="0"/>
              <a:t>Sind die Ressourcen gut (ziel- und aufwandorientiert) verteilt</a:t>
            </a:r>
          </a:p>
          <a:p>
            <a:r>
              <a:rPr lang="de-DE" sz="2400" dirty="0"/>
              <a:t> Ressourcenprognose </a:t>
            </a:r>
          </a:p>
          <a:p>
            <a:pPr lvl="1"/>
            <a:r>
              <a:rPr lang="de-DE" sz="2400" dirty="0"/>
              <a:t>Optimierung der Ressourcenplanung</a:t>
            </a:r>
          </a:p>
          <a:p>
            <a:pPr lvl="1"/>
            <a:r>
              <a:rPr lang="de-DE" sz="2400" dirty="0">
                <a:sym typeface="Wingdings" panose="05000000000000000000" pitchFamily="2" charset="2"/>
              </a:rPr>
              <a:t>Gerechtfertigter und optimaler Einsatz</a:t>
            </a:r>
          </a:p>
          <a:p>
            <a:r>
              <a:rPr lang="de-DE" sz="2400" dirty="0">
                <a:sym typeface="Wingdings" panose="05000000000000000000" pitchFamily="2" charset="2"/>
              </a:rPr>
              <a:t>Projekte schnell mit den richtigen Ressourcen besetzen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14B7E-9B76-6FFB-2787-1A41CF9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89365-4A07-8F0E-2D8B-0F5F5C1D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101C5-BE59-21D4-2EEC-EF56DEEF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3705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D6-622B-45D4-4E42-1F93BDB5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Ressourcenmanagement liefert Antworten auf: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D135F-76AA-886A-2A68-DECBAB76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Welche Projekte/AP sind aktuell am laufen</a:t>
            </a:r>
          </a:p>
          <a:p>
            <a:r>
              <a:rPr lang="de-DE" dirty="0"/>
              <a:t>Welche Mitarbeiter sind überlastet</a:t>
            </a:r>
          </a:p>
          <a:p>
            <a:r>
              <a:rPr lang="de-DE" dirty="0"/>
              <a:t>Sind weitere Ressourcen verfügbar? Für neue, wichtige Projekte</a:t>
            </a:r>
          </a:p>
          <a:p>
            <a:r>
              <a:rPr lang="de-DE" dirty="0"/>
              <a:t>Haben die Mitarbeiter die notwendigen Qualifikation/Zertifizierungen</a:t>
            </a:r>
          </a:p>
          <a:p>
            <a:r>
              <a:rPr lang="de-DE" dirty="0"/>
              <a:t>Aufwand je Mitarbeiter / je Team / je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30DED-20C4-C430-A8A7-490D9CCB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9E0D8-C71D-2141-66D0-7FE37F4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1BABD-B5E0-7D4D-2BD9-1E89699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9993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FA289-CBB5-A263-CD47-648A3E55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FA005-0540-2991-460A-37EEBD54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0BF74-C626-B8CF-E2B3-B9DC2E49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E8E53-5018-D5C3-174E-B872CE3F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FCF40-DB30-E9DD-ABAC-0DF7F0B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C2815A-F43B-0768-576C-D07A942C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81" y="1030763"/>
            <a:ext cx="5722819" cy="50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34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D6-622B-45D4-4E42-1F93BDB5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5880"/>
            <a:ext cx="8579296" cy="1143000"/>
          </a:xfrm>
        </p:spPr>
        <p:txBody>
          <a:bodyPr/>
          <a:lstStyle/>
          <a:p>
            <a:r>
              <a:rPr lang="de-DE" dirty="0"/>
              <a:t>Herausforderungen beim Ressourcenmanagement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D135F-76AA-886A-2A68-DECBAB76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Granularität bei der Planung</a:t>
            </a:r>
          </a:p>
          <a:p>
            <a:pPr lvl="1"/>
            <a:r>
              <a:rPr lang="de-DE" dirty="0"/>
              <a:t>3-Jahresplanung mit tagesgenauer Planung der Mitarbeiter (!)</a:t>
            </a:r>
          </a:p>
          <a:p>
            <a:pPr lvl="1"/>
            <a:r>
              <a:rPr lang="de-DE" dirty="0"/>
              <a:t>Darstellung von freien Verfügbarkeiten (!)</a:t>
            </a:r>
          </a:p>
          <a:p>
            <a:r>
              <a:rPr lang="de-DE" dirty="0"/>
              <a:t>Planungsaufwand und Overhead</a:t>
            </a:r>
          </a:p>
          <a:p>
            <a:pPr lvl="1"/>
            <a:r>
              <a:rPr lang="de-DE" dirty="0"/>
              <a:t>Tagesaktuelle Plan/Ist Aufwände</a:t>
            </a:r>
          </a:p>
          <a:p>
            <a:r>
              <a:rPr lang="de-DE" dirty="0"/>
              <a:t>Gibt es </a:t>
            </a:r>
            <a:r>
              <a:rPr lang="de-DE" b="1" dirty="0"/>
              <a:t>eine</a:t>
            </a:r>
            <a:r>
              <a:rPr lang="de-DE" dirty="0"/>
              <a:t> gesamthafte  Ressourcenplanung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30DED-20C4-C430-A8A7-490D9CCB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9E0D8-C71D-2141-66D0-7FE37F4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1BABD-B5E0-7D4D-2BD9-1E89699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9259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F7CDB-D82D-71F2-DBF0-F512FDC3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Häufige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B143C-530F-B890-EC9A-058AA996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grobe / zu detaillierte Planung</a:t>
            </a:r>
          </a:p>
          <a:p>
            <a:pPr lvl="1"/>
            <a:r>
              <a:rPr lang="de-DE" dirty="0" err="1"/>
              <a:t>mikromanagement</a:t>
            </a:r>
            <a:endParaRPr lang="de-DE" dirty="0"/>
          </a:p>
          <a:p>
            <a:r>
              <a:rPr lang="de-DE" dirty="0"/>
              <a:t>100% verplanen</a:t>
            </a:r>
          </a:p>
          <a:p>
            <a:r>
              <a:rPr lang="de-DE" dirty="0"/>
              <a:t>Projektabhängigkeiten missachten</a:t>
            </a:r>
          </a:p>
          <a:p>
            <a:r>
              <a:rPr lang="de-DE" dirty="0"/>
              <a:t>Projektteams und Stakeholder miteinbeziehen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1DEB5-7295-C31A-1C15-62EF00D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8EA6D-805F-6EC6-334B-4E1EC966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8A39-0F24-26BE-B058-5E326DEB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609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94C94-0F1C-CDD4-F787-ADE03E75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8253"/>
            <a:ext cx="8229600" cy="1143000"/>
          </a:xfrm>
        </p:spPr>
        <p:txBody>
          <a:bodyPr/>
          <a:lstStyle/>
          <a:p>
            <a:r>
              <a:rPr lang="de-DE" dirty="0"/>
              <a:t>Vorteile des Ressourcenmanagement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CF762-9B58-09CC-49C9-60E28173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WAS, WER, WANN: realistische Planung für ein Gesamtbild (Projektübergreifend)</a:t>
            </a:r>
          </a:p>
          <a:p>
            <a:pPr lvl="1"/>
            <a:r>
              <a:rPr lang="de-DE" dirty="0"/>
              <a:t>Berücksichtigung von Feiertagen, Urlauben, Krankheiten, Schulungen, Austritt, Einschulungen</a:t>
            </a:r>
          </a:p>
          <a:p>
            <a:r>
              <a:rPr lang="de-DE" dirty="0"/>
              <a:t>Unvorhersehbares vermeiden</a:t>
            </a:r>
          </a:p>
          <a:p>
            <a:r>
              <a:rPr lang="de-DE" dirty="0"/>
              <a:t>Arbeitsüberlastung verhindern</a:t>
            </a:r>
          </a:p>
          <a:p>
            <a:r>
              <a:rPr lang="de-DE" dirty="0"/>
              <a:t>Sicherheitsnetz, Transparenz und Planungssicherheit</a:t>
            </a:r>
          </a:p>
          <a:p>
            <a:r>
              <a:rPr lang="de-DE" dirty="0"/>
              <a:t>Steigerung von Effektivität und Motivation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944FD-B469-1FBA-E388-2B9CDDE7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F9BE4-656F-A57F-32B1-A18D0EE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78E47-1F20-8F98-174A-28EDF6E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9003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Bildschirmpräsentation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SZ-Design</vt:lpstr>
      <vt:lpstr>Ressourcenmanagement</vt:lpstr>
      <vt:lpstr>Was ist Ressourcenmanagement</vt:lpstr>
      <vt:lpstr>Ressourcenplanung</vt:lpstr>
      <vt:lpstr>Ressourcenmanagement liefert Antworten auf:</vt:lpstr>
      <vt:lpstr>PowerPoint-Präsentation</vt:lpstr>
      <vt:lpstr>Herausforderungen beim Ressourcenmanagement</vt:lpstr>
      <vt:lpstr>Häufige Fehler</vt:lpstr>
      <vt:lpstr>Vorteile des Ressourcenmanagement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2023-11-14T14:20:01Z</dcterms:modified>
</cp:coreProperties>
</file>