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314" r:id="rId4"/>
    <p:sldId id="321" r:id="rId5"/>
    <p:sldId id="322" r:id="rId6"/>
    <p:sldId id="313" r:id="rId7"/>
    <p:sldId id="317" r:id="rId8"/>
    <p:sldId id="318" r:id="rId9"/>
    <p:sldId id="319" r:id="rId10"/>
    <p:sldId id="320" r:id="rId11"/>
    <p:sldId id="30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E28FA-C4C6-421D-AE7C-C2CAC8D260BD}" v="7" dt="2023-11-20T21:28:42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44794" autoAdjust="0"/>
  </p:normalViewPr>
  <p:slideViewPr>
    <p:cSldViewPr>
      <p:cViewPr varScale="1">
        <p:scale>
          <a:sx n="49" d="100"/>
          <a:sy n="49" d="100"/>
        </p:scale>
        <p:origin x="33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CF6E28FA-C4C6-421D-AE7C-C2CAC8D260BD}"/>
    <pc:docChg chg="delSld modSld">
      <pc:chgData name="patrick.luegbauer@gmail.com" userId="9783120efb7813f2" providerId="LiveId" clId="{CF6E28FA-C4C6-421D-AE7C-C2CAC8D260BD}" dt="2023-11-20T21:29:40.925" v="24" actId="5793"/>
      <pc:docMkLst>
        <pc:docMk/>
      </pc:docMkLst>
      <pc:sldChg chg="addSp modSp mod modShow modNotesTx">
        <pc:chgData name="patrick.luegbauer@gmail.com" userId="9783120efb7813f2" providerId="LiveId" clId="{CF6E28FA-C4C6-421D-AE7C-C2CAC8D260BD}" dt="2023-11-20T21:28:42.537" v="23"/>
        <pc:sldMkLst>
          <pc:docMk/>
          <pc:sldMk cId="1196960734" sldId="308"/>
        </pc:sldMkLst>
        <pc:graphicFrameChg chg="add mod">
          <ac:chgData name="patrick.luegbauer@gmail.com" userId="9783120efb7813f2" providerId="LiveId" clId="{CF6E28FA-C4C6-421D-AE7C-C2CAC8D260BD}" dt="2023-11-20T21:28:42.537" v="23"/>
          <ac:graphicFrameMkLst>
            <pc:docMk/>
            <pc:sldMk cId="1196960734" sldId="308"/>
            <ac:graphicFrameMk id="7" creationId="{D8B3E6D5-E192-B14E-5B8E-E41D40CBDA03}"/>
          </ac:graphicFrameMkLst>
        </pc:graphicFrameChg>
      </pc:sldChg>
      <pc:sldChg chg="modNotesTx">
        <pc:chgData name="patrick.luegbauer@gmail.com" userId="9783120efb7813f2" providerId="LiveId" clId="{CF6E28FA-C4C6-421D-AE7C-C2CAC8D260BD}" dt="2023-11-20T21:29:40.925" v="24" actId="5793"/>
        <pc:sldMkLst>
          <pc:docMk/>
          <pc:sldMk cId="1491245995" sldId="311"/>
        </pc:sldMkLst>
      </pc:sldChg>
      <pc:sldChg chg="modNotesTx">
        <pc:chgData name="patrick.luegbauer@gmail.com" userId="9783120efb7813f2" providerId="LiveId" clId="{CF6E28FA-C4C6-421D-AE7C-C2CAC8D260BD}" dt="2023-11-20T21:27:28.218" v="4" actId="6549"/>
        <pc:sldMkLst>
          <pc:docMk/>
          <pc:sldMk cId="3479589220" sldId="313"/>
        </pc:sldMkLst>
      </pc:sldChg>
      <pc:sldChg chg="modNotesTx">
        <pc:chgData name="patrick.luegbauer@gmail.com" userId="9783120efb7813f2" providerId="LiveId" clId="{CF6E28FA-C4C6-421D-AE7C-C2CAC8D260BD}" dt="2023-11-20T21:27:20.245" v="1" actId="6549"/>
        <pc:sldMkLst>
          <pc:docMk/>
          <pc:sldMk cId="32404041" sldId="314"/>
        </pc:sldMkLst>
      </pc:sldChg>
      <pc:sldChg chg="modNotesTx">
        <pc:chgData name="patrick.luegbauer@gmail.com" userId="9783120efb7813f2" providerId="LiveId" clId="{CF6E28FA-C4C6-421D-AE7C-C2CAC8D260BD}" dt="2023-11-20T21:27:31.485" v="5" actId="6549"/>
        <pc:sldMkLst>
          <pc:docMk/>
          <pc:sldMk cId="1125858153" sldId="317"/>
        </pc:sldMkLst>
      </pc:sldChg>
      <pc:sldChg chg="modNotesTx">
        <pc:chgData name="patrick.luegbauer@gmail.com" userId="9783120efb7813f2" providerId="LiveId" clId="{CF6E28FA-C4C6-421D-AE7C-C2CAC8D260BD}" dt="2023-11-20T21:27:34.254" v="6" actId="6549"/>
        <pc:sldMkLst>
          <pc:docMk/>
          <pc:sldMk cId="3472663539" sldId="318"/>
        </pc:sldMkLst>
      </pc:sldChg>
      <pc:sldChg chg="modNotesTx">
        <pc:chgData name="patrick.luegbauer@gmail.com" userId="9783120efb7813f2" providerId="LiveId" clId="{CF6E28FA-C4C6-421D-AE7C-C2CAC8D260BD}" dt="2023-11-20T21:27:37.005" v="7" actId="6549"/>
        <pc:sldMkLst>
          <pc:docMk/>
          <pc:sldMk cId="3350918106" sldId="319"/>
        </pc:sldMkLst>
      </pc:sldChg>
      <pc:sldChg chg="modNotesTx">
        <pc:chgData name="patrick.luegbauer@gmail.com" userId="9783120efb7813f2" providerId="LiveId" clId="{CF6E28FA-C4C6-421D-AE7C-C2CAC8D260BD}" dt="2023-11-20T21:27:42.855" v="9" actId="6549"/>
        <pc:sldMkLst>
          <pc:docMk/>
          <pc:sldMk cId="2951274676" sldId="320"/>
        </pc:sldMkLst>
      </pc:sldChg>
      <pc:sldChg chg="modNotesTx">
        <pc:chgData name="patrick.luegbauer@gmail.com" userId="9783120efb7813f2" providerId="LiveId" clId="{CF6E28FA-C4C6-421D-AE7C-C2CAC8D260BD}" dt="2023-11-20T21:27:22.440" v="2" actId="6549"/>
        <pc:sldMkLst>
          <pc:docMk/>
          <pc:sldMk cId="2941694023" sldId="321"/>
        </pc:sldMkLst>
      </pc:sldChg>
      <pc:sldChg chg="modNotesTx">
        <pc:chgData name="patrick.luegbauer@gmail.com" userId="9783120efb7813f2" providerId="LiveId" clId="{CF6E28FA-C4C6-421D-AE7C-C2CAC8D260BD}" dt="2023-11-20T21:27:25.724" v="3" actId="6549"/>
        <pc:sldMkLst>
          <pc:docMk/>
          <pc:sldMk cId="3082133950" sldId="322"/>
        </pc:sldMkLst>
      </pc:sldChg>
      <pc:sldChg chg="del">
        <pc:chgData name="patrick.luegbauer@gmail.com" userId="9783120efb7813f2" providerId="LiveId" clId="{CF6E28FA-C4C6-421D-AE7C-C2CAC8D260BD}" dt="2023-11-20T21:27:40.705" v="8" actId="47"/>
        <pc:sldMkLst>
          <pc:docMk/>
          <pc:sldMk cId="3186369714" sldId="323"/>
        </pc:sldMkLst>
      </pc:sldChg>
    </pc:docChg>
  </pc:docChgLst>
  <pc:docChgLst>
    <pc:chgData name="patrick.luegbauer@gmail.com" userId="9783120efb7813f2" providerId="LiveId" clId="{5E11C99F-B14C-4433-92E3-D13B95726C42}"/>
    <pc:docChg chg="undo custSel addSld delSld modSld sldOrd">
      <pc:chgData name="patrick.luegbauer@gmail.com" userId="9783120efb7813f2" providerId="LiveId" clId="{5E11C99F-B14C-4433-92E3-D13B95726C42}" dt="2023-11-20T12:16:02.446" v="12723" actId="20577"/>
      <pc:docMkLst>
        <pc:docMk/>
      </pc:docMkLst>
      <pc:sldChg chg="modNotesTx">
        <pc:chgData name="patrick.luegbauer@gmail.com" userId="9783120efb7813f2" providerId="LiveId" clId="{5E11C99F-B14C-4433-92E3-D13B95726C42}" dt="2023-11-20T11:53:26.575" v="12719" actId="20577"/>
        <pc:sldMkLst>
          <pc:docMk/>
          <pc:sldMk cId="2874469525" sldId="256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2471370574" sldId="301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4107999375" sldId="302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626925982" sldId="303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2139660909" sldId="304"/>
        </pc:sldMkLst>
      </pc:sldChg>
      <pc:sldChg chg="del">
        <pc:chgData name="patrick.luegbauer@gmail.com" userId="9783120efb7813f2" providerId="LiveId" clId="{5E11C99F-B14C-4433-92E3-D13B95726C42}" dt="2023-11-12T23:04:18.955" v="6491" actId="47"/>
        <pc:sldMkLst>
          <pc:docMk/>
          <pc:sldMk cId="1327453981" sldId="305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3431900321" sldId="306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3498534970" sldId="307"/>
        </pc:sldMkLst>
      </pc:sldChg>
      <pc:sldChg chg="modSp mod modShow modNotesTx">
        <pc:chgData name="patrick.luegbauer@gmail.com" userId="9783120efb7813f2" providerId="LiveId" clId="{5E11C99F-B14C-4433-92E3-D13B95726C42}" dt="2023-11-19T19:33:30.418" v="12718" actId="20577"/>
        <pc:sldMkLst>
          <pc:docMk/>
          <pc:sldMk cId="1196960734" sldId="308"/>
        </pc:sldMkLst>
        <pc:spChg chg="mod">
          <ac:chgData name="patrick.luegbauer@gmail.com" userId="9783120efb7813f2" providerId="LiveId" clId="{5E11C99F-B14C-4433-92E3-D13B95726C42}" dt="2023-11-12T23:46:44.136" v="6893" actId="1076"/>
          <ac:spMkLst>
            <pc:docMk/>
            <pc:sldMk cId="1196960734" sldId="308"/>
            <ac:spMk id="2" creationId="{54FAF1E2-C791-4FEA-C758-B9908E077D47}"/>
          </ac:spMkLst>
        </pc:spChg>
        <pc:spChg chg="mod">
          <ac:chgData name="patrick.luegbauer@gmail.com" userId="9783120efb7813f2" providerId="LiveId" clId="{5E11C99F-B14C-4433-92E3-D13B95726C42}" dt="2023-11-19T19:05:53.627" v="11968" actId="403"/>
          <ac:spMkLst>
            <pc:docMk/>
            <pc:sldMk cId="1196960734" sldId="308"/>
            <ac:spMk id="3" creationId="{97A32386-3691-2055-0D14-6E0108B21F57}"/>
          </ac:spMkLst>
        </pc:spChg>
      </pc:sldChg>
      <pc:sldChg chg="modSp add del mod ord modNotesTx">
        <pc:chgData name="patrick.luegbauer@gmail.com" userId="9783120efb7813f2" providerId="LiveId" clId="{5E11C99F-B14C-4433-92E3-D13B95726C42}" dt="2023-11-12T18:25:57.105" v="3409" actId="47"/>
        <pc:sldMkLst>
          <pc:docMk/>
          <pc:sldMk cId="3118914376" sldId="309"/>
        </pc:sldMkLst>
        <pc:spChg chg="mod">
          <ac:chgData name="patrick.luegbauer@gmail.com" userId="9783120efb7813f2" providerId="LiveId" clId="{5E11C99F-B14C-4433-92E3-D13B95726C42}" dt="2023-11-12T11:08:28.391" v="63" actId="20577"/>
          <ac:spMkLst>
            <pc:docMk/>
            <pc:sldMk cId="3118914376" sldId="309"/>
            <ac:spMk id="2" creationId="{9D54BE12-CD66-81B8-0D1D-14A98C9191FA}"/>
          </ac:spMkLst>
        </pc:spChg>
        <pc:spChg chg="mod">
          <ac:chgData name="patrick.luegbauer@gmail.com" userId="9783120efb7813f2" providerId="LiveId" clId="{5E11C99F-B14C-4433-92E3-D13B95726C42}" dt="2023-11-12T11:13:56.499" v="146" actId="5793"/>
          <ac:spMkLst>
            <pc:docMk/>
            <pc:sldMk cId="3118914376" sldId="309"/>
            <ac:spMk id="3" creationId="{86D36C4C-3EF9-7200-3E42-69C53A652117}"/>
          </ac:spMkLst>
        </pc:spChg>
      </pc:sldChg>
      <pc:sldChg chg="modSp new del mod">
        <pc:chgData name="patrick.luegbauer@gmail.com" userId="9783120efb7813f2" providerId="LiveId" clId="{5E11C99F-B14C-4433-92E3-D13B95726C42}" dt="2023-11-12T23:04:20.624" v="6492" actId="47"/>
        <pc:sldMkLst>
          <pc:docMk/>
          <pc:sldMk cId="2690315468" sldId="310"/>
        </pc:sldMkLst>
        <pc:spChg chg="mod">
          <ac:chgData name="patrick.luegbauer@gmail.com" userId="9783120efb7813f2" providerId="LiveId" clId="{5E11C99F-B14C-4433-92E3-D13B95726C42}" dt="2023-11-12T11:08:08.472" v="14" actId="20577"/>
          <ac:spMkLst>
            <pc:docMk/>
            <pc:sldMk cId="2690315468" sldId="310"/>
            <ac:spMk id="2" creationId="{BD63C4F7-47C3-0CBA-1868-1821B4242999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58:26.611" v="6484" actId="20577"/>
        <pc:sldMkLst>
          <pc:docMk/>
          <pc:sldMk cId="1491245995" sldId="311"/>
        </pc:sldMkLst>
        <pc:spChg chg="mod">
          <ac:chgData name="patrick.luegbauer@gmail.com" userId="9783120efb7813f2" providerId="LiveId" clId="{5E11C99F-B14C-4433-92E3-D13B95726C42}" dt="2023-11-12T12:14:26.363" v="232" actId="20577"/>
          <ac:spMkLst>
            <pc:docMk/>
            <pc:sldMk cId="1491245995" sldId="311"/>
            <ac:spMk id="2" creationId="{58887A84-CD82-01AD-810C-2987CD430802}"/>
          </ac:spMkLst>
        </pc:spChg>
        <pc:spChg chg="mod">
          <ac:chgData name="patrick.luegbauer@gmail.com" userId="9783120efb7813f2" providerId="LiveId" clId="{5E11C99F-B14C-4433-92E3-D13B95726C42}" dt="2023-11-12T18:27:24.815" v="3466" actId="20577"/>
          <ac:spMkLst>
            <pc:docMk/>
            <pc:sldMk cId="1491245995" sldId="311"/>
            <ac:spMk id="3" creationId="{258A400D-812F-A7F7-C51C-28035232073C}"/>
          </ac:spMkLst>
        </pc:spChg>
      </pc:sldChg>
      <pc:sldChg chg="modSp new del mod">
        <pc:chgData name="patrick.luegbauer@gmail.com" userId="9783120efb7813f2" providerId="LiveId" clId="{5E11C99F-B14C-4433-92E3-D13B95726C42}" dt="2023-11-12T21:19:06.025" v="4209" actId="47"/>
        <pc:sldMkLst>
          <pc:docMk/>
          <pc:sldMk cId="862853621" sldId="312"/>
        </pc:sldMkLst>
        <pc:spChg chg="mod">
          <ac:chgData name="patrick.luegbauer@gmail.com" userId="9783120efb7813f2" providerId="LiveId" clId="{5E11C99F-B14C-4433-92E3-D13B95726C42}" dt="2023-11-12T21:17:06.653" v="4025" actId="20577"/>
          <ac:spMkLst>
            <pc:docMk/>
            <pc:sldMk cId="862853621" sldId="312"/>
            <ac:spMk id="2" creationId="{83FBF4A5-0F01-7931-50B6-7BC2A6255F7A}"/>
          </ac:spMkLst>
        </pc:spChg>
        <pc:spChg chg="mod">
          <ac:chgData name="patrick.luegbauer@gmail.com" userId="9783120efb7813f2" providerId="LiveId" clId="{5E11C99F-B14C-4433-92E3-D13B95726C42}" dt="2023-11-12T21:18:23.999" v="4085" actId="21"/>
          <ac:spMkLst>
            <pc:docMk/>
            <pc:sldMk cId="862853621" sldId="312"/>
            <ac:spMk id="3" creationId="{179AE4A0-D68A-4DA3-7077-C161B5CD9206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14:07.064" v="6181" actId="20577"/>
        <pc:sldMkLst>
          <pc:docMk/>
          <pc:sldMk cId="3479589220" sldId="313"/>
        </pc:sldMkLst>
        <pc:spChg chg="mod">
          <ac:chgData name="patrick.luegbauer@gmail.com" userId="9783120efb7813f2" providerId="LiveId" clId="{5E11C99F-B14C-4433-92E3-D13B95726C42}" dt="2023-11-12T22:00:31.004" v="5884" actId="1076"/>
          <ac:spMkLst>
            <pc:docMk/>
            <pc:sldMk cId="3479589220" sldId="313"/>
            <ac:spMk id="2" creationId="{EAD0553C-AAB1-4611-2AF4-377DD6ED7611}"/>
          </ac:spMkLst>
        </pc:spChg>
        <pc:spChg chg="mod">
          <ac:chgData name="patrick.luegbauer@gmail.com" userId="9783120efb7813f2" providerId="LiveId" clId="{5E11C99F-B14C-4433-92E3-D13B95726C42}" dt="2023-11-12T22:14:07.064" v="6181" actId="20577"/>
          <ac:spMkLst>
            <pc:docMk/>
            <pc:sldMk cId="3479589220" sldId="313"/>
            <ac:spMk id="3" creationId="{AA916DCC-7C16-9D3C-5619-A91502DBC35F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58:34.465" v="6486" actId="13926"/>
        <pc:sldMkLst>
          <pc:docMk/>
          <pc:sldMk cId="32404041" sldId="314"/>
        </pc:sldMkLst>
        <pc:spChg chg="mod">
          <ac:chgData name="patrick.luegbauer@gmail.com" userId="9783120efb7813f2" providerId="LiveId" clId="{5E11C99F-B14C-4433-92E3-D13B95726C42}" dt="2023-11-12T21:19:14.240" v="4212" actId="20577"/>
          <ac:spMkLst>
            <pc:docMk/>
            <pc:sldMk cId="32404041" sldId="314"/>
            <ac:spMk id="2" creationId="{73064CFE-1F18-A574-FD27-0A67E32760F6}"/>
          </ac:spMkLst>
        </pc:spChg>
        <pc:spChg chg="mod">
          <ac:chgData name="patrick.luegbauer@gmail.com" userId="9783120efb7813f2" providerId="LiveId" clId="{5E11C99F-B14C-4433-92E3-D13B95726C42}" dt="2023-11-12T21:18:29.632" v="4094" actId="27636"/>
          <ac:spMkLst>
            <pc:docMk/>
            <pc:sldMk cId="32404041" sldId="314"/>
            <ac:spMk id="3" creationId="{7A259501-0E44-54C7-12D9-5F3D3DF67238}"/>
          </ac:spMkLst>
        </pc:spChg>
      </pc:sldChg>
      <pc:sldChg chg="modSp new del mod">
        <pc:chgData name="patrick.luegbauer@gmail.com" userId="9783120efb7813f2" providerId="LiveId" clId="{5E11C99F-B14C-4433-92E3-D13B95726C42}" dt="2023-11-12T23:45:53.591" v="6808" actId="47"/>
        <pc:sldMkLst>
          <pc:docMk/>
          <pc:sldMk cId="2781841292" sldId="315"/>
        </pc:sldMkLst>
        <pc:spChg chg="mod">
          <ac:chgData name="patrick.luegbauer@gmail.com" userId="9783120efb7813f2" providerId="LiveId" clId="{5E11C99F-B14C-4433-92E3-D13B95726C42}" dt="2023-11-12T12:15:15.418" v="313" actId="20577"/>
          <ac:spMkLst>
            <pc:docMk/>
            <pc:sldMk cId="2781841292" sldId="315"/>
            <ac:spMk id="2" creationId="{2D7C2CC7-A349-DE7A-6CFC-D2CF0A53704A}"/>
          </ac:spMkLst>
        </pc:spChg>
      </pc:sldChg>
      <pc:sldChg chg="modSp new del mod or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3008292427" sldId="316"/>
        </pc:sldMkLst>
        <pc:spChg chg="mod">
          <ac:chgData name="patrick.luegbauer@gmail.com" userId="9783120efb7813f2" providerId="LiveId" clId="{5E11C99F-B14C-4433-92E3-D13B95726C42}" dt="2023-11-12T12:15:31.778" v="335" actId="20577"/>
          <ac:spMkLst>
            <pc:docMk/>
            <pc:sldMk cId="3008292427" sldId="316"/>
            <ac:spMk id="2" creationId="{B910F3D7-9C24-443A-AAE7-3C057200EE79}"/>
          </ac:spMkLst>
        </pc:spChg>
        <pc:spChg chg="mod">
          <ac:chgData name="patrick.luegbauer@gmail.com" userId="9783120efb7813f2" providerId="LiveId" clId="{5E11C99F-B14C-4433-92E3-D13B95726C42}" dt="2023-11-13T07:01:03.508" v="7956" actId="20577"/>
          <ac:spMkLst>
            <pc:docMk/>
            <pc:sldMk cId="3008292427" sldId="316"/>
            <ac:spMk id="3" creationId="{3DDAC97C-F5DF-35C9-D5E8-CE5BEE8AF8A5}"/>
          </ac:spMkLst>
        </pc:spChg>
      </pc:sldChg>
      <pc:sldChg chg="addSp delSp modSp new mod modNotesTx">
        <pc:chgData name="patrick.luegbauer@gmail.com" userId="9783120efb7813f2" providerId="LiveId" clId="{5E11C99F-B14C-4433-92E3-D13B95726C42}" dt="2023-11-19T17:27:47.225" v="11360" actId="20577"/>
        <pc:sldMkLst>
          <pc:docMk/>
          <pc:sldMk cId="1125858153" sldId="317"/>
        </pc:sldMkLst>
        <pc:spChg chg="mod">
          <ac:chgData name="patrick.luegbauer@gmail.com" userId="9783120efb7813f2" providerId="LiveId" clId="{5E11C99F-B14C-4433-92E3-D13B95726C42}" dt="2023-11-12T22:51:35.854" v="6311" actId="6549"/>
          <ac:spMkLst>
            <pc:docMk/>
            <pc:sldMk cId="1125858153" sldId="317"/>
            <ac:spMk id="2" creationId="{BBB3BBEF-EE61-D85D-1961-4A5D5AC3988A}"/>
          </ac:spMkLst>
        </pc:spChg>
        <pc:spChg chg="mod">
          <ac:chgData name="patrick.luegbauer@gmail.com" userId="9783120efb7813f2" providerId="LiveId" clId="{5E11C99F-B14C-4433-92E3-D13B95726C42}" dt="2023-11-12T22:44:40.419" v="6279" actId="6549"/>
          <ac:spMkLst>
            <pc:docMk/>
            <pc:sldMk cId="1125858153" sldId="317"/>
            <ac:spMk id="3" creationId="{2769438A-BE39-7A3E-0E83-E775F3E2958C}"/>
          </ac:spMkLst>
        </pc:spChg>
        <pc:graphicFrameChg chg="add mod modGraphic">
          <ac:chgData name="patrick.luegbauer@gmail.com" userId="9783120efb7813f2" providerId="LiveId" clId="{5E11C99F-B14C-4433-92E3-D13B95726C42}" dt="2023-11-12T22:53:29.207" v="6350" actId="20577"/>
          <ac:graphicFrameMkLst>
            <pc:docMk/>
            <pc:sldMk cId="1125858153" sldId="317"/>
            <ac:graphicFrameMk id="9" creationId="{B911023F-1E3C-7A19-D0FD-3916BB79FE04}"/>
          </ac:graphicFrameMkLst>
        </pc:graphicFrameChg>
        <pc:picChg chg="add del mod">
          <ac:chgData name="patrick.luegbauer@gmail.com" userId="9783120efb7813f2" providerId="LiveId" clId="{5E11C99F-B14C-4433-92E3-D13B95726C42}" dt="2023-11-12T22:54:07.222" v="6351" actId="478"/>
          <ac:picMkLst>
            <pc:docMk/>
            <pc:sldMk cId="1125858153" sldId="317"/>
            <ac:picMk id="8" creationId="{F33D0664-5147-F721-0859-373A722D78CA}"/>
          </ac:picMkLst>
        </pc:picChg>
        <pc:picChg chg="add del mod">
          <ac:chgData name="patrick.luegbauer@gmail.com" userId="9783120efb7813f2" providerId="LiveId" clId="{5E11C99F-B14C-4433-92E3-D13B95726C42}" dt="2023-11-12T22:54:07.222" v="6351" actId="478"/>
          <ac:picMkLst>
            <pc:docMk/>
            <pc:sldMk cId="1125858153" sldId="317"/>
            <ac:picMk id="1026" creationId="{CB687D07-EA60-FA0B-64E3-193E65E694A4}"/>
          </ac:picMkLst>
        </pc:picChg>
      </pc:sldChg>
      <pc:sldChg chg="addSp modSp new mod modNotes modNotesTx">
        <pc:chgData name="patrick.luegbauer@gmail.com" userId="9783120efb7813f2" providerId="LiveId" clId="{5E11C99F-B14C-4433-92E3-D13B95726C42}" dt="2023-11-12T23:12:40.705" v="6573" actId="20577"/>
        <pc:sldMkLst>
          <pc:docMk/>
          <pc:sldMk cId="3472663539" sldId="318"/>
        </pc:sldMkLst>
        <pc:spChg chg="mod">
          <ac:chgData name="patrick.luegbauer@gmail.com" userId="9783120efb7813f2" providerId="LiveId" clId="{5E11C99F-B14C-4433-92E3-D13B95726C42}" dt="2023-11-12T23:06:30.275" v="6524" actId="1076"/>
          <ac:spMkLst>
            <pc:docMk/>
            <pc:sldMk cId="3472663539" sldId="318"/>
            <ac:spMk id="2" creationId="{736E64FA-8E34-6719-6E8D-3D6916C9BA12}"/>
          </ac:spMkLst>
        </pc:spChg>
        <pc:spChg chg="mod">
          <ac:chgData name="patrick.luegbauer@gmail.com" userId="9783120efb7813f2" providerId="LiveId" clId="{5E11C99F-B14C-4433-92E3-D13B95726C42}" dt="2023-11-12T23:12:40.705" v="6573" actId="20577"/>
          <ac:spMkLst>
            <pc:docMk/>
            <pc:sldMk cId="3472663539" sldId="318"/>
            <ac:spMk id="3" creationId="{435B3C6B-9506-9051-D0DE-33F416734DFC}"/>
          </ac:spMkLst>
        </pc:spChg>
        <pc:picChg chg="add mod">
          <ac:chgData name="patrick.luegbauer@gmail.com" userId="9783120efb7813f2" providerId="LiveId" clId="{5E11C99F-B14C-4433-92E3-D13B95726C42}" dt="2023-11-12T23:06:36.486" v="6527" actId="1076"/>
          <ac:picMkLst>
            <pc:docMk/>
            <pc:sldMk cId="3472663539" sldId="318"/>
            <ac:picMk id="2050" creationId="{C2B0BA76-3C29-9A0C-E14C-17A543DD2EE3}"/>
          </ac:picMkLst>
        </pc:picChg>
      </pc:sldChg>
      <pc:sldChg chg="addSp delSp modSp new mod modNotesTx">
        <pc:chgData name="patrick.luegbauer@gmail.com" userId="9783120efb7813f2" providerId="LiveId" clId="{5E11C99F-B14C-4433-92E3-D13B95726C42}" dt="2023-11-20T12:16:02.446" v="12723" actId="20577"/>
        <pc:sldMkLst>
          <pc:docMk/>
          <pc:sldMk cId="3350918106" sldId="319"/>
        </pc:sldMkLst>
        <pc:spChg chg="mod">
          <ac:chgData name="patrick.luegbauer@gmail.com" userId="9783120efb7813f2" providerId="LiveId" clId="{5E11C99F-B14C-4433-92E3-D13B95726C42}" dt="2023-11-12T14:03:32.335" v="2964" actId="20577"/>
          <ac:spMkLst>
            <pc:docMk/>
            <pc:sldMk cId="3350918106" sldId="319"/>
            <ac:spMk id="2" creationId="{93814430-42EA-2527-6421-64EFEEC83CDA}"/>
          </ac:spMkLst>
        </pc:spChg>
        <pc:spChg chg="del">
          <ac:chgData name="patrick.luegbauer@gmail.com" userId="9783120efb7813f2" providerId="LiveId" clId="{5E11C99F-B14C-4433-92E3-D13B95726C42}" dt="2023-11-12T14:03:07.369" v="2941"/>
          <ac:spMkLst>
            <pc:docMk/>
            <pc:sldMk cId="3350918106" sldId="319"/>
            <ac:spMk id="3" creationId="{DBCDC584-37CC-797C-EB8B-2550CB12E0C9}"/>
          </ac:spMkLst>
        </pc:spChg>
        <pc:picChg chg="add mod">
          <ac:chgData name="patrick.luegbauer@gmail.com" userId="9783120efb7813f2" providerId="LiveId" clId="{5E11C99F-B14C-4433-92E3-D13B95726C42}" dt="2023-11-12T14:03:10.535" v="2943" actId="1076"/>
          <ac:picMkLst>
            <pc:docMk/>
            <pc:sldMk cId="3350918106" sldId="319"/>
            <ac:picMk id="7" creationId="{5F47106C-2161-0DDF-CBC6-0BBD11D6C07C}"/>
          </ac:picMkLst>
        </pc:picChg>
      </pc:sldChg>
      <pc:sldChg chg="modSp new mod modNotesTx">
        <pc:chgData name="patrick.luegbauer@gmail.com" userId="9783120efb7813f2" providerId="LiveId" clId="{5E11C99F-B14C-4433-92E3-D13B95726C42}" dt="2023-11-19T18:56:34.119" v="11961" actId="20577"/>
        <pc:sldMkLst>
          <pc:docMk/>
          <pc:sldMk cId="2951274676" sldId="320"/>
        </pc:sldMkLst>
        <pc:spChg chg="mod">
          <ac:chgData name="patrick.luegbauer@gmail.com" userId="9783120efb7813f2" providerId="LiveId" clId="{5E11C99F-B14C-4433-92E3-D13B95726C42}" dt="2023-11-12T23:54:37.357" v="7493" actId="14100"/>
          <ac:spMkLst>
            <pc:docMk/>
            <pc:sldMk cId="2951274676" sldId="320"/>
            <ac:spMk id="2" creationId="{A69429FB-9975-87B3-9476-B616C83529FA}"/>
          </ac:spMkLst>
        </pc:spChg>
        <pc:spChg chg="mod">
          <ac:chgData name="patrick.luegbauer@gmail.com" userId="9783120efb7813f2" providerId="LiveId" clId="{5E11C99F-B14C-4433-92E3-D13B95726C42}" dt="2023-11-19T18:56:34.119" v="11961" actId="20577"/>
          <ac:spMkLst>
            <pc:docMk/>
            <pc:sldMk cId="2951274676" sldId="320"/>
            <ac:spMk id="3" creationId="{81CE8286-CFF9-14AF-2261-ECF21B89C5D0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1:29:03.483" v="4793" actId="20577"/>
        <pc:sldMkLst>
          <pc:docMk/>
          <pc:sldMk cId="2941694023" sldId="321"/>
        </pc:sldMkLst>
        <pc:spChg chg="mod">
          <ac:chgData name="patrick.luegbauer@gmail.com" userId="9783120efb7813f2" providerId="LiveId" clId="{5E11C99F-B14C-4433-92E3-D13B95726C42}" dt="2023-11-12T21:24:49.227" v="4249" actId="20577"/>
          <ac:spMkLst>
            <pc:docMk/>
            <pc:sldMk cId="2941694023" sldId="321"/>
            <ac:spMk id="2" creationId="{DCDB955E-8A91-4382-EEF9-EE18BB1B30C0}"/>
          </ac:spMkLst>
        </pc:spChg>
        <pc:spChg chg="mod">
          <ac:chgData name="patrick.luegbauer@gmail.com" userId="9783120efb7813f2" providerId="LiveId" clId="{5E11C99F-B14C-4433-92E3-D13B95726C42}" dt="2023-11-12T21:28:37.647" v="4709" actId="20577"/>
          <ac:spMkLst>
            <pc:docMk/>
            <pc:sldMk cId="2941694023" sldId="321"/>
            <ac:spMk id="3" creationId="{960A522C-6DA8-87E2-1A5B-4242892AFC60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2T21:56:36.492" v="5774" actId="20577"/>
        <pc:sldMkLst>
          <pc:docMk/>
          <pc:sldMk cId="3082133950" sldId="322"/>
        </pc:sldMkLst>
        <pc:spChg chg="mod">
          <ac:chgData name="patrick.luegbauer@gmail.com" userId="9783120efb7813f2" providerId="LiveId" clId="{5E11C99F-B14C-4433-92E3-D13B95726C42}" dt="2023-11-12T21:42:12.852" v="5073" actId="1076"/>
          <ac:spMkLst>
            <pc:docMk/>
            <pc:sldMk cId="3082133950" sldId="322"/>
            <ac:spMk id="2" creationId="{B4E8C26D-C86E-9DEE-0129-015CEDE29CFF}"/>
          </ac:spMkLst>
        </pc:spChg>
        <pc:spChg chg="mod">
          <ac:chgData name="patrick.luegbauer@gmail.com" userId="9783120efb7813f2" providerId="LiveId" clId="{5E11C99F-B14C-4433-92E3-D13B95726C42}" dt="2023-11-12T21:56:36.492" v="5774" actId="20577"/>
          <ac:spMkLst>
            <pc:docMk/>
            <pc:sldMk cId="3082133950" sldId="322"/>
            <ac:spMk id="3" creationId="{EC722978-1492-EFCF-EFCB-E8278545EB1E}"/>
          </ac:spMkLst>
        </pc:spChg>
      </pc:sldChg>
      <pc:sldChg chg="modSp new add del mod">
        <pc:chgData name="patrick.luegbauer@gmail.com" userId="9783120efb7813f2" providerId="LiveId" clId="{5E11C99F-B14C-4433-92E3-D13B95726C42}" dt="2023-11-12T21:42:32.012" v="5086" actId="2696"/>
        <pc:sldMkLst>
          <pc:docMk/>
          <pc:sldMk cId="195456715" sldId="323"/>
        </pc:sldMkLst>
        <pc:spChg chg="mod">
          <ac:chgData name="patrick.luegbauer@gmail.com" userId="9783120efb7813f2" providerId="LiveId" clId="{5E11C99F-B14C-4433-92E3-D13B95726C42}" dt="2023-11-12T21:30:26.940" v="4880" actId="20577"/>
          <ac:spMkLst>
            <pc:docMk/>
            <pc:sldMk cId="195456715" sldId="323"/>
            <ac:spMk id="2" creationId="{8E4195F7-8DF7-CBC4-F26E-4EC9E1271F59}"/>
          </ac:spMkLst>
        </pc:spChg>
      </pc:sldChg>
      <pc:sldChg chg="modSp new mod ord modShow">
        <pc:chgData name="patrick.luegbauer@gmail.com" userId="9783120efb7813f2" providerId="LiveId" clId="{5E11C99F-B14C-4433-92E3-D13B95726C42}" dt="2023-11-12T23:18:35.904" v="6636" actId="729"/>
        <pc:sldMkLst>
          <pc:docMk/>
          <pc:sldMk cId="3186369714" sldId="323"/>
        </pc:sldMkLst>
        <pc:spChg chg="mod">
          <ac:chgData name="patrick.luegbauer@gmail.com" userId="9783120efb7813f2" providerId="LiveId" clId="{5E11C99F-B14C-4433-92E3-D13B95726C42}" dt="2023-11-12T23:14:16.928" v="6635" actId="20577"/>
          <ac:spMkLst>
            <pc:docMk/>
            <pc:sldMk cId="3186369714" sldId="323"/>
            <ac:spMk id="2" creationId="{2F7EE8FE-49EA-242D-BDCF-89CD6F665231}"/>
          </ac:spMkLst>
        </pc:spChg>
      </pc:sldChg>
      <pc:sldChg chg="modSp new del mod or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4192188084" sldId="324"/>
        </pc:sldMkLst>
        <pc:spChg chg="mod">
          <ac:chgData name="patrick.luegbauer@gmail.com" userId="9783120efb7813f2" providerId="LiveId" clId="{5E11C99F-B14C-4433-92E3-D13B95726C42}" dt="2023-11-13T08:11:39.062" v="9884" actId="1076"/>
          <ac:spMkLst>
            <pc:docMk/>
            <pc:sldMk cId="4192188084" sldId="324"/>
            <ac:spMk id="2" creationId="{8B89328E-2FB3-D123-C1E9-6BE9C910C929}"/>
          </ac:spMkLst>
        </pc:spChg>
        <pc:spChg chg="mod">
          <ac:chgData name="patrick.luegbauer@gmail.com" userId="9783120efb7813f2" providerId="LiveId" clId="{5E11C99F-B14C-4433-92E3-D13B95726C42}" dt="2023-11-13T08:11:29.334" v="9876"/>
          <ac:spMkLst>
            <pc:docMk/>
            <pc:sldMk cId="4192188084" sldId="324"/>
            <ac:spMk id="3" creationId="{10EDAB27-17FE-1D03-95A5-B965B8350821}"/>
          </ac:spMkLst>
        </pc:spChg>
      </pc:sldChg>
      <pc:sldChg chg="modSp new del mod or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4284761783" sldId="325"/>
        </pc:sldMkLst>
        <pc:spChg chg="mod">
          <ac:chgData name="patrick.luegbauer@gmail.com" userId="9783120efb7813f2" providerId="LiveId" clId="{5E11C99F-B14C-4433-92E3-D13B95726C42}" dt="2023-11-13T06:58:30.875" v="7919" actId="20577"/>
          <ac:spMkLst>
            <pc:docMk/>
            <pc:sldMk cId="4284761783" sldId="325"/>
            <ac:spMk id="2" creationId="{1A893488-F3A7-E33B-1751-50A6CE368741}"/>
          </ac:spMkLst>
        </pc:spChg>
        <pc:spChg chg="mod">
          <ac:chgData name="patrick.luegbauer@gmail.com" userId="9783120efb7813f2" providerId="LiveId" clId="{5E11C99F-B14C-4433-92E3-D13B95726C42}" dt="2023-11-13T07:56:36.771" v="9580" actId="20577"/>
          <ac:spMkLst>
            <pc:docMk/>
            <pc:sldMk cId="4284761783" sldId="325"/>
            <ac:spMk id="3" creationId="{395E162D-3CB9-5642-297B-A1B5F1F5D308}"/>
          </ac:spMkLst>
        </pc:spChg>
      </pc:sldChg>
      <pc:sldChg chg="modSp new del mod or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218248495" sldId="326"/>
        </pc:sldMkLst>
        <pc:spChg chg="mod">
          <ac:chgData name="patrick.luegbauer@gmail.com" userId="9783120efb7813f2" providerId="LiveId" clId="{5E11C99F-B14C-4433-92E3-D13B95726C42}" dt="2023-11-13T07:57:05.996" v="9584" actId="20577"/>
          <ac:spMkLst>
            <pc:docMk/>
            <pc:sldMk cId="218248495" sldId="326"/>
            <ac:spMk id="2" creationId="{3FE9512D-E53E-B890-604B-172B7D6F918D}"/>
          </ac:spMkLst>
        </pc:spChg>
        <pc:spChg chg="mod">
          <ac:chgData name="patrick.luegbauer@gmail.com" userId="9783120efb7813f2" providerId="LiveId" clId="{5E11C99F-B14C-4433-92E3-D13B95726C42}" dt="2023-11-13T09:33:31.092" v="11050" actId="5793"/>
          <ac:spMkLst>
            <pc:docMk/>
            <pc:sldMk cId="218248495" sldId="326"/>
            <ac:spMk id="3" creationId="{F52B7839-5D2C-C09A-30D7-B8A527842422}"/>
          </ac:spMkLst>
        </pc:spChg>
      </pc:sldChg>
      <pc:sldChg chg="modSp new del mod">
        <pc:chgData name="patrick.luegbauer@gmail.com" userId="9783120efb7813f2" providerId="LiveId" clId="{5E11C99F-B14C-4433-92E3-D13B95726C42}" dt="2023-11-19T17:32:59.076" v="11361" actId="47"/>
        <pc:sldMkLst>
          <pc:docMk/>
          <pc:sldMk cId="1967367677" sldId="327"/>
        </pc:sldMkLst>
        <pc:spChg chg="mod">
          <ac:chgData name="patrick.luegbauer@gmail.com" userId="9783120efb7813f2" providerId="LiveId" clId="{5E11C99F-B14C-4433-92E3-D13B95726C42}" dt="2023-11-13T07:03:42.326" v="8020" actId="20577"/>
          <ac:spMkLst>
            <pc:docMk/>
            <pc:sldMk cId="1967367677" sldId="327"/>
            <ac:spMk id="2" creationId="{7B60199F-FE7A-12C0-2579-F19823AE4FFF}"/>
          </ac:spMkLst>
        </pc:spChg>
        <pc:spChg chg="mod">
          <ac:chgData name="patrick.luegbauer@gmail.com" userId="9783120efb7813f2" providerId="LiveId" clId="{5E11C99F-B14C-4433-92E3-D13B95726C42}" dt="2023-11-13T07:28:39.236" v="9261"/>
          <ac:spMkLst>
            <pc:docMk/>
            <pc:sldMk cId="1967367677" sldId="327"/>
            <ac:spMk id="3" creationId="{F4C13EFC-A06B-53EB-BE78-86ACBD541497}"/>
          </ac:spMkLst>
        </pc:spChg>
      </pc:sldChg>
      <pc:sldChg chg="modSp new del mo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3302131504" sldId="328"/>
        </pc:sldMkLst>
        <pc:spChg chg="mod">
          <ac:chgData name="patrick.luegbauer@gmail.com" userId="9783120efb7813f2" providerId="LiveId" clId="{5E11C99F-B14C-4433-92E3-D13B95726C42}" dt="2023-11-13T08:27:40.400" v="10790" actId="20577"/>
          <ac:spMkLst>
            <pc:docMk/>
            <pc:sldMk cId="3302131504" sldId="328"/>
            <ac:spMk id="2" creationId="{CE85E7B3-C1CD-1DF4-23D4-23C6534C2ABD}"/>
          </ac:spMkLst>
        </pc:spChg>
        <pc:spChg chg="mod">
          <ac:chgData name="patrick.luegbauer@gmail.com" userId="9783120efb7813f2" providerId="LiveId" clId="{5E11C99F-B14C-4433-92E3-D13B95726C42}" dt="2023-11-13T09:20:19.067" v="11047" actId="20577"/>
          <ac:spMkLst>
            <pc:docMk/>
            <pc:sldMk cId="3302131504" sldId="328"/>
            <ac:spMk id="3" creationId="{8F138009-7DC7-60D6-73BC-911048A0919A}"/>
          </ac:spMkLst>
        </pc:spChg>
      </pc:sldChg>
      <pc:sldChg chg="modSp new del mo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2103896471" sldId="329"/>
        </pc:sldMkLst>
        <pc:spChg chg="mod">
          <ac:chgData name="patrick.luegbauer@gmail.com" userId="9783120efb7813f2" providerId="LiveId" clId="{5E11C99F-B14C-4433-92E3-D13B95726C42}" dt="2023-11-13T07:03:55.541" v="8049" actId="20577"/>
          <ac:spMkLst>
            <pc:docMk/>
            <pc:sldMk cId="2103896471" sldId="329"/>
            <ac:spMk id="2" creationId="{4E2710E1-6D1F-7F90-4017-775072B10425}"/>
          </ac:spMkLst>
        </pc:spChg>
        <pc:spChg chg="mod">
          <ac:chgData name="patrick.luegbauer@gmail.com" userId="9783120efb7813f2" providerId="LiveId" clId="{5E11C99F-B14C-4433-92E3-D13B95726C42}" dt="2023-11-13T07:11:50.727" v="8643" actId="20577"/>
          <ac:spMkLst>
            <pc:docMk/>
            <pc:sldMk cId="2103896471" sldId="329"/>
            <ac:spMk id="3" creationId="{8348D5C3-0C55-571F-579E-174214D9D87E}"/>
          </ac:spMkLst>
        </pc:spChg>
      </pc:sldChg>
      <pc:sldChg chg="modSp new del mod ord">
        <pc:chgData name="patrick.luegbauer@gmail.com" userId="9783120efb7813f2" providerId="LiveId" clId="{5E11C99F-B14C-4433-92E3-D13B95726C42}" dt="2023-11-19T17:32:59.076" v="11361" actId="47"/>
        <pc:sldMkLst>
          <pc:docMk/>
          <pc:sldMk cId="4059212428" sldId="330"/>
        </pc:sldMkLst>
        <pc:spChg chg="mod">
          <ac:chgData name="patrick.luegbauer@gmail.com" userId="9783120efb7813f2" providerId="LiveId" clId="{5E11C99F-B14C-4433-92E3-D13B95726C42}" dt="2023-11-13T07:04:10.560" v="8074" actId="20577"/>
          <ac:spMkLst>
            <pc:docMk/>
            <pc:sldMk cId="4059212428" sldId="330"/>
            <ac:spMk id="2" creationId="{183244C2-4D7A-CDA7-866B-5E3A0BCE2B12}"/>
          </ac:spMkLst>
        </pc:spChg>
        <pc:spChg chg="mod">
          <ac:chgData name="patrick.luegbauer@gmail.com" userId="9783120efb7813f2" providerId="LiveId" clId="{5E11C99F-B14C-4433-92E3-D13B95726C42}" dt="2023-11-13T07:26:26.099" v="9044" actId="14100"/>
          <ac:spMkLst>
            <pc:docMk/>
            <pc:sldMk cId="4059212428" sldId="330"/>
            <ac:spMk id="3" creationId="{F06791FE-D976-C232-1A93-D35AFE9481B7}"/>
          </ac:spMkLst>
        </pc:spChg>
      </pc:sldChg>
      <pc:sldChg chg="addSp delSp modSp new del mo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1015126969" sldId="331"/>
        </pc:sldMkLst>
        <pc:spChg chg="del">
          <ac:chgData name="patrick.luegbauer@gmail.com" userId="9783120efb7813f2" providerId="LiveId" clId="{5E11C99F-B14C-4433-92E3-D13B95726C42}" dt="2023-11-13T07:13:26.869" v="8710" actId="478"/>
          <ac:spMkLst>
            <pc:docMk/>
            <pc:sldMk cId="1015126969" sldId="331"/>
            <ac:spMk id="2" creationId="{6CEE1DE2-3BB0-8202-A56F-B770C6F7B00F}"/>
          </ac:spMkLst>
        </pc:spChg>
        <pc:spChg chg="del">
          <ac:chgData name="patrick.luegbauer@gmail.com" userId="9783120efb7813f2" providerId="LiveId" clId="{5E11C99F-B14C-4433-92E3-D13B95726C42}" dt="2023-11-13T07:13:28.585" v="8711" actId="478"/>
          <ac:spMkLst>
            <pc:docMk/>
            <pc:sldMk cId="1015126969" sldId="331"/>
            <ac:spMk id="3" creationId="{E4202CDA-EAFC-2C2C-1D9D-D42D495F4F8E}"/>
          </ac:spMkLst>
        </pc:spChg>
        <pc:picChg chg="add mod">
          <ac:chgData name="patrick.luegbauer@gmail.com" userId="9783120efb7813f2" providerId="LiveId" clId="{5E11C99F-B14C-4433-92E3-D13B95726C42}" dt="2023-11-13T07:16:18.670" v="8786" actId="1036"/>
          <ac:picMkLst>
            <pc:docMk/>
            <pc:sldMk cId="1015126969" sldId="331"/>
            <ac:picMk id="7" creationId="{6B0C3A96-8A86-99A3-0297-7EF59D98810A}"/>
          </ac:picMkLst>
        </pc:picChg>
        <pc:picChg chg="add mod">
          <ac:chgData name="patrick.luegbauer@gmail.com" userId="9783120efb7813f2" providerId="LiveId" clId="{5E11C99F-B14C-4433-92E3-D13B95726C42}" dt="2023-11-13T07:16:14.155" v="8780" actId="1076"/>
          <ac:picMkLst>
            <pc:docMk/>
            <pc:sldMk cId="1015126969" sldId="331"/>
            <ac:picMk id="8" creationId="{1A090083-37D2-3178-1854-AC27CE2816D7}"/>
          </ac:picMkLst>
        </pc:picChg>
        <pc:picChg chg="add del mod">
          <ac:chgData name="patrick.luegbauer@gmail.com" userId="9783120efb7813f2" providerId="LiveId" clId="{5E11C99F-B14C-4433-92E3-D13B95726C42}" dt="2023-11-13T07:13:13.445" v="8706" actId="478"/>
          <ac:picMkLst>
            <pc:docMk/>
            <pc:sldMk cId="1015126969" sldId="331"/>
            <ac:picMk id="1026" creationId="{6F15AEDD-297A-DD5C-F9F3-6C3504E137CC}"/>
          </ac:picMkLst>
        </pc:picChg>
      </pc:sldChg>
      <pc:sldChg chg="modSp new del mod modNotesTx">
        <pc:chgData name="patrick.luegbauer@gmail.com" userId="9783120efb7813f2" providerId="LiveId" clId="{5E11C99F-B14C-4433-92E3-D13B95726C42}" dt="2023-11-19T17:32:59.076" v="11361" actId="47"/>
        <pc:sldMkLst>
          <pc:docMk/>
          <pc:sldMk cId="3899903381" sldId="332"/>
        </pc:sldMkLst>
        <pc:spChg chg="mod">
          <ac:chgData name="patrick.luegbauer@gmail.com" userId="9783120efb7813f2" providerId="LiveId" clId="{5E11C99F-B14C-4433-92E3-D13B95726C42}" dt="2023-11-13T08:14:49.726" v="10017" actId="20577"/>
          <ac:spMkLst>
            <pc:docMk/>
            <pc:sldMk cId="3899903381" sldId="332"/>
            <ac:spMk id="2" creationId="{B4341D46-D055-FD18-7E20-C555A02629CE}"/>
          </ac:spMkLst>
        </pc:spChg>
        <pc:spChg chg="mod">
          <ac:chgData name="patrick.luegbauer@gmail.com" userId="9783120efb7813f2" providerId="LiveId" clId="{5E11C99F-B14C-4433-92E3-D13B95726C42}" dt="2023-11-13T08:21:09.312" v="10538" actId="6549"/>
          <ac:spMkLst>
            <pc:docMk/>
            <pc:sldMk cId="3899903381" sldId="332"/>
            <ac:spMk id="3" creationId="{E7E3B25C-7DAE-15ED-AE79-F2D582D57FBA}"/>
          </ac:spMkLst>
        </pc:spChg>
      </pc:sldChg>
      <pc:sldChg chg="addSp modSp new del">
        <pc:chgData name="patrick.luegbauer@gmail.com" userId="9783120efb7813f2" providerId="LiveId" clId="{5E11C99F-B14C-4433-92E3-D13B95726C42}" dt="2023-11-19T17:32:59.076" v="11361" actId="47"/>
        <pc:sldMkLst>
          <pc:docMk/>
          <pc:sldMk cId="4213992434" sldId="333"/>
        </pc:sldMkLst>
        <pc:picChg chg="add mod">
          <ac:chgData name="patrick.luegbauer@gmail.com" userId="9783120efb7813f2" providerId="LiveId" clId="{5E11C99F-B14C-4433-92E3-D13B95726C42}" dt="2023-11-13T09:33:43.727" v="11054" actId="1076"/>
          <ac:picMkLst>
            <pc:docMk/>
            <pc:sldMk cId="4213992434" sldId="333"/>
            <ac:picMk id="2050" creationId="{9BFE5BF0-F52F-69A7-BEB9-4A4697359255}"/>
          </ac:picMkLst>
        </pc:picChg>
      </pc:sldChg>
    </pc:docChg>
  </pc:docChgLst>
  <pc:docChgLst>
    <pc:chgData name="patrick.luegbauer@gmail.com" userId="9783120efb7813f2" providerId="LiveId" clId="{022A9FEC-E2FC-4915-BB42-CEBC19DB8329}"/>
    <pc:docChg chg="undo custSel addSld delSld modSld sldOrd">
      <pc:chgData name="patrick.luegbauer@gmail.com" userId="9783120efb7813f2" providerId="LiveId" clId="{022A9FEC-E2FC-4915-BB42-CEBC19DB8329}" dt="2023-10-15T21:51:51.368" v="3983" actId="47"/>
      <pc:docMkLst>
        <pc:docMk/>
      </pc:docMkLst>
      <pc:sldChg chg="modSp mod">
        <pc:chgData name="patrick.luegbauer@gmail.com" userId="9783120efb7813f2" providerId="LiveId" clId="{022A9FEC-E2FC-4915-BB42-CEBC19DB8329}" dt="2023-10-15T17:18:55.601" v="21" actId="20577"/>
        <pc:sldMkLst>
          <pc:docMk/>
          <pc:sldMk cId="2874469525" sldId="256"/>
        </pc:sldMkLst>
        <pc:spChg chg="mod">
          <ac:chgData name="patrick.luegbauer@gmail.com" userId="9783120efb7813f2" providerId="LiveId" clId="{022A9FEC-E2FC-4915-BB42-CEBC19DB8329}" dt="2023-10-15T17:18:55.601" v="21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262298256" sldId="262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478560988" sldId="263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214828690" sldId="264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741759156" sldId="265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90902452" sldId="266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110570548" sldId="267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4262421470" sldId="268"/>
        </pc:sldMkLst>
      </pc:sldChg>
      <pc:sldChg chg="modSp del mod">
        <pc:chgData name="patrick.luegbauer@gmail.com" userId="9783120efb7813f2" providerId="LiveId" clId="{022A9FEC-E2FC-4915-BB42-CEBC19DB8329}" dt="2023-10-15T21:51:45.153" v="3982" actId="47"/>
        <pc:sldMkLst>
          <pc:docMk/>
          <pc:sldMk cId="4088795890" sldId="269"/>
        </pc:sldMkLst>
        <pc:spChg chg="mod">
          <ac:chgData name="patrick.luegbauer@gmail.com" userId="9783120efb7813f2" providerId="LiveId" clId="{022A9FEC-E2FC-4915-BB42-CEBC19DB8329}" dt="2023-10-15T17:21:46.630" v="145" actId="20577"/>
          <ac:spMkLst>
            <pc:docMk/>
            <pc:sldMk cId="4088795890" sldId="269"/>
            <ac:spMk id="2" creationId="{6F7C7F66-BF66-331B-7C2E-BF77DB4B2897}"/>
          </ac:spMkLst>
        </pc:spChg>
        <pc:spChg chg="mod">
          <ac:chgData name="patrick.luegbauer@gmail.com" userId="9783120efb7813f2" providerId="LiveId" clId="{022A9FEC-E2FC-4915-BB42-CEBC19DB8329}" dt="2023-10-15T19:45:38.864" v="2562" actId="20577"/>
          <ac:spMkLst>
            <pc:docMk/>
            <pc:sldMk cId="4088795890" sldId="269"/>
            <ac:spMk id="3" creationId="{343798AE-7E5D-CD4B-B129-9C520CABFAD9}"/>
          </ac:spMkLst>
        </pc:spChg>
      </pc:sldChg>
      <pc:sldChg chg="del mod modShow">
        <pc:chgData name="patrick.luegbauer@gmail.com" userId="9783120efb7813f2" providerId="LiveId" clId="{022A9FEC-E2FC-4915-BB42-CEBC19DB8329}" dt="2023-10-15T17:21:51.008" v="148" actId="47"/>
        <pc:sldMkLst>
          <pc:docMk/>
          <pc:sldMk cId="3698011354" sldId="270"/>
        </pc:sldMkLst>
      </pc:sldChg>
      <pc:sldChg chg="modSp del mod">
        <pc:chgData name="patrick.luegbauer@gmail.com" userId="9783120efb7813f2" providerId="LiveId" clId="{022A9FEC-E2FC-4915-BB42-CEBC19DB8329}" dt="2023-10-15T20:56:51.476" v="3748" actId="47"/>
        <pc:sldMkLst>
          <pc:docMk/>
          <pc:sldMk cId="1219367953" sldId="272"/>
        </pc:sldMkLst>
        <pc:spChg chg="mod">
          <ac:chgData name="patrick.luegbauer@gmail.com" userId="9783120efb7813f2" providerId="LiveId" clId="{022A9FEC-E2FC-4915-BB42-CEBC19DB8329}" dt="2023-10-15T17:21:56.249" v="151" actId="20577"/>
          <ac:spMkLst>
            <pc:docMk/>
            <pc:sldMk cId="1219367953" sldId="272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17:22:27.093" v="185" actId="27636"/>
          <ac:spMkLst>
            <pc:docMk/>
            <pc:sldMk cId="1219367953" sldId="272"/>
            <ac:spMk id="3" creationId="{8E774165-F8F4-5A59-9FD1-078DD354CD46}"/>
          </ac:spMkLst>
        </pc:spChg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1855509797" sldId="273"/>
        </pc:sldMkLst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455231573" sldId="274"/>
        </pc:sldMkLst>
      </pc:sldChg>
      <pc:sldChg chg="addSp delSp modSp mod">
        <pc:chgData name="patrick.luegbauer@gmail.com" userId="9783120efb7813f2" providerId="LiveId" clId="{022A9FEC-E2FC-4915-BB42-CEBC19DB8329}" dt="2023-10-15T18:13:39.355" v="1169" actId="20577"/>
        <pc:sldMkLst>
          <pc:docMk/>
          <pc:sldMk cId="2101082890" sldId="275"/>
        </pc:sldMkLst>
        <pc:spChg chg="mod">
          <ac:chgData name="patrick.luegbauer@gmail.com" userId="9783120efb7813f2" providerId="LiveId" clId="{022A9FEC-E2FC-4915-BB42-CEBC19DB8329}" dt="2023-10-15T17:53:58.721" v="821" actId="20577"/>
          <ac:spMkLst>
            <pc:docMk/>
            <pc:sldMk cId="2101082890" sldId="275"/>
            <ac:spMk id="2" creationId="{6B6F1128-C44B-39D4-69A4-582B4AA1E1EA}"/>
          </ac:spMkLst>
        </pc:spChg>
        <pc:spChg chg="add mod">
          <ac:chgData name="patrick.luegbauer@gmail.com" userId="9783120efb7813f2" providerId="LiveId" clId="{022A9FEC-E2FC-4915-BB42-CEBC19DB8329}" dt="2023-10-15T18:13:39.355" v="1169" actId="20577"/>
          <ac:spMkLst>
            <pc:docMk/>
            <pc:sldMk cId="2101082890" sldId="275"/>
            <ac:spMk id="8" creationId="{AC522051-60D5-F0FE-E001-7476DB462FBB}"/>
          </ac:spMkLst>
        </pc:spChg>
        <pc:picChg chg="del">
          <ac:chgData name="patrick.luegbauer@gmail.com" userId="9783120efb7813f2" providerId="LiveId" clId="{022A9FEC-E2FC-4915-BB42-CEBC19DB8329}" dt="2023-10-15T17:18:58.732" v="22" actId="478"/>
          <ac:picMkLst>
            <pc:docMk/>
            <pc:sldMk cId="2101082890" sldId="275"/>
            <ac:picMk id="7" creationId="{7FF805B7-E525-9766-2200-A25D6203701E}"/>
          </ac:picMkLst>
        </pc:picChg>
      </pc:sldChg>
      <pc:sldChg chg="modSp mod ord modShow">
        <pc:chgData name="patrick.luegbauer@gmail.com" userId="9783120efb7813f2" providerId="LiveId" clId="{022A9FEC-E2FC-4915-BB42-CEBC19DB8329}" dt="2023-10-15T18:45:01.050" v="1987" actId="20577"/>
        <pc:sldMkLst>
          <pc:docMk/>
          <pc:sldMk cId="2244663049" sldId="276"/>
        </pc:sldMkLst>
        <pc:spChg chg="mod">
          <ac:chgData name="patrick.luegbauer@gmail.com" userId="9783120efb7813f2" providerId="LiveId" clId="{022A9FEC-E2FC-4915-BB42-CEBC19DB8329}" dt="2023-10-15T17:21:18.687" v="123" actId="1076"/>
          <ac:spMkLst>
            <pc:docMk/>
            <pc:sldMk cId="2244663049" sldId="276"/>
            <ac:spMk id="2" creationId="{65519EC7-2159-F886-9520-86BCBDF72148}"/>
          </ac:spMkLst>
        </pc:spChg>
        <pc:spChg chg="mod">
          <ac:chgData name="patrick.luegbauer@gmail.com" userId="9783120efb7813f2" providerId="LiveId" clId="{022A9FEC-E2FC-4915-BB42-CEBC19DB8329}" dt="2023-10-15T18:45:01.050" v="1987" actId="20577"/>
          <ac:spMkLst>
            <pc:docMk/>
            <pc:sldMk cId="2244663049" sldId="276"/>
            <ac:spMk id="3" creationId="{E118077F-E763-3DF2-D480-78E2E7023A69}"/>
          </ac:spMkLst>
        </pc:spChg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3188600674" sldId="277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197581193" sldId="278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842030792" sldId="280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536288227" sldId="281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429440729" sldId="282"/>
        </pc:sldMkLst>
      </pc:sldChg>
      <pc:sldChg chg="del">
        <pc:chgData name="patrick.luegbauer@gmail.com" userId="9783120efb7813f2" providerId="LiveId" clId="{022A9FEC-E2FC-4915-BB42-CEBC19DB8329}" dt="2023-10-15T17:22:01.581" v="153" actId="47"/>
        <pc:sldMkLst>
          <pc:docMk/>
          <pc:sldMk cId="429579721" sldId="283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4232598552" sldId="284"/>
        </pc:sldMkLst>
      </pc:sldChg>
      <pc:sldChg chg="modSp del mod">
        <pc:chgData name="patrick.luegbauer@gmail.com" userId="9783120efb7813f2" providerId="LiveId" clId="{022A9FEC-E2FC-4915-BB42-CEBC19DB8329}" dt="2023-10-15T21:51:51.368" v="3983" actId="47"/>
        <pc:sldMkLst>
          <pc:docMk/>
          <pc:sldMk cId="1940627874" sldId="290"/>
        </pc:sldMkLst>
        <pc:spChg chg="mod">
          <ac:chgData name="patrick.luegbauer@gmail.com" userId="9783120efb7813f2" providerId="LiveId" clId="{022A9FEC-E2FC-4915-BB42-CEBC19DB8329}" dt="2023-10-15T17:21:59.084" v="152" actId="6549"/>
          <ac:spMkLst>
            <pc:docMk/>
            <pc:sldMk cId="1940627874" sldId="290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21:08:20.785" v="3819" actId="20577"/>
          <ac:spMkLst>
            <pc:docMk/>
            <pc:sldMk cId="1940627874" sldId="290"/>
            <ac:spMk id="3" creationId="{8E774165-F8F4-5A59-9FD1-078DD354CD46}"/>
          </ac:spMkLst>
        </pc:spChg>
      </pc:sldChg>
      <pc:sldChg chg="modSp new mod ord">
        <pc:chgData name="patrick.luegbauer@gmail.com" userId="9783120efb7813f2" providerId="LiveId" clId="{022A9FEC-E2FC-4915-BB42-CEBC19DB8329}" dt="2023-10-15T21:27:17.096" v="3882" actId="20577"/>
        <pc:sldMkLst>
          <pc:docMk/>
          <pc:sldMk cId="3875102607" sldId="291"/>
        </pc:sldMkLst>
        <pc:spChg chg="mod">
          <ac:chgData name="patrick.luegbauer@gmail.com" userId="9783120efb7813f2" providerId="LiveId" clId="{022A9FEC-E2FC-4915-BB42-CEBC19DB8329}" dt="2023-10-15T17:22:21.369" v="183" actId="20577"/>
          <ac:spMkLst>
            <pc:docMk/>
            <pc:sldMk cId="3875102607" sldId="291"/>
            <ac:spMk id="2" creationId="{AACD39B4-38BD-2584-021F-7F059C37B18A}"/>
          </ac:spMkLst>
        </pc:spChg>
        <pc:spChg chg="mod">
          <ac:chgData name="patrick.luegbauer@gmail.com" userId="9783120efb7813f2" providerId="LiveId" clId="{022A9FEC-E2FC-4915-BB42-CEBC19DB8329}" dt="2023-10-15T21:27:17.096" v="3882" actId="20577"/>
          <ac:spMkLst>
            <pc:docMk/>
            <pc:sldMk cId="3875102607" sldId="291"/>
            <ac:spMk id="3" creationId="{006D9F26-F435-3E17-349C-19F26CC0E759}"/>
          </ac:spMkLst>
        </pc:spChg>
      </pc:sldChg>
      <pc:sldChg chg="new del">
        <pc:chgData name="patrick.luegbauer@gmail.com" userId="9783120efb7813f2" providerId="LiveId" clId="{022A9FEC-E2FC-4915-BB42-CEBC19DB8329}" dt="2023-10-15T20:56:46.556" v="3746" actId="47"/>
        <pc:sldMkLst>
          <pc:docMk/>
          <pc:sldMk cId="4272302556" sldId="292"/>
        </pc:sldMkLst>
      </pc:sldChg>
      <pc:sldChg chg="new del">
        <pc:chgData name="patrick.luegbauer@gmail.com" userId="9783120efb7813f2" providerId="LiveId" clId="{022A9FEC-E2FC-4915-BB42-CEBC19DB8329}" dt="2023-10-15T20:56:49.844" v="3747" actId="47"/>
        <pc:sldMkLst>
          <pc:docMk/>
          <pc:sldMk cId="3449861413" sldId="293"/>
        </pc:sldMkLst>
      </pc:sldChg>
      <pc:sldChg chg="modSp new del mod">
        <pc:chgData name="patrick.luegbauer@gmail.com" userId="9783120efb7813f2" providerId="LiveId" clId="{022A9FEC-E2FC-4915-BB42-CEBC19DB8329}" dt="2023-10-15T20:45:41.708" v="3196" actId="47"/>
        <pc:sldMkLst>
          <pc:docMk/>
          <pc:sldMk cId="2667665060" sldId="294"/>
        </pc:sldMkLst>
        <pc:spChg chg="mod">
          <ac:chgData name="patrick.luegbauer@gmail.com" userId="9783120efb7813f2" providerId="LiveId" clId="{022A9FEC-E2FC-4915-BB42-CEBC19DB8329}" dt="2023-10-15T17:50:41.265" v="775" actId="20577"/>
          <ac:spMkLst>
            <pc:docMk/>
            <pc:sldMk cId="2667665060" sldId="294"/>
            <ac:spMk id="2" creationId="{9856FB91-5BEE-3DFF-9E27-F17F594755E4}"/>
          </ac:spMkLst>
        </pc:spChg>
        <pc:spChg chg="mod">
          <ac:chgData name="patrick.luegbauer@gmail.com" userId="9783120efb7813f2" providerId="LiveId" clId="{022A9FEC-E2FC-4915-BB42-CEBC19DB8329}" dt="2023-10-15T20:45:39.535" v="3195" actId="21"/>
          <ac:spMkLst>
            <pc:docMk/>
            <pc:sldMk cId="2667665060" sldId="294"/>
            <ac:spMk id="3" creationId="{43570977-DA43-AD1C-1FC0-6BEA8B6F0B82}"/>
          </ac:spMkLst>
        </pc:spChg>
      </pc:sldChg>
      <pc:sldChg chg="modSp new del mod ord">
        <pc:chgData name="patrick.luegbauer@gmail.com" userId="9783120efb7813f2" providerId="LiveId" clId="{022A9FEC-E2FC-4915-BB42-CEBC19DB8329}" dt="2023-10-15T21:51:21.908" v="3961" actId="47"/>
        <pc:sldMkLst>
          <pc:docMk/>
          <pc:sldMk cId="3715220758" sldId="295"/>
        </pc:sldMkLst>
        <pc:spChg chg="mod">
          <ac:chgData name="patrick.luegbauer@gmail.com" userId="9783120efb7813f2" providerId="LiveId" clId="{022A9FEC-E2FC-4915-BB42-CEBC19DB8329}" dt="2023-10-15T17:33:05.599" v="229" actId="20577"/>
          <ac:spMkLst>
            <pc:docMk/>
            <pc:sldMk cId="3715220758" sldId="295"/>
            <ac:spMk id="2" creationId="{B6377676-5F01-D0E1-74E3-2D873646488F}"/>
          </ac:spMkLst>
        </pc:spChg>
        <pc:spChg chg="mod">
          <ac:chgData name="patrick.luegbauer@gmail.com" userId="9783120efb7813f2" providerId="LiveId" clId="{022A9FEC-E2FC-4915-BB42-CEBC19DB8329}" dt="2023-10-15T17:33:13.465" v="231" actId="207"/>
          <ac:spMkLst>
            <pc:docMk/>
            <pc:sldMk cId="3715220758" sldId="295"/>
            <ac:spMk id="3" creationId="{BF00489A-FEB8-A430-77A8-FDAEACF73F77}"/>
          </ac:spMkLst>
        </pc:spChg>
      </pc:sldChg>
      <pc:sldChg chg="addSp delSp modSp new mod modNotesTx">
        <pc:chgData name="patrick.luegbauer@gmail.com" userId="9783120efb7813f2" providerId="LiveId" clId="{022A9FEC-E2FC-4915-BB42-CEBC19DB8329}" dt="2023-10-15T18:30:55.264" v="1767" actId="20577"/>
        <pc:sldMkLst>
          <pc:docMk/>
          <pc:sldMk cId="522494275" sldId="296"/>
        </pc:sldMkLst>
        <pc:spChg chg="mod">
          <ac:chgData name="patrick.luegbauer@gmail.com" userId="9783120efb7813f2" providerId="LiveId" clId="{022A9FEC-E2FC-4915-BB42-CEBC19DB8329}" dt="2023-10-15T17:44:31.009" v="648" actId="20577"/>
          <ac:spMkLst>
            <pc:docMk/>
            <pc:sldMk cId="522494275" sldId="296"/>
            <ac:spMk id="2" creationId="{9DA5BCFF-C808-6C3D-C0C6-31EA613AD7F2}"/>
          </ac:spMkLst>
        </pc:spChg>
        <pc:spChg chg="del">
          <ac:chgData name="patrick.luegbauer@gmail.com" userId="9783120efb7813f2" providerId="LiveId" clId="{022A9FEC-E2FC-4915-BB42-CEBC19DB8329}" dt="2023-10-15T17:44:12.191" v="609"/>
          <ac:spMkLst>
            <pc:docMk/>
            <pc:sldMk cId="522494275" sldId="296"/>
            <ac:spMk id="3" creationId="{46012854-AD78-E78B-6B16-1C609283E7F1}"/>
          </ac:spMkLst>
        </pc:spChg>
        <pc:picChg chg="add mod">
          <ac:chgData name="patrick.luegbauer@gmail.com" userId="9783120efb7813f2" providerId="LiveId" clId="{022A9FEC-E2FC-4915-BB42-CEBC19DB8329}" dt="2023-10-15T18:13:57.790" v="1171" actId="1076"/>
          <ac:picMkLst>
            <pc:docMk/>
            <pc:sldMk cId="522494275" sldId="296"/>
            <ac:picMk id="1026" creationId="{8FD7F213-4E28-1907-4A6D-AC1714A3D725}"/>
          </ac:picMkLst>
        </pc:picChg>
      </pc:sldChg>
      <pc:sldChg chg="modSp add mod ord">
        <pc:chgData name="patrick.luegbauer@gmail.com" userId="9783120efb7813f2" providerId="LiveId" clId="{022A9FEC-E2FC-4915-BB42-CEBC19DB8329}" dt="2023-10-15T20:58:21.430" v="3755" actId="27636"/>
        <pc:sldMkLst>
          <pc:docMk/>
          <pc:sldMk cId="1210206592" sldId="297"/>
        </pc:sldMkLst>
        <pc:spChg chg="mod">
          <ac:chgData name="patrick.luegbauer@gmail.com" userId="9783120efb7813f2" providerId="LiveId" clId="{022A9FEC-E2FC-4915-BB42-CEBC19DB8329}" dt="2023-10-15T18:51:27.127" v="2000" actId="20577"/>
          <ac:spMkLst>
            <pc:docMk/>
            <pc:sldMk cId="1210206592" sldId="297"/>
            <ac:spMk id="2" creationId="{9DA5BCFF-C808-6C3D-C0C6-31EA613AD7F2}"/>
          </ac:spMkLst>
        </pc:spChg>
        <pc:spChg chg="mod">
          <ac:chgData name="patrick.luegbauer@gmail.com" userId="9783120efb7813f2" providerId="LiveId" clId="{022A9FEC-E2FC-4915-BB42-CEBC19DB8329}" dt="2023-10-15T20:58:21.430" v="3755" actId="27636"/>
          <ac:spMkLst>
            <pc:docMk/>
            <pc:sldMk cId="1210206592" sldId="297"/>
            <ac:spMk id="3" creationId="{46012854-AD78-E78B-6B16-1C609283E7F1}"/>
          </ac:spMkLst>
        </pc:spChg>
      </pc:sldChg>
      <pc:sldChg chg="modSp new mod">
        <pc:chgData name="patrick.luegbauer@gmail.com" userId="9783120efb7813f2" providerId="LiveId" clId="{022A9FEC-E2FC-4915-BB42-CEBC19DB8329}" dt="2023-10-15T18:10:44.143" v="1152" actId="27636"/>
        <pc:sldMkLst>
          <pc:docMk/>
          <pc:sldMk cId="301576763" sldId="298"/>
        </pc:sldMkLst>
        <pc:spChg chg="mod">
          <ac:chgData name="patrick.luegbauer@gmail.com" userId="9783120efb7813f2" providerId="LiveId" clId="{022A9FEC-E2FC-4915-BB42-CEBC19DB8329}" dt="2023-10-15T17:54:03.865" v="824" actId="20577"/>
          <ac:spMkLst>
            <pc:docMk/>
            <pc:sldMk cId="301576763" sldId="298"/>
            <ac:spMk id="2" creationId="{78DE8A88-E66E-4631-0FF5-09A4CC6F3358}"/>
          </ac:spMkLst>
        </pc:spChg>
        <pc:spChg chg="mod">
          <ac:chgData name="patrick.luegbauer@gmail.com" userId="9783120efb7813f2" providerId="LiveId" clId="{022A9FEC-E2FC-4915-BB42-CEBC19DB8329}" dt="2023-10-15T18:10:44.143" v="1152" actId="27636"/>
          <ac:spMkLst>
            <pc:docMk/>
            <pc:sldMk cId="301576763" sldId="298"/>
            <ac:spMk id="3" creationId="{8E06C33E-B7E5-82F0-DD1B-9AEA0D4CEF83}"/>
          </ac:spMkLst>
        </pc:spChg>
      </pc:sldChg>
      <pc:sldChg chg="modSp new mod ord modNotesTx">
        <pc:chgData name="patrick.luegbauer@gmail.com" userId="9783120efb7813f2" providerId="LiveId" clId="{022A9FEC-E2FC-4915-BB42-CEBC19DB8329}" dt="2023-10-15T21:51:37.988" v="3980" actId="20577"/>
        <pc:sldMkLst>
          <pc:docMk/>
          <pc:sldMk cId="863119387" sldId="299"/>
        </pc:sldMkLst>
        <pc:spChg chg="mod">
          <ac:chgData name="patrick.luegbauer@gmail.com" userId="9783120efb7813f2" providerId="LiveId" clId="{022A9FEC-E2FC-4915-BB42-CEBC19DB8329}" dt="2023-10-15T21:51:29.895" v="3973" actId="20577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022A9FEC-E2FC-4915-BB42-CEBC19DB8329}" dt="2023-10-15T21:34:27.080" v="3939" actId="20577"/>
          <ac:spMkLst>
            <pc:docMk/>
            <pc:sldMk cId="863119387" sldId="299"/>
            <ac:spMk id="3" creationId="{0F54D867-65AA-8CE3-D311-052058CC9591}"/>
          </ac:spMkLst>
        </pc:spChg>
      </pc:sldChg>
      <pc:sldChg chg="modSp new del mod">
        <pc:chgData name="patrick.luegbauer@gmail.com" userId="9783120efb7813f2" providerId="LiveId" clId="{022A9FEC-E2FC-4915-BB42-CEBC19DB8329}" dt="2023-10-15T21:51:41.758" v="3981" actId="47"/>
        <pc:sldMkLst>
          <pc:docMk/>
          <pc:sldMk cId="1437729127" sldId="300"/>
        </pc:sldMkLst>
        <pc:spChg chg="mod">
          <ac:chgData name="patrick.luegbauer@gmail.com" userId="9783120efb7813f2" providerId="LiveId" clId="{022A9FEC-E2FC-4915-BB42-CEBC19DB8329}" dt="2023-10-15T19:35:02.839" v="2426" actId="20577"/>
          <ac:spMkLst>
            <pc:docMk/>
            <pc:sldMk cId="1437729127" sldId="300"/>
            <ac:spMk id="2" creationId="{21B3ED79-90EF-A393-708F-18B5CAC448E4}"/>
          </ac:spMkLst>
        </pc:spChg>
      </pc:sldChg>
      <pc:sldChg chg="modSp new del mod ord">
        <pc:chgData name="patrick.luegbauer@gmail.com" userId="9783120efb7813f2" providerId="LiveId" clId="{022A9FEC-E2FC-4915-BB42-CEBC19DB8329}" dt="2023-10-15T20:57:00.512" v="3750" actId="47"/>
        <pc:sldMkLst>
          <pc:docMk/>
          <pc:sldMk cId="634410882" sldId="301"/>
        </pc:sldMkLst>
        <pc:spChg chg="mod">
          <ac:chgData name="patrick.luegbauer@gmail.com" userId="9783120efb7813f2" providerId="LiveId" clId="{022A9FEC-E2FC-4915-BB42-CEBC19DB8329}" dt="2023-10-15T19:40:59.370" v="2462" actId="20577"/>
          <ac:spMkLst>
            <pc:docMk/>
            <pc:sldMk cId="634410882" sldId="301"/>
            <ac:spMk id="2" creationId="{398E3A3C-F566-1106-37BB-8C1304AE5939}"/>
          </ac:spMkLst>
        </pc:spChg>
        <pc:spChg chg="mod">
          <ac:chgData name="patrick.luegbauer@gmail.com" userId="9783120efb7813f2" providerId="LiveId" clId="{022A9FEC-E2FC-4915-BB42-CEBC19DB8329}" dt="2023-10-15T19:47:28.924" v="2647" actId="5793"/>
          <ac:spMkLst>
            <pc:docMk/>
            <pc:sldMk cId="634410882" sldId="301"/>
            <ac:spMk id="3" creationId="{6D368378-0F93-3849-585D-B1CAD649DFE8}"/>
          </ac:spMkLst>
        </pc:spChg>
      </pc:sldChg>
      <pc:sldChg chg="modSp new del mod">
        <pc:chgData name="patrick.luegbauer@gmail.com" userId="9783120efb7813f2" providerId="LiveId" clId="{022A9FEC-E2FC-4915-BB42-CEBC19DB8329}" dt="2023-10-15T20:56:55.828" v="3749" actId="47"/>
        <pc:sldMkLst>
          <pc:docMk/>
          <pc:sldMk cId="1927193768" sldId="302"/>
        </pc:sldMkLst>
        <pc:spChg chg="mod">
          <ac:chgData name="patrick.luegbauer@gmail.com" userId="9783120efb7813f2" providerId="LiveId" clId="{022A9FEC-E2FC-4915-BB42-CEBC19DB8329}" dt="2023-10-15T19:48:05.945" v="2661" actId="20577"/>
          <ac:spMkLst>
            <pc:docMk/>
            <pc:sldMk cId="1927193768" sldId="302"/>
            <ac:spMk id="2" creationId="{3FE0A2BA-2DCF-C8BE-D41E-2692C4F2D7EE}"/>
          </ac:spMkLst>
        </pc:spChg>
      </pc:sldChg>
      <pc:sldChg chg="add del">
        <pc:chgData name="patrick.luegbauer@gmail.com" userId="9783120efb7813f2" providerId="LiveId" clId="{022A9FEC-E2FC-4915-BB42-CEBC19DB8329}" dt="2023-10-15T20:57:15.378" v="3751" actId="47"/>
        <pc:sldMkLst>
          <pc:docMk/>
          <pc:sldMk cId="591226817" sldId="303"/>
        </pc:sldMkLst>
      </pc:sldChg>
      <pc:sldChg chg="modSp new mod ord modNotesTx">
        <pc:chgData name="patrick.luegbauer@gmail.com" userId="9783120efb7813f2" providerId="LiveId" clId="{022A9FEC-E2FC-4915-BB42-CEBC19DB8329}" dt="2023-10-15T21:09:48.871" v="3830" actId="20577"/>
        <pc:sldMkLst>
          <pc:docMk/>
          <pc:sldMk cId="3669725562" sldId="304"/>
        </pc:sldMkLst>
        <pc:spChg chg="mod">
          <ac:chgData name="patrick.luegbauer@gmail.com" userId="9783120efb7813f2" providerId="LiveId" clId="{022A9FEC-E2FC-4915-BB42-CEBC19DB8329}" dt="2023-10-15T20:53:00.823" v="3509" actId="1076"/>
          <ac:spMkLst>
            <pc:docMk/>
            <pc:sldMk cId="3669725562" sldId="304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2:56.175" v="3506" actId="1076"/>
          <ac:spMkLst>
            <pc:docMk/>
            <pc:sldMk cId="3669725562" sldId="304"/>
            <ac:spMk id="3" creationId="{9676DE05-808D-8999-74A0-B5B83A06185D}"/>
          </ac:spMkLst>
        </pc:spChg>
      </pc:sldChg>
      <pc:sldChg chg="modSp add mod ord">
        <pc:chgData name="patrick.luegbauer@gmail.com" userId="9783120efb7813f2" providerId="LiveId" clId="{022A9FEC-E2FC-4915-BB42-CEBC19DB8329}" dt="2023-10-15T21:14:39.562" v="3832"/>
        <pc:sldMkLst>
          <pc:docMk/>
          <pc:sldMk cId="180734080" sldId="305"/>
        </pc:sldMkLst>
        <pc:spChg chg="mod">
          <ac:chgData name="patrick.luegbauer@gmail.com" userId="9783120efb7813f2" providerId="LiveId" clId="{022A9FEC-E2FC-4915-BB42-CEBC19DB8329}" dt="2023-10-15T20:07:50.551" v="2721" actId="20577"/>
          <ac:spMkLst>
            <pc:docMk/>
            <pc:sldMk cId="180734080" sldId="305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6:36.539" v="3745" actId="20577"/>
          <ac:spMkLst>
            <pc:docMk/>
            <pc:sldMk cId="180734080" sldId="305"/>
            <ac:spMk id="3" creationId="{9676DE05-808D-8999-74A0-B5B83A06185D}"/>
          </ac:spMkLst>
        </pc:spChg>
      </pc:sldChg>
      <pc:sldChg chg="modSp add mod">
        <pc:chgData name="patrick.luegbauer@gmail.com" userId="9783120efb7813f2" providerId="LiveId" clId="{022A9FEC-E2FC-4915-BB42-CEBC19DB8329}" dt="2023-10-15T20:42:33.374" v="3105" actId="14100"/>
        <pc:sldMkLst>
          <pc:docMk/>
          <pc:sldMk cId="1286763667" sldId="306"/>
        </pc:sldMkLst>
        <pc:spChg chg="mod">
          <ac:chgData name="patrick.luegbauer@gmail.com" userId="9783120efb7813f2" providerId="LiveId" clId="{022A9FEC-E2FC-4915-BB42-CEBC19DB8329}" dt="2023-10-15T20:42:33.374" v="3105" actId="14100"/>
          <ac:spMkLst>
            <pc:docMk/>
            <pc:sldMk cId="1286763667" sldId="306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32:02.313" v="2925" actId="20577"/>
          <ac:spMkLst>
            <pc:docMk/>
            <pc:sldMk cId="1286763667" sldId="306"/>
            <ac:spMk id="3" creationId="{9676DE05-808D-8999-74A0-B5B83A06185D}"/>
          </ac:spMkLst>
        </pc:spChg>
      </pc:sldChg>
      <pc:sldChg chg="modSp new mod">
        <pc:chgData name="patrick.luegbauer@gmail.com" userId="9783120efb7813f2" providerId="LiveId" clId="{022A9FEC-E2FC-4915-BB42-CEBC19DB8329}" dt="2023-10-15T20:45:03.458" v="3190" actId="20577"/>
        <pc:sldMkLst>
          <pc:docMk/>
          <pc:sldMk cId="702525607" sldId="307"/>
        </pc:sldMkLst>
        <pc:spChg chg="mod">
          <ac:chgData name="patrick.luegbauer@gmail.com" userId="9783120efb7813f2" providerId="LiveId" clId="{022A9FEC-E2FC-4915-BB42-CEBC19DB8329}" dt="2023-10-15T20:42:42.160" v="3109" actId="20577"/>
          <ac:spMkLst>
            <pc:docMk/>
            <pc:sldMk cId="702525607" sldId="307"/>
            <ac:spMk id="2" creationId="{19323EDD-9D0D-DC51-09DC-78152760B38D}"/>
          </ac:spMkLst>
        </pc:spChg>
        <pc:spChg chg="mod">
          <ac:chgData name="patrick.luegbauer@gmail.com" userId="9783120efb7813f2" providerId="LiveId" clId="{022A9FEC-E2FC-4915-BB42-CEBC19DB8329}" dt="2023-10-15T20:45:03.458" v="3190" actId="20577"/>
          <ac:spMkLst>
            <pc:docMk/>
            <pc:sldMk cId="702525607" sldId="307"/>
            <ac:spMk id="3" creationId="{DCB5C357-32E4-3FA6-9C47-5FDE41B18198}"/>
          </ac:spMkLst>
        </pc:spChg>
      </pc:sldChg>
      <pc:sldChg chg="modSp new del mod">
        <pc:chgData name="patrick.luegbauer@gmail.com" userId="9783120efb7813f2" providerId="LiveId" clId="{022A9FEC-E2FC-4915-BB42-CEBC19DB8329}" dt="2023-10-15T21:51:14.423" v="3960" actId="47"/>
        <pc:sldMkLst>
          <pc:docMk/>
          <pc:sldMk cId="3915462222" sldId="308"/>
        </pc:sldMkLst>
        <pc:spChg chg="mod">
          <ac:chgData name="patrick.luegbauer@gmail.com" userId="9783120efb7813f2" providerId="LiveId" clId="{022A9FEC-E2FC-4915-BB42-CEBC19DB8329}" dt="2023-10-15T21:49:09.948" v="3959" actId="20577"/>
          <ac:spMkLst>
            <pc:docMk/>
            <pc:sldMk cId="3915462222" sldId="308"/>
            <ac:spMk id="2" creationId="{8201455A-D1C6-08CE-129B-58F3A61F142A}"/>
          </ac:spMkLst>
        </pc:spChg>
      </pc:sldChg>
    </pc:docChg>
  </pc:docChgLst>
  <pc:docChgLst>
    <pc:chgData name="patrick.luegbauer@gmail.com" userId="9783120efb7813f2" providerId="LiveId" clId="{5BD43111-EE71-4C3E-A1D8-8F26FFAFCD69}"/>
    <pc:docChg chg="undo custSel addSld delSld modSld">
      <pc:chgData name="patrick.luegbauer@gmail.com" userId="9783120efb7813f2" providerId="LiveId" clId="{5BD43111-EE71-4C3E-A1D8-8F26FFAFCD69}" dt="2023-10-23T12:25:24.306" v="3776" actId="729"/>
      <pc:docMkLst>
        <pc:docMk/>
      </pc:docMkLst>
      <pc:sldChg chg="modSp mod">
        <pc:chgData name="patrick.luegbauer@gmail.com" userId="9783120efb7813f2" providerId="LiveId" clId="{5BD43111-EE71-4C3E-A1D8-8F26FFAFCD69}" dt="2023-10-23T05:53:09.448" v="19" actId="20577"/>
        <pc:sldMkLst>
          <pc:docMk/>
          <pc:sldMk cId="2874469525" sldId="256"/>
        </pc:sldMkLst>
        <pc:spChg chg="mod">
          <ac:chgData name="patrick.luegbauer@gmail.com" userId="9783120efb7813f2" providerId="LiveId" clId="{5BD43111-EE71-4C3E-A1D8-8F26FFAFCD69}" dt="2023-10-23T05:53:09.448" v="19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5BD43111-EE71-4C3E-A1D8-8F26FFAFCD69}" dt="2023-10-23T05:53:23.455" v="23" actId="47"/>
        <pc:sldMkLst>
          <pc:docMk/>
          <pc:sldMk cId="863119387" sldId="299"/>
        </pc:sldMkLst>
      </pc:sldChg>
      <pc:sldChg chg="del">
        <pc:chgData name="patrick.luegbauer@gmail.com" userId="9783120efb7813f2" providerId="LiveId" clId="{5BD43111-EE71-4C3E-A1D8-8F26FFAFCD69}" dt="2023-10-23T05:53:19.743" v="21" actId="47"/>
        <pc:sldMkLst>
          <pc:docMk/>
          <pc:sldMk cId="552392913" sldId="300"/>
        </pc:sldMkLst>
      </pc:sldChg>
      <pc:sldChg chg="modSp mod modNotesTx">
        <pc:chgData name="patrick.luegbauer@gmail.com" userId="9783120efb7813f2" providerId="LiveId" clId="{5BD43111-EE71-4C3E-A1D8-8F26FFAFCD69}" dt="2023-10-23T09:29:44.103" v="3659" actId="20577"/>
        <pc:sldMkLst>
          <pc:docMk/>
          <pc:sldMk cId="2471370574" sldId="301"/>
        </pc:sldMkLst>
        <pc:spChg chg="mod">
          <ac:chgData name="patrick.luegbauer@gmail.com" userId="9783120efb7813f2" providerId="LiveId" clId="{5BD43111-EE71-4C3E-A1D8-8F26FFAFCD69}" dt="2023-10-23T05:54:09.750" v="43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5BD43111-EE71-4C3E-A1D8-8F26FFAFCD69}" dt="2023-10-23T09:29:44.103" v="3659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addSp modSp new mod">
        <pc:chgData name="patrick.luegbauer@gmail.com" userId="9783120efb7813f2" providerId="LiveId" clId="{5BD43111-EE71-4C3E-A1D8-8F26FFAFCD69}" dt="2023-10-23T06:54:47.080" v="690" actId="27636"/>
        <pc:sldMkLst>
          <pc:docMk/>
          <pc:sldMk cId="4107999375" sldId="302"/>
        </pc:sldMkLst>
        <pc:spChg chg="mod">
          <ac:chgData name="patrick.luegbauer@gmail.com" userId="9783120efb7813f2" providerId="LiveId" clId="{5BD43111-EE71-4C3E-A1D8-8F26FFAFCD69}" dt="2023-10-23T06:49:35.560" v="325" actId="20577"/>
          <ac:spMkLst>
            <pc:docMk/>
            <pc:sldMk cId="4107999375" sldId="302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6:54:47.080" v="690" actId="27636"/>
          <ac:spMkLst>
            <pc:docMk/>
            <pc:sldMk cId="4107999375" sldId="302"/>
            <ac:spMk id="3" creationId="{9DCD135F-76AA-886A-2A68-DECBAB763175}"/>
          </ac:spMkLst>
        </pc:spChg>
        <pc:graphicFrameChg chg="add mod">
          <ac:chgData name="patrick.luegbauer@gmail.com" userId="9783120efb7813f2" providerId="LiveId" clId="{5BD43111-EE71-4C3E-A1D8-8F26FFAFCD69}" dt="2023-10-23T06:51:52.494" v="613"/>
          <ac:graphicFrameMkLst>
            <pc:docMk/>
            <pc:sldMk cId="4107999375" sldId="302"/>
            <ac:graphicFrameMk id="7" creationId="{9A3F3EA2-B2EF-2F82-8E78-1BAF03D3BCAB}"/>
          </ac:graphicFrameMkLst>
        </pc:graphicFrameChg>
        <pc:graphicFrameChg chg="add mod">
          <ac:chgData name="patrick.luegbauer@gmail.com" userId="9783120efb7813f2" providerId="LiveId" clId="{5BD43111-EE71-4C3E-A1D8-8F26FFAFCD69}" dt="2023-10-23T06:51:54.234" v="614"/>
          <ac:graphicFrameMkLst>
            <pc:docMk/>
            <pc:sldMk cId="4107999375" sldId="302"/>
            <ac:graphicFrameMk id="8" creationId="{58F2FB49-A04F-36CF-BA66-91E83FD22E9A}"/>
          </ac:graphicFrameMkLst>
        </pc:graphicFrameChg>
      </pc:sldChg>
      <pc:sldChg chg="modSp add mod modNotesTx">
        <pc:chgData name="patrick.luegbauer@gmail.com" userId="9783120efb7813f2" providerId="LiveId" clId="{5BD43111-EE71-4C3E-A1D8-8F26FFAFCD69}" dt="2023-10-23T09:14:23.617" v="3127" actId="20577"/>
        <pc:sldMkLst>
          <pc:docMk/>
          <pc:sldMk cId="626925982" sldId="303"/>
        </pc:sldMkLst>
        <pc:spChg chg="mod">
          <ac:chgData name="patrick.luegbauer@gmail.com" userId="9783120efb7813f2" providerId="LiveId" clId="{5BD43111-EE71-4C3E-A1D8-8F26FFAFCD69}" dt="2023-10-23T06:55:07.879" v="718" actId="14100"/>
          <ac:spMkLst>
            <pc:docMk/>
            <pc:sldMk cId="626925982" sldId="303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7:29:28.287" v="1012" actId="113"/>
          <ac:spMkLst>
            <pc:docMk/>
            <pc:sldMk cId="626925982" sldId="303"/>
            <ac:spMk id="3" creationId="{9DCD135F-76AA-886A-2A68-DECBAB763175}"/>
          </ac:spMkLst>
        </pc:spChg>
      </pc:sldChg>
      <pc:sldChg chg="del">
        <pc:chgData name="patrick.luegbauer@gmail.com" userId="9783120efb7813f2" providerId="LiveId" clId="{5BD43111-EE71-4C3E-A1D8-8F26FFAFCD69}" dt="2023-10-23T05:53:24.150" v="24" actId="47"/>
        <pc:sldMkLst>
          <pc:docMk/>
          <pc:sldMk cId="4287542783" sldId="303"/>
        </pc:sldMkLst>
      </pc:sldChg>
      <pc:sldChg chg="del">
        <pc:chgData name="patrick.luegbauer@gmail.com" userId="9783120efb7813f2" providerId="LiveId" clId="{5BD43111-EE71-4C3E-A1D8-8F26FFAFCD69}" dt="2023-10-23T05:53:20.352" v="22" actId="47"/>
        <pc:sldMkLst>
          <pc:docMk/>
          <pc:sldMk cId="408190410" sldId="304"/>
        </pc:sldMkLst>
      </pc:sldChg>
      <pc:sldChg chg="modSp new mod modNotesTx">
        <pc:chgData name="patrick.luegbauer@gmail.com" userId="9783120efb7813f2" providerId="LiveId" clId="{5BD43111-EE71-4C3E-A1D8-8F26FFAFCD69}" dt="2023-10-23T09:17:13.772" v="3201" actId="20577"/>
        <pc:sldMkLst>
          <pc:docMk/>
          <pc:sldMk cId="2139660909" sldId="304"/>
        </pc:sldMkLst>
        <pc:spChg chg="mod">
          <ac:chgData name="patrick.luegbauer@gmail.com" userId="9783120efb7813f2" providerId="LiveId" clId="{5BD43111-EE71-4C3E-A1D8-8F26FFAFCD69}" dt="2023-10-23T07:41:00.192" v="1128" actId="20577"/>
          <ac:spMkLst>
            <pc:docMk/>
            <pc:sldMk cId="2139660909" sldId="304"/>
            <ac:spMk id="2" creationId="{B0EF7CDB-D82D-71F2-DBF0-F512FDC3F608}"/>
          </ac:spMkLst>
        </pc:spChg>
        <pc:spChg chg="mod">
          <ac:chgData name="patrick.luegbauer@gmail.com" userId="9783120efb7813f2" providerId="LiveId" clId="{5BD43111-EE71-4C3E-A1D8-8F26FFAFCD69}" dt="2023-10-23T09:17:13.772" v="3201" actId="20577"/>
          <ac:spMkLst>
            <pc:docMk/>
            <pc:sldMk cId="2139660909" sldId="304"/>
            <ac:spMk id="3" creationId="{02DB143C-530F-B890-EC9A-058AA9967F87}"/>
          </ac:spMkLst>
        </pc:spChg>
      </pc:sldChg>
      <pc:sldChg chg="del">
        <pc:chgData name="patrick.luegbauer@gmail.com" userId="9783120efb7813f2" providerId="LiveId" clId="{5BD43111-EE71-4C3E-A1D8-8F26FFAFCD69}" dt="2023-10-23T05:53:19.110" v="20" actId="47"/>
        <pc:sldMkLst>
          <pc:docMk/>
          <pc:sldMk cId="701969993" sldId="305"/>
        </pc:sldMkLst>
      </pc:sldChg>
      <pc:sldChg chg="modSp new mod modNotesTx">
        <pc:chgData name="patrick.luegbauer@gmail.com" userId="9783120efb7813f2" providerId="LiveId" clId="{5BD43111-EE71-4C3E-A1D8-8F26FFAFCD69}" dt="2023-10-23T09:11:59.393" v="3115" actId="20577"/>
        <pc:sldMkLst>
          <pc:docMk/>
          <pc:sldMk cId="1327453981" sldId="305"/>
        </pc:sldMkLst>
        <pc:spChg chg="mod">
          <ac:chgData name="patrick.luegbauer@gmail.com" userId="9783120efb7813f2" providerId="LiveId" clId="{5BD43111-EE71-4C3E-A1D8-8F26FFAFCD69}" dt="2023-10-23T08:31:09.325" v="1639" actId="20577"/>
          <ac:spMkLst>
            <pc:docMk/>
            <pc:sldMk cId="1327453981" sldId="305"/>
            <ac:spMk id="2" creationId="{9D54BE12-CD66-81B8-0D1D-14A98C9191FA}"/>
          </ac:spMkLst>
        </pc:spChg>
        <pc:spChg chg="mod">
          <ac:chgData name="patrick.luegbauer@gmail.com" userId="9783120efb7813f2" providerId="LiveId" clId="{5BD43111-EE71-4C3E-A1D8-8F26FFAFCD69}" dt="2023-10-23T09:08:31.453" v="3087" actId="20577"/>
          <ac:spMkLst>
            <pc:docMk/>
            <pc:sldMk cId="1327453981" sldId="305"/>
            <ac:spMk id="3" creationId="{86D36C4C-3EF9-7200-3E42-69C53A652117}"/>
          </ac:spMkLst>
        </pc:spChg>
      </pc:sldChg>
      <pc:sldChg chg="modSp new mod modNotesTx">
        <pc:chgData name="patrick.luegbauer@gmail.com" userId="9783120efb7813f2" providerId="LiveId" clId="{5BD43111-EE71-4C3E-A1D8-8F26FFAFCD69}" dt="2023-10-23T09:05:10.625" v="3036" actId="20577"/>
        <pc:sldMkLst>
          <pc:docMk/>
          <pc:sldMk cId="3431900321" sldId="306"/>
        </pc:sldMkLst>
        <pc:spChg chg="mod">
          <ac:chgData name="patrick.luegbauer@gmail.com" userId="9783120efb7813f2" providerId="LiveId" clId="{5BD43111-EE71-4C3E-A1D8-8F26FFAFCD69}" dt="2023-10-23T09:03:17.982" v="2952" actId="1076"/>
          <ac:spMkLst>
            <pc:docMk/>
            <pc:sldMk cId="3431900321" sldId="306"/>
            <ac:spMk id="2" creationId="{3BF94C94-0F1C-CDD4-F787-ADE03E7578E9}"/>
          </ac:spMkLst>
        </pc:spChg>
        <pc:spChg chg="mod">
          <ac:chgData name="patrick.luegbauer@gmail.com" userId="9783120efb7813f2" providerId="LiveId" clId="{5BD43111-EE71-4C3E-A1D8-8F26FFAFCD69}" dt="2023-10-23T09:03:44.361" v="3010" actId="14100"/>
          <ac:spMkLst>
            <pc:docMk/>
            <pc:sldMk cId="3431900321" sldId="306"/>
            <ac:spMk id="3" creationId="{C3ECF762-9B58-09CC-49C9-60E2817336E6}"/>
          </ac:spMkLst>
        </pc:spChg>
      </pc:sldChg>
      <pc:sldChg chg="addSp delSp modSp new mod modNotesTx">
        <pc:chgData name="patrick.luegbauer@gmail.com" userId="9783120efb7813f2" providerId="LiveId" clId="{5BD43111-EE71-4C3E-A1D8-8F26FFAFCD69}" dt="2023-10-23T09:00:26.555" v="2730" actId="1076"/>
        <pc:sldMkLst>
          <pc:docMk/>
          <pc:sldMk cId="3498534970" sldId="307"/>
        </pc:sldMkLst>
        <pc:picChg chg="add mod">
          <ac:chgData name="patrick.luegbauer@gmail.com" userId="9783120efb7813f2" providerId="LiveId" clId="{5BD43111-EE71-4C3E-A1D8-8F26FFAFCD69}" dt="2023-10-23T09:00:26.555" v="2730" actId="1076"/>
          <ac:picMkLst>
            <pc:docMk/>
            <pc:sldMk cId="3498534970" sldId="307"/>
            <ac:picMk id="8" creationId="{80C2815A-F43B-0768-576C-D07A942CEA6D}"/>
          </ac:picMkLst>
        </pc:picChg>
        <pc:picChg chg="add del">
          <ac:chgData name="patrick.luegbauer@gmail.com" userId="9783120efb7813f2" providerId="LiveId" clId="{5BD43111-EE71-4C3E-A1D8-8F26FFAFCD69}" dt="2023-10-23T09:00:19.266" v="2726" actId="478"/>
          <ac:picMkLst>
            <pc:docMk/>
            <pc:sldMk cId="3498534970" sldId="307"/>
            <ac:picMk id="1026" creationId="{9714742E-7E9E-14A1-A6A2-C5FB30DB5A45}"/>
          </ac:picMkLst>
        </pc:picChg>
      </pc:sldChg>
      <pc:sldChg chg="modSp new mod modShow">
        <pc:chgData name="patrick.luegbauer@gmail.com" userId="9783120efb7813f2" providerId="LiveId" clId="{5BD43111-EE71-4C3E-A1D8-8F26FFAFCD69}" dt="2023-10-23T12:25:24.306" v="3776" actId="729"/>
        <pc:sldMkLst>
          <pc:docMk/>
          <pc:sldMk cId="1196960734" sldId="308"/>
        </pc:sldMkLst>
        <pc:spChg chg="mod">
          <ac:chgData name="patrick.luegbauer@gmail.com" userId="9783120efb7813f2" providerId="LiveId" clId="{5BD43111-EE71-4C3E-A1D8-8F26FFAFCD69}" dt="2023-10-23T10:07:43.230" v="3701" actId="14100"/>
          <ac:spMkLst>
            <pc:docMk/>
            <pc:sldMk cId="1196960734" sldId="308"/>
            <ac:spMk id="2" creationId="{54FAF1E2-C791-4FEA-C758-B9908E077D47}"/>
          </ac:spMkLst>
        </pc:spChg>
        <pc:spChg chg="mod">
          <ac:chgData name="patrick.luegbauer@gmail.com" userId="9783120efb7813f2" providerId="LiveId" clId="{5BD43111-EE71-4C3E-A1D8-8F26FFAFCD69}" dt="2023-10-23T10:08:26.845" v="3775" actId="20577"/>
          <ac:spMkLst>
            <pc:docMk/>
            <pc:sldMk cId="1196960734" sldId="308"/>
            <ac:spMk id="3" creationId="{97A32386-3691-2055-0D14-6E0108B21F57}"/>
          </ac:spMkLst>
        </pc:spChg>
      </pc:sldChg>
      <pc:sldChg chg="modSp new del mod">
        <pc:chgData name="patrick.luegbauer@gmail.com" userId="9783120efb7813f2" providerId="LiveId" clId="{5BD43111-EE71-4C3E-A1D8-8F26FFAFCD69}" dt="2023-10-23T09:29:49.344" v="3660" actId="47"/>
        <pc:sldMkLst>
          <pc:docMk/>
          <pc:sldMk cId="3099453736" sldId="309"/>
        </pc:sldMkLst>
        <pc:spChg chg="mod">
          <ac:chgData name="patrick.luegbauer@gmail.com" userId="9783120efb7813f2" providerId="LiveId" clId="{5BD43111-EE71-4C3E-A1D8-8F26FFAFCD69}" dt="2023-10-23T09:19:21.886" v="3223" actId="20577"/>
          <ac:spMkLst>
            <pc:docMk/>
            <pc:sldMk cId="3099453736" sldId="309"/>
            <ac:spMk id="2" creationId="{28D02A05-80A6-AC48-8F79-6F48AE9810F0}"/>
          </ac:spMkLst>
        </pc:spChg>
        <pc:spChg chg="mod">
          <ac:chgData name="patrick.luegbauer@gmail.com" userId="9783120efb7813f2" providerId="LiveId" clId="{5BD43111-EE71-4C3E-A1D8-8F26FFAFCD69}" dt="2023-10-23T09:22:19.259" v="3398" actId="20577"/>
          <ac:spMkLst>
            <pc:docMk/>
            <pc:sldMk cId="3099453736" sldId="309"/>
            <ac:spMk id="3" creationId="{5EC351C3-F2F1-9D55-7ABB-16E8CC4704F2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110" v="3661" actId="47"/>
        <pc:sldMkLst>
          <pc:docMk/>
          <pc:sldMk cId="1935651098" sldId="310"/>
        </pc:sldMkLst>
        <pc:spChg chg="mod">
          <ac:chgData name="patrick.luegbauer@gmail.com" userId="9783120efb7813f2" providerId="LiveId" clId="{5BD43111-EE71-4C3E-A1D8-8F26FFAFCD69}" dt="2023-10-23T09:19:28.382" v="3241" actId="20577"/>
          <ac:spMkLst>
            <pc:docMk/>
            <pc:sldMk cId="1935651098" sldId="310"/>
            <ac:spMk id="2" creationId="{28D02A05-80A6-AC48-8F79-6F48AE9810F0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693" v="3662" actId="47"/>
        <pc:sldMkLst>
          <pc:docMk/>
          <pc:sldMk cId="1272109760" sldId="311"/>
        </pc:sldMkLst>
        <pc:spChg chg="mod">
          <ac:chgData name="patrick.luegbauer@gmail.com" userId="9783120efb7813f2" providerId="LiveId" clId="{5BD43111-EE71-4C3E-A1D8-8F26FFAFCD69}" dt="2023-10-23T09:19:38.927" v="3267" actId="20577"/>
          <ac:spMkLst>
            <pc:docMk/>
            <pc:sldMk cId="1272109760" sldId="311"/>
            <ac:spMk id="2" creationId="{28D02A05-80A6-AC48-8F79-6F48AE9810F0}"/>
          </ac:spMkLst>
        </pc:spChg>
      </pc:sldChg>
    </pc:docChg>
  </pc:docChgLst>
  <pc:docChgLst>
    <pc:chgData name="patrick.luegbauer@gmail.com" userId="9783120efb7813f2" providerId="LiveId" clId="{3F3223DB-80F0-439F-B3C2-A59F53A3675E}"/>
    <pc:docChg chg="custSel addSld delSld modSld sldOrd">
      <pc:chgData name="patrick.luegbauer@gmail.com" userId="9783120efb7813f2" providerId="LiveId" clId="{3F3223DB-80F0-439F-B3C2-A59F53A3675E}" dt="2023-10-16T05:40:25.522" v="2328" actId="20577"/>
      <pc:docMkLst>
        <pc:docMk/>
      </pc:docMkLst>
      <pc:sldChg chg="modSp mod modNotesTx">
        <pc:chgData name="patrick.luegbauer@gmail.com" userId="9783120efb7813f2" providerId="LiveId" clId="{3F3223DB-80F0-439F-B3C2-A59F53A3675E}" dt="2023-10-16T05:40:25.522" v="2328" actId="20577"/>
        <pc:sldMkLst>
          <pc:docMk/>
          <pc:sldMk cId="2874469525" sldId="256"/>
        </pc:sldMkLst>
        <pc:spChg chg="mod">
          <ac:chgData name="patrick.luegbauer@gmail.com" userId="9783120efb7813f2" providerId="LiveId" clId="{3F3223DB-80F0-439F-B3C2-A59F53A3675E}" dt="2023-10-15T22:17:53.745" v="13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3F3223DB-80F0-439F-B3C2-A59F53A3675E}" dt="2023-10-15T22:18:01.115" v="15" actId="47"/>
        <pc:sldMkLst>
          <pc:docMk/>
          <pc:sldMk cId="2101082890" sldId="275"/>
        </pc:sldMkLst>
      </pc:sldChg>
      <pc:sldChg chg="del">
        <pc:chgData name="patrick.luegbauer@gmail.com" userId="9783120efb7813f2" providerId="LiveId" clId="{3F3223DB-80F0-439F-B3C2-A59F53A3675E}" dt="2023-10-15T22:18:01.765" v="17" actId="47"/>
        <pc:sldMkLst>
          <pc:docMk/>
          <pc:sldMk cId="2244663049" sldId="276"/>
        </pc:sldMkLst>
      </pc:sldChg>
      <pc:sldChg chg="del">
        <pc:chgData name="patrick.luegbauer@gmail.com" userId="9783120efb7813f2" providerId="LiveId" clId="{3F3223DB-80F0-439F-B3C2-A59F53A3675E}" dt="2023-10-15T22:18:03.267" v="20" actId="47"/>
        <pc:sldMkLst>
          <pc:docMk/>
          <pc:sldMk cId="3875102607" sldId="291"/>
        </pc:sldMkLst>
      </pc:sldChg>
      <pc:sldChg chg="del">
        <pc:chgData name="patrick.luegbauer@gmail.com" userId="9783120efb7813f2" providerId="LiveId" clId="{3F3223DB-80F0-439F-B3C2-A59F53A3675E}" dt="2023-10-15T22:18:01.415" v="16" actId="47"/>
        <pc:sldMkLst>
          <pc:docMk/>
          <pc:sldMk cId="522494275" sldId="296"/>
        </pc:sldMkLst>
      </pc:sldChg>
      <pc:sldChg chg="del">
        <pc:chgData name="patrick.luegbauer@gmail.com" userId="9783120efb7813f2" providerId="LiveId" clId="{3F3223DB-80F0-439F-B3C2-A59F53A3675E}" dt="2023-10-15T22:18:01.985" v="18" actId="47"/>
        <pc:sldMkLst>
          <pc:docMk/>
          <pc:sldMk cId="1210206592" sldId="297"/>
        </pc:sldMkLst>
      </pc:sldChg>
      <pc:sldChg chg="del">
        <pc:chgData name="patrick.luegbauer@gmail.com" userId="9783120efb7813f2" providerId="LiveId" clId="{3F3223DB-80F0-439F-B3C2-A59F53A3675E}" dt="2023-10-15T22:17:57.985" v="14" actId="47"/>
        <pc:sldMkLst>
          <pc:docMk/>
          <pc:sldMk cId="301576763" sldId="298"/>
        </pc:sldMkLst>
      </pc:sldChg>
      <pc:sldChg chg="addSp delSp modSp mod modClrScheme chgLayout modNotesTx">
        <pc:chgData name="patrick.luegbauer@gmail.com" userId="9783120efb7813f2" providerId="LiveId" clId="{3F3223DB-80F0-439F-B3C2-A59F53A3675E}" dt="2023-10-15T22:38:58.990" v="853" actId="20577"/>
        <pc:sldMkLst>
          <pc:docMk/>
          <pc:sldMk cId="863119387" sldId="299"/>
        </pc:sldMkLst>
        <pc:spChg chg="mod">
          <ac:chgData name="patrick.luegbauer@gmail.com" userId="9783120efb7813f2" providerId="LiveId" clId="{3F3223DB-80F0-439F-B3C2-A59F53A3675E}" dt="2023-10-15T22:37:17.014" v="751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35:02.184" v="663" actId="1076"/>
          <ac:spMkLst>
            <pc:docMk/>
            <pc:sldMk cId="863119387" sldId="299"/>
            <ac:spMk id="3" creationId="{0F54D867-65AA-8CE3-D311-052058CC9591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4" creationId="{56B98AC6-981E-2522-82DE-E77BABFF6A57}"/>
          </ac:spMkLst>
        </pc:spChg>
        <pc:spChg chg="del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5" creationId="{0B2C43BF-0834-EE67-13DF-287321A75BC2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6" creationId="{05C84242-8EA0-1226-0F09-BB0C841D18E0}"/>
          </ac:spMkLst>
        </pc:spChg>
        <pc:spChg chg="add 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1031" creationId="{2E01FA2A-10B3-AAF2-F931-E2F1513FD949}"/>
          </ac:spMkLst>
        </pc:spChg>
        <pc:picChg chg="add mod ord">
          <ac:chgData name="patrick.luegbauer@gmail.com" userId="9783120efb7813f2" providerId="LiveId" clId="{3F3223DB-80F0-439F-B3C2-A59F53A3675E}" dt="2023-10-15T22:34:59.242" v="662" actId="1076"/>
          <ac:picMkLst>
            <pc:docMk/>
            <pc:sldMk cId="863119387" sldId="299"/>
            <ac:picMk id="1026" creationId="{1523D90F-6E6E-286C-A7E8-5A4EC5973E80}"/>
          </ac:picMkLst>
        </pc:picChg>
      </pc:sldChg>
      <pc:sldChg chg="addSp delSp modSp new mod ord modNotesTx">
        <pc:chgData name="patrick.luegbauer@gmail.com" userId="9783120efb7813f2" providerId="LiveId" clId="{3F3223DB-80F0-439F-B3C2-A59F53A3675E}" dt="2023-10-15T23:08:48.437" v="1877" actId="20577"/>
        <pc:sldMkLst>
          <pc:docMk/>
          <pc:sldMk cId="552392913" sldId="300"/>
        </pc:sldMkLst>
        <pc:spChg chg="del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2" creationId="{4FF42DD8-CD0E-FECD-80C7-D5FC3C255252}"/>
          </ac:spMkLst>
        </pc:spChg>
        <pc:spChg chg="del mod">
          <ac:chgData name="patrick.luegbauer@gmail.com" userId="9783120efb7813f2" providerId="LiveId" clId="{3F3223DB-80F0-439F-B3C2-A59F53A3675E}" dt="2023-10-15T23:02:21.486" v="1759"/>
          <ac:spMkLst>
            <pc:docMk/>
            <pc:sldMk cId="552392913" sldId="300"/>
            <ac:spMk id="3" creationId="{D81F9CBF-4516-30FC-E05E-F867527F9D48}"/>
          </ac:spMkLst>
        </pc:spChg>
        <pc:spChg chg="add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8" creationId="{C6D27BA8-5408-8899-73E5-98F67E1B44D4}"/>
          </ac:spMkLst>
        </pc:spChg>
        <pc:picChg chg="add mod">
          <ac:chgData name="patrick.luegbauer@gmail.com" userId="9783120efb7813f2" providerId="LiveId" clId="{3F3223DB-80F0-439F-B3C2-A59F53A3675E}" dt="2023-10-15T23:04:13.192" v="1789" actId="14100"/>
          <ac:picMkLst>
            <pc:docMk/>
            <pc:sldMk cId="552392913" sldId="300"/>
            <ac:picMk id="3074" creationId="{4DF4E013-BBAF-DF6C-940E-BED81E9633DE}"/>
          </ac:picMkLst>
        </pc:picChg>
      </pc:sldChg>
      <pc:sldChg chg="modSp new mod">
        <pc:chgData name="patrick.luegbauer@gmail.com" userId="9783120efb7813f2" providerId="LiveId" clId="{3F3223DB-80F0-439F-B3C2-A59F53A3675E}" dt="2023-10-15T23:25:57.258" v="2323" actId="20577"/>
        <pc:sldMkLst>
          <pc:docMk/>
          <pc:sldMk cId="2471370574" sldId="301"/>
        </pc:sldMkLst>
        <pc:spChg chg="mod">
          <ac:chgData name="patrick.luegbauer@gmail.com" userId="9783120efb7813f2" providerId="LiveId" clId="{3F3223DB-80F0-439F-B3C2-A59F53A3675E}" dt="2023-10-15T22:42:43.672" v="1039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25:57.258" v="2323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modSp new del mod">
        <pc:chgData name="patrick.luegbauer@gmail.com" userId="9783120efb7813f2" providerId="LiveId" clId="{3F3223DB-80F0-439F-B3C2-A59F53A3675E}" dt="2023-10-15T22:42:32.932" v="1012" actId="47"/>
        <pc:sldMkLst>
          <pc:docMk/>
          <pc:sldMk cId="1499930008" sldId="302"/>
        </pc:sldMkLst>
        <pc:spChg chg="mod">
          <ac:chgData name="patrick.luegbauer@gmail.com" userId="9783120efb7813f2" providerId="LiveId" clId="{3F3223DB-80F0-439F-B3C2-A59F53A3675E}" dt="2023-10-15T22:26:46.734" v="541" actId="20577"/>
          <ac:spMkLst>
            <pc:docMk/>
            <pc:sldMk cId="1499930008" sldId="302"/>
            <ac:spMk id="2" creationId="{11679DB3-228E-2D30-0E15-E4E8FB33F537}"/>
          </ac:spMkLst>
        </pc:spChg>
        <pc:spChg chg="mod">
          <ac:chgData name="patrick.luegbauer@gmail.com" userId="9783120efb7813f2" providerId="LiveId" clId="{3F3223DB-80F0-439F-B3C2-A59F53A3675E}" dt="2023-10-15T22:26:36.283" v="531" actId="20577"/>
          <ac:spMkLst>
            <pc:docMk/>
            <pc:sldMk cId="1499930008" sldId="302"/>
            <ac:spMk id="3" creationId="{6B30BE16-35C3-57DD-0BC1-E87E948B520C}"/>
          </ac:spMkLst>
        </pc:spChg>
      </pc:sldChg>
      <pc:sldChg chg="modSp add mod">
        <pc:chgData name="patrick.luegbauer@gmail.com" userId="9783120efb7813f2" providerId="LiveId" clId="{3F3223DB-80F0-439F-B3C2-A59F53A3675E}" dt="2023-10-15T22:42:29.057" v="1011" actId="20577"/>
        <pc:sldMkLst>
          <pc:docMk/>
          <pc:sldMk cId="4287542783" sldId="303"/>
        </pc:sldMkLst>
        <pc:spChg chg="mod">
          <ac:chgData name="patrick.luegbauer@gmail.com" userId="9783120efb7813f2" providerId="LiveId" clId="{3F3223DB-80F0-439F-B3C2-A59F53A3675E}" dt="2023-10-15T22:41:24.254" v="960" actId="1076"/>
          <ac:spMkLst>
            <pc:docMk/>
            <pc:sldMk cId="4287542783" sldId="303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42:29.057" v="1011" actId="20577"/>
          <ac:spMkLst>
            <pc:docMk/>
            <pc:sldMk cId="4287542783" sldId="303"/>
            <ac:spMk id="3" creationId="{0F54D867-65AA-8CE3-D311-052058CC9591}"/>
          </ac:spMkLst>
        </pc:spChg>
      </pc:sldChg>
      <pc:sldChg chg="modSp add mod ord">
        <pc:chgData name="patrick.luegbauer@gmail.com" userId="9783120efb7813f2" providerId="LiveId" clId="{3F3223DB-80F0-439F-B3C2-A59F53A3675E}" dt="2023-10-15T23:14:00.193" v="1904"/>
        <pc:sldMkLst>
          <pc:docMk/>
          <pc:sldMk cId="408190410" sldId="304"/>
        </pc:sldMkLst>
        <pc:spChg chg="mod">
          <ac:chgData name="patrick.luegbauer@gmail.com" userId="9783120efb7813f2" providerId="LiveId" clId="{3F3223DB-80F0-439F-B3C2-A59F53A3675E}" dt="2023-10-15T23:12:39.504" v="1879" actId="1076"/>
          <ac:spMkLst>
            <pc:docMk/>
            <pc:sldMk cId="408190410" sldId="304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12:54.206" v="1902" actId="27636"/>
          <ac:spMkLst>
            <pc:docMk/>
            <pc:sldMk cId="408190410" sldId="304"/>
            <ac:spMk id="3" creationId="{58F440AA-CEA9-5128-3155-FE7DF6106A06}"/>
          </ac:spMkLst>
        </pc:spChg>
      </pc:sldChg>
      <pc:sldChg chg="del">
        <pc:chgData name="patrick.luegbauer@gmail.com" userId="9783120efb7813f2" providerId="LiveId" clId="{3F3223DB-80F0-439F-B3C2-A59F53A3675E}" dt="2023-10-15T22:18:03.735" v="21" actId="47"/>
        <pc:sldMkLst>
          <pc:docMk/>
          <pc:sldMk cId="3669725562" sldId="304"/>
        </pc:sldMkLst>
      </pc:sldChg>
      <pc:sldChg chg="del">
        <pc:chgData name="patrick.luegbauer@gmail.com" userId="9783120efb7813f2" providerId="LiveId" clId="{3F3223DB-80F0-439F-B3C2-A59F53A3675E}" dt="2023-10-15T22:18:02.691" v="19" actId="47"/>
        <pc:sldMkLst>
          <pc:docMk/>
          <pc:sldMk cId="180734080" sldId="305"/>
        </pc:sldMkLst>
      </pc:sldChg>
      <pc:sldChg chg="addSp delSp modSp new mod">
        <pc:chgData name="patrick.luegbauer@gmail.com" userId="9783120efb7813f2" providerId="LiveId" clId="{3F3223DB-80F0-439F-B3C2-A59F53A3675E}" dt="2023-10-15T22:55:08.679" v="1481" actId="1076"/>
        <pc:sldMkLst>
          <pc:docMk/>
          <pc:sldMk cId="701969993" sldId="305"/>
        </pc:sldMkLst>
        <pc:spChg chg="mod">
          <ac:chgData name="patrick.luegbauer@gmail.com" userId="9783120efb7813f2" providerId="LiveId" clId="{3F3223DB-80F0-439F-B3C2-A59F53A3675E}" dt="2023-10-15T22:54:58.655" v="1478" actId="1076"/>
          <ac:spMkLst>
            <pc:docMk/>
            <pc:sldMk cId="701969993" sldId="305"/>
            <ac:spMk id="2" creationId="{1202CD13-7055-0A90-34B7-017CE0AC4AF1}"/>
          </ac:spMkLst>
        </pc:spChg>
        <pc:spChg chg="del">
          <ac:chgData name="patrick.luegbauer@gmail.com" userId="9783120efb7813f2" providerId="LiveId" clId="{3F3223DB-80F0-439F-B3C2-A59F53A3675E}" dt="2023-10-15T22:54:37.833" v="1474"/>
          <ac:spMkLst>
            <pc:docMk/>
            <pc:sldMk cId="701969993" sldId="305"/>
            <ac:spMk id="3" creationId="{1CA1CA71-11C6-3DA1-4B7E-7D5B81253DD4}"/>
          </ac:spMkLst>
        </pc:spChg>
        <pc:spChg chg="add mod">
          <ac:chgData name="patrick.luegbauer@gmail.com" userId="9783120efb7813f2" providerId="LiveId" clId="{3F3223DB-80F0-439F-B3C2-A59F53A3675E}" dt="2023-10-15T22:54:51.665" v="1475" actId="478"/>
          <ac:spMkLst>
            <pc:docMk/>
            <pc:sldMk cId="701969993" sldId="305"/>
            <ac:spMk id="7" creationId="{9F9CB63A-BAEA-78FC-282C-BB705BF498C0}"/>
          </ac:spMkLst>
        </pc:spChg>
        <pc:picChg chg="add del mod">
          <ac:chgData name="patrick.luegbauer@gmail.com" userId="9783120efb7813f2" providerId="LiveId" clId="{3F3223DB-80F0-439F-B3C2-A59F53A3675E}" dt="2023-10-15T22:54:51.665" v="1475" actId="478"/>
          <ac:picMkLst>
            <pc:docMk/>
            <pc:sldMk cId="701969993" sldId="305"/>
            <ac:picMk id="2050" creationId="{82ED2397-6D81-4B52-45D6-C86403F4F584}"/>
          </ac:picMkLst>
        </pc:picChg>
        <pc:picChg chg="add mod">
          <ac:chgData name="patrick.luegbauer@gmail.com" userId="9783120efb7813f2" providerId="LiveId" clId="{3F3223DB-80F0-439F-B3C2-A59F53A3675E}" dt="2023-10-15T22:55:08.679" v="1481" actId="1076"/>
          <ac:picMkLst>
            <pc:docMk/>
            <pc:sldMk cId="701969993" sldId="305"/>
            <ac:picMk id="2052" creationId="{48623C99-B538-3DD5-C5DF-9D43C162918E}"/>
          </ac:picMkLst>
        </pc:picChg>
      </pc:sldChg>
      <pc:sldChg chg="del">
        <pc:chgData name="patrick.luegbauer@gmail.com" userId="9783120efb7813f2" providerId="LiveId" clId="{3F3223DB-80F0-439F-B3C2-A59F53A3675E}" dt="2023-10-15T22:18:04.125" v="22" actId="47"/>
        <pc:sldMkLst>
          <pc:docMk/>
          <pc:sldMk cId="1286763667" sldId="306"/>
        </pc:sldMkLst>
      </pc:sldChg>
      <pc:sldChg chg="new del">
        <pc:chgData name="patrick.luegbauer@gmail.com" userId="9783120efb7813f2" providerId="LiveId" clId="{3F3223DB-80F0-439F-B3C2-A59F53A3675E}" dt="2023-10-15T23:14:01.763" v="1905" actId="47"/>
        <pc:sldMkLst>
          <pc:docMk/>
          <pc:sldMk cId="4067352774" sldId="306"/>
        </pc:sldMkLst>
      </pc:sldChg>
      <pc:sldChg chg="del">
        <pc:chgData name="patrick.luegbauer@gmail.com" userId="9783120efb7813f2" providerId="LiveId" clId="{3F3223DB-80F0-439F-B3C2-A59F53A3675E}" dt="2023-10-15T22:18:04.985" v="23" actId="47"/>
        <pc:sldMkLst>
          <pc:docMk/>
          <pc:sldMk cId="70252560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20.11.2023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85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61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21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04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760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169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563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04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04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493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31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20.11.2023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03BC3-5D45-28F4-BD72-F8DAC494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Ressourcenmanagement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4403B-8C0C-055F-57F0-D2DB17F3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ITP2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83151-80A3-FAE6-10D9-DB05065A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20.11.2023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FB381-0F6B-7572-ECC3-71B45375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29D6-1B92-F45E-1BCB-28B426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695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429FB-9975-87B3-9476-B616C835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6425"/>
            <a:ext cx="8229600" cy="918399"/>
          </a:xfrm>
        </p:spPr>
        <p:txBody>
          <a:bodyPr/>
          <a:lstStyle/>
          <a:p>
            <a:r>
              <a:rPr lang="de-DE" dirty="0"/>
              <a:t>ERP (Enterprise-</a:t>
            </a:r>
            <a:r>
              <a:rPr lang="de-DE" dirty="0" err="1"/>
              <a:t>Resource</a:t>
            </a:r>
            <a:r>
              <a:rPr lang="de-DE" dirty="0"/>
              <a:t>-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E8286-CFF9-14AF-2261-ECF21B8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7" y="1844824"/>
            <a:ext cx="8229600" cy="486916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Umfassende Sicht auf Geschäftsbereiche (</a:t>
            </a:r>
            <a:r>
              <a:rPr lang="de-DE" b="1" dirty="0"/>
              <a:t>Planung</a:t>
            </a:r>
            <a:r>
              <a:rPr lang="de-DE" dirty="0"/>
              <a:t>, Beschaffung, Produktion, </a:t>
            </a:r>
            <a:r>
              <a:rPr lang="de-DE" b="1" dirty="0"/>
              <a:t>Personal</a:t>
            </a:r>
            <a:r>
              <a:rPr lang="de-DE" dirty="0"/>
              <a:t>, Vertrieb, Finanzwesen, …)</a:t>
            </a:r>
          </a:p>
          <a:p>
            <a:r>
              <a:rPr lang="de-DE" dirty="0"/>
              <a:t>Personalplanung:</a:t>
            </a:r>
          </a:p>
          <a:p>
            <a:pPr lvl="1"/>
            <a:r>
              <a:rPr lang="de-DE" dirty="0"/>
              <a:t>Zeiterfassung, Leistungserfassung, Gehaltsabrechnung, Personalverwaltung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Optimierung von Ressourcenallokation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Reaktionsgeschwindigkeit erhöhen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Wettbewerbsfähigkeit erhöhen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F2890-B9E8-6350-F84A-48E0D6DA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0CA9A-4C49-F9F5-F283-F202ADED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940C9-21B1-8648-070B-AB98D424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274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AF1E2-C791-4FEA-C758-B9908E07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686800" cy="1143000"/>
          </a:xfrm>
        </p:spPr>
        <p:txBody>
          <a:bodyPr/>
          <a:lstStyle/>
          <a:p>
            <a:r>
              <a:rPr lang="de-DE" dirty="0"/>
              <a:t>Ressourcenmanagement mit </a:t>
            </a:r>
            <a:r>
              <a:rPr lang="de-DE" dirty="0" err="1"/>
              <a:t>ChatGPT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32386-3691-2055-0D14-6E0108B2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245445"/>
            <a:ext cx="8435280" cy="4612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050" b="1" dirty="0"/>
          </a:p>
          <a:p>
            <a:r>
              <a:rPr lang="de-DE" sz="3600" dirty="0"/>
              <a:t>Vorteile?</a:t>
            </a:r>
          </a:p>
          <a:p>
            <a:r>
              <a:rPr lang="de-DE" sz="3600" dirty="0"/>
              <a:t>Bedenken?</a:t>
            </a:r>
          </a:p>
          <a:p>
            <a:r>
              <a:rPr lang="de-DE" sz="3600" dirty="0"/>
              <a:t>Welche Potentiale können hier entstehen?</a:t>
            </a:r>
          </a:p>
          <a:p>
            <a:r>
              <a:rPr lang="de-DE" sz="3600" dirty="0"/>
              <a:t>Kann das in Zukunft relevant werden?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2633C-1380-BA9D-3F3C-A4B8080D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E807C-9B9A-F8A8-8D6B-569A427A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E2A80-9E7D-D73B-354C-1FBB8C3E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D8B3E6D5-E192-B14E-5B8E-E41D40CBD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74612"/>
              </p:ext>
            </p:extLst>
          </p:nvPr>
        </p:nvGraphicFramePr>
        <p:xfrm>
          <a:off x="6102402" y="1628800"/>
          <a:ext cx="1517598" cy="214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667124" imgH="8019903" progId="Acrobat.Document.DC">
                  <p:embed/>
                </p:oleObj>
              </mc:Choice>
              <mc:Fallback>
                <p:oleObj name="Acrobat Document" r:id="rId3" imgW="5667124" imgH="8019903" progId="Acrobat.Document.DC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D8B3E6D5-E192-B14E-5B8E-E41D40CBD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2402" y="1628800"/>
                        <a:ext cx="1517598" cy="2147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9607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7A84-CD82-01AD-810C-2987CD43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Ressourcenverfügbarkeit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A400D-812F-A7F7-C51C-28035232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Ermittlung zu</a:t>
            </a:r>
          </a:p>
          <a:p>
            <a:pPr lvl="1"/>
            <a:r>
              <a:rPr lang="de-DE" dirty="0"/>
              <a:t>welcher Zeit,</a:t>
            </a:r>
          </a:p>
          <a:p>
            <a:pPr lvl="1"/>
            <a:r>
              <a:rPr lang="de-DE" dirty="0"/>
              <a:t>an welchem Ort,</a:t>
            </a:r>
          </a:p>
          <a:p>
            <a:pPr lvl="1"/>
            <a:r>
              <a:rPr lang="de-DE" dirty="0"/>
              <a:t>welche Ressource eingeplant werden kann</a:t>
            </a:r>
          </a:p>
          <a:p>
            <a:r>
              <a:rPr lang="de-DE" dirty="0"/>
              <a:t>Verfügbarkeit != Einsatz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22AB5-5123-0AFA-FE0B-DC2BF92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AEC94-9DA6-C1F8-3FF1-ABF0AF68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171A4-D2B7-92AB-59DE-03FD34D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2459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4CFE-1F18-A574-FD27-0A67E327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Ressourcenplanung / Ressourcenverteilung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59501-0E44-54C7-12D9-5F3D3DF6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>
            <a:normAutofit/>
          </a:bodyPr>
          <a:lstStyle/>
          <a:p>
            <a:r>
              <a:rPr lang="de-DE" dirty="0"/>
              <a:t>Einplanung für die Durchführung einer Aufgabe notwendiger “Einsatzmittel“</a:t>
            </a:r>
          </a:p>
          <a:p>
            <a:r>
              <a:rPr lang="de-DE" dirty="0"/>
              <a:t>Alle Mittel welche für ein Projekt notwendig sind</a:t>
            </a:r>
          </a:p>
          <a:p>
            <a:r>
              <a:rPr lang="de-DE" dirty="0"/>
              <a:t>Um Projekte erfolgreich und effizient abzuschließen</a:t>
            </a:r>
          </a:p>
          <a:p>
            <a:r>
              <a:rPr lang="de-DE" dirty="0"/>
              <a:t>Optimale Allokation der Ressourcen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78ABD-45BB-EE62-5434-C5F171F2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C4D3D-46AB-88DC-984E-B0377EF9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15B21-8883-CA2F-E914-4DE2873F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B955E-8A91-4382-EEF9-EE18BB1B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Optimale Ressourcenallokation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A522C-6DA8-87E2-1A5B-4242892A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Priorität der Projekte identifizieren</a:t>
            </a:r>
          </a:p>
          <a:p>
            <a:r>
              <a:rPr lang="de-DE" dirty="0"/>
              <a:t>Budget abklären</a:t>
            </a:r>
          </a:p>
          <a:p>
            <a:r>
              <a:rPr lang="de-DE" dirty="0"/>
              <a:t>Projektumfang abstimmen</a:t>
            </a:r>
          </a:p>
          <a:p>
            <a:r>
              <a:rPr lang="de-DE" dirty="0"/>
              <a:t>Zusätzliche Ressourcen notwendig? </a:t>
            </a:r>
          </a:p>
          <a:p>
            <a:pPr lvl="1"/>
            <a:r>
              <a:rPr lang="de-DE" dirty="0"/>
              <a:t>besondere Fähigkeiten / Expertise</a:t>
            </a:r>
          </a:p>
          <a:p>
            <a:r>
              <a:rPr lang="de-DE" dirty="0"/>
              <a:t>Genehmigungen einholen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2A7ED-29B0-4441-89B3-A2D35C7A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F4638-8221-EE43-B5D2-2AE49FB6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31631-7945-A106-68E1-8F1D3EDA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940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8C26D-C86E-9DEE-0129-015CEDE2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5800"/>
            <a:ext cx="9828584" cy="1143000"/>
          </a:xfrm>
        </p:spPr>
        <p:txBody>
          <a:bodyPr/>
          <a:lstStyle/>
          <a:p>
            <a:r>
              <a:rPr lang="de-DE" sz="3400" dirty="0"/>
              <a:t>Allokation: Probleme und 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22978-1492-EFCF-EFCB-E8278545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8800"/>
            <a:ext cx="8229600" cy="4027363"/>
          </a:xfrm>
        </p:spPr>
        <p:txBody>
          <a:bodyPr>
            <a:normAutofit/>
          </a:bodyPr>
          <a:lstStyle/>
          <a:p>
            <a:r>
              <a:rPr lang="de-DE" dirty="0"/>
              <a:t>Überlastung (Burnout)</a:t>
            </a:r>
          </a:p>
          <a:p>
            <a:r>
              <a:rPr lang="de-DE" dirty="0"/>
              <a:t>Ressourcenabhängigkeiten</a:t>
            </a:r>
          </a:p>
          <a:p>
            <a:pPr lvl="1"/>
            <a:r>
              <a:rPr lang="de-DE" dirty="0"/>
              <a:t>Ressource nicht verfügbar</a:t>
            </a:r>
          </a:p>
          <a:p>
            <a:pPr lvl="1"/>
            <a:r>
              <a:rPr lang="de-DE" dirty="0"/>
              <a:t>Verzögerungen (?)</a:t>
            </a:r>
          </a:p>
          <a:p>
            <a:r>
              <a:rPr lang="de-DE" dirty="0"/>
              <a:t>Geringe Nutzung von Ressourcen</a:t>
            </a:r>
          </a:p>
          <a:p>
            <a:pPr lvl="1"/>
            <a:r>
              <a:rPr lang="de-DE" dirty="0"/>
              <a:t>Personalressourcen haben viel Overhead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AD2FF-C85A-C94C-58EB-300C2361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AC691-3AA5-FFD9-468E-E94002A6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6ADB7-86F8-425E-DCB9-5A855F4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133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0553C-AAB1-4611-2AF4-377DD6ED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1681"/>
            <a:ext cx="8229600" cy="1143000"/>
          </a:xfrm>
        </p:spPr>
        <p:txBody>
          <a:bodyPr/>
          <a:lstStyle/>
          <a:p>
            <a:r>
              <a:rPr lang="de-DE" dirty="0"/>
              <a:t>Ressourcencontrolling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16DCC-7C16-9D3C-5619-A91502DB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4681"/>
            <a:ext cx="8229600" cy="3633267"/>
          </a:xfrm>
        </p:spPr>
        <p:txBody>
          <a:bodyPr/>
          <a:lstStyle/>
          <a:p>
            <a:r>
              <a:rPr lang="de-DE" dirty="0"/>
              <a:t>Projektfortschritt überwachen</a:t>
            </a:r>
          </a:p>
          <a:p>
            <a:pPr lvl="1"/>
            <a:r>
              <a:rPr lang="de-DE" dirty="0"/>
              <a:t>Auslastung der Ressourcen</a:t>
            </a:r>
          </a:p>
          <a:p>
            <a:r>
              <a:rPr lang="de-DE" dirty="0"/>
              <a:t>Engpässe identifizieren und auflösen</a:t>
            </a:r>
          </a:p>
          <a:p>
            <a:pPr lvl="1"/>
            <a:r>
              <a:rPr lang="de-DE" dirty="0"/>
              <a:t>Mögliches </a:t>
            </a:r>
            <a:r>
              <a:rPr lang="de-DE" dirty="0" err="1"/>
              <a:t>Replanning</a:t>
            </a:r>
            <a:endParaRPr lang="de-DE" dirty="0"/>
          </a:p>
          <a:p>
            <a:r>
              <a:rPr lang="de-DE" dirty="0"/>
              <a:t>Ständige Kommunikation mit den Projektmitarbeitern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E1F5-4744-30BF-C7FC-496E8C8A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F2170-1665-DE3A-0F16-8732E0D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0D6199-A793-3BB3-B8DF-529FD9F3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892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3BBEF-EE61-D85D-1961-4A5D5AC3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Ressourcenverfügbarkeit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9438A-BE39-7A3E-0E83-E775F3E2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ACF9DF-6A2D-E806-E0FE-F8707F6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EF58-C907-3B7C-A3C1-23100E62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189ED-E05E-2DB6-76EC-2E52101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911023F-1E3C-7A19-D0FD-3916BB79F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9339"/>
              </p:ext>
            </p:extLst>
          </p:nvPr>
        </p:nvGraphicFramePr>
        <p:xfrm>
          <a:off x="1211796" y="2316502"/>
          <a:ext cx="6720408" cy="36332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0204">
                  <a:extLst>
                    <a:ext uri="{9D8B030D-6E8A-4147-A177-3AD203B41FA5}">
                      <a16:colId xmlns:a16="http://schemas.microsoft.com/office/drawing/2014/main" val="935348531"/>
                    </a:ext>
                  </a:extLst>
                </a:gridCol>
                <a:gridCol w="3360204">
                  <a:extLst>
                    <a:ext uri="{9D8B030D-6E8A-4147-A177-3AD203B41FA5}">
                      <a16:colId xmlns:a16="http://schemas.microsoft.com/office/drawing/2014/main" val="2848594756"/>
                    </a:ext>
                  </a:extLst>
                </a:gridCol>
              </a:tblGrid>
              <a:tr h="454158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2523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r>
                        <a:rPr lang="de-DE" dirty="0"/>
                        <a:t>Kalendertage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1211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34387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19750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34086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3200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02890"/>
                  </a:ext>
                </a:extLst>
              </a:tr>
              <a:tr h="454158">
                <a:tc>
                  <a:txBody>
                    <a:bodyPr/>
                    <a:lstStyle/>
                    <a:p>
                      <a:r>
                        <a:rPr lang="de-DE" dirty="0"/>
                        <a:t>Tatsächlich verfügbare Zeit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4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8581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64FA-8E34-6719-6E8D-3D6916C9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de-DE" dirty="0"/>
              <a:t>Praxis Zeiteinteilung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3C6B-9506-9051-D0DE-33F41673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4648"/>
            <a:ext cx="8229600" cy="3633267"/>
          </a:xfrm>
        </p:spPr>
        <p:txBody>
          <a:bodyPr/>
          <a:lstStyle/>
          <a:p>
            <a:r>
              <a:rPr lang="de-DE" dirty="0"/>
              <a:t>Auslastung in [%]</a:t>
            </a:r>
          </a:p>
          <a:p>
            <a:pPr lvl="1"/>
            <a:r>
              <a:rPr lang="de-DE" dirty="0"/>
              <a:t>Juniors: 80-90%</a:t>
            </a:r>
          </a:p>
          <a:p>
            <a:pPr lvl="1"/>
            <a:r>
              <a:rPr lang="de-DE" dirty="0"/>
              <a:t>Talente / Seniors: 60-80%</a:t>
            </a:r>
          </a:p>
          <a:p>
            <a:pPr lvl="1"/>
            <a:r>
              <a:rPr lang="de-DE" dirty="0"/>
              <a:t>Experten: 50-60%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F68C3-C17F-AD1E-68AE-86B056F8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382FD-DC46-C0CF-F003-E072392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DA95B-477B-8471-AC28-D244C83E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050" name="Picture 2" descr="Bild 4: Verkürzung der Durchlaufzeit durch Eliminierung von Wartezeiten">
            <a:extLst>
              <a:ext uri="{FF2B5EF4-FFF2-40B4-BE49-F238E27FC236}">
                <a16:creationId xmlns:a16="http://schemas.microsoft.com/office/drawing/2014/main" id="{C2B0BA76-3C29-9A0C-E14C-17A543DD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06706"/>
            <a:ext cx="6313512" cy="31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635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4430-42EA-2527-6421-64EFEEC8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Ressourcenmanager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47106C-2161-0DDF-CBC6-0BBD11D6C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307" y="2860701"/>
            <a:ext cx="7779386" cy="329684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11ACE-80CC-4E37-5C1E-A7BE386E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E1866-7BD7-AF7C-90F8-C79A002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BADD1-F127-9478-F8D5-2C5256D8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18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Bildschirmpräsentation (4:3)</PresentationFormat>
  <Paragraphs>93</Paragraphs>
  <Slides>11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Söhne</vt:lpstr>
      <vt:lpstr>Wingdings</vt:lpstr>
      <vt:lpstr>SZ-Design</vt:lpstr>
      <vt:lpstr>Adobe Acrobat Document</vt:lpstr>
      <vt:lpstr>Ressourcenmanagement</vt:lpstr>
      <vt:lpstr>Ressourcenverfügbarkeit</vt:lpstr>
      <vt:lpstr>Ressourcenplanung / Ressourcenverteilung</vt:lpstr>
      <vt:lpstr>Optimale Ressourcenallokation</vt:lpstr>
      <vt:lpstr>Allokation: Probleme und Schwierigkeiten</vt:lpstr>
      <vt:lpstr>Ressourcencontrolling</vt:lpstr>
      <vt:lpstr>Ressourcenverfügbarkeit</vt:lpstr>
      <vt:lpstr>Praxis Zeiteinteilung</vt:lpstr>
      <vt:lpstr>Ressourcenmanager</vt:lpstr>
      <vt:lpstr>ERP (Enterprise-Resource-Planning)</vt:lpstr>
      <vt:lpstr>Ressourcenmanagement mit ChatGPT?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2023-11-20T21:29:45Z</dcterms:modified>
</cp:coreProperties>
</file>