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16" r:id="rId3"/>
    <p:sldId id="325" r:id="rId4"/>
    <p:sldId id="324" r:id="rId5"/>
    <p:sldId id="332" r:id="rId6"/>
    <p:sldId id="329" r:id="rId7"/>
    <p:sldId id="330" r:id="rId8"/>
    <p:sldId id="341" r:id="rId9"/>
    <p:sldId id="336" r:id="rId10"/>
    <p:sldId id="339" r:id="rId11"/>
    <p:sldId id="338" r:id="rId12"/>
    <p:sldId id="327" r:id="rId13"/>
    <p:sldId id="334" r:id="rId14"/>
    <p:sldId id="344" r:id="rId15"/>
    <p:sldId id="342" r:id="rId16"/>
    <p:sldId id="328" r:id="rId17"/>
    <p:sldId id="326" r:id="rId18"/>
    <p:sldId id="333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C38C42-E840-44A8-B154-F2FF2679F4FF}" v="5" dt="2023-11-19T22:28:04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40" autoAdjust="0"/>
    <p:restoredTop sz="67918" autoAdjust="0"/>
  </p:normalViewPr>
  <p:slideViewPr>
    <p:cSldViewPr>
      <p:cViewPr varScale="1">
        <p:scale>
          <a:sx n="75" d="100"/>
          <a:sy n="75" d="100"/>
        </p:scale>
        <p:origin x="294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.luegbauer@gmail.com" userId="9783120efb7813f2" providerId="LiveId" clId="{B1C38C42-E840-44A8-B154-F2FF2679F4FF}"/>
    <pc:docChg chg="undo custSel addSld delSld modSld sldOrd">
      <pc:chgData name="patrick.luegbauer@gmail.com" userId="9783120efb7813f2" providerId="LiveId" clId="{B1C38C42-E840-44A8-B154-F2FF2679F4FF}" dt="2023-11-19T23:32:16.439" v="8485" actId="729"/>
      <pc:docMkLst>
        <pc:docMk/>
      </pc:docMkLst>
      <pc:sldChg chg="modSp mod modNotesTx">
        <pc:chgData name="patrick.luegbauer@gmail.com" userId="9783120efb7813f2" providerId="LiveId" clId="{B1C38C42-E840-44A8-B154-F2FF2679F4FF}" dt="2023-11-16T20:34:03.585" v="17" actId="20577"/>
        <pc:sldMkLst>
          <pc:docMk/>
          <pc:sldMk cId="2874469525" sldId="256"/>
        </pc:sldMkLst>
        <pc:spChg chg="mod">
          <ac:chgData name="patrick.luegbauer@gmail.com" userId="9783120efb7813f2" providerId="LiveId" clId="{B1C38C42-E840-44A8-B154-F2FF2679F4FF}" dt="2023-11-16T20:33:45.171" v="16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B1C38C42-E840-44A8-B154-F2FF2679F4FF}" dt="2023-11-16T20:33:37.862" v="10" actId="47"/>
        <pc:sldMkLst>
          <pc:docMk/>
          <pc:sldMk cId="1196960734" sldId="308"/>
        </pc:sldMkLst>
      </pc:sldChg>
      <pc:sldChg chg="del">
        <pc:chgData name="patrick.luegbauer@gmail.com" userId="9783120efb7813f2" providerId="LiveId" clId="{B1C38C42-E840-44A8-B154-F2FF2679F4FF}" dt="2023-11-16T20:33:13.546" v="0" actId="47"/>
        <pc:sldMkLst>
          <pc:docMk/>
          <pc:sldMk cId="1491245995" sldId="311"/>
        </pc:sldMkLst>
      </pc:sldChg>
      <pc:sldChg chg="del">
        <pc:chgData name="patrick.luegbauer@gmail.com" userId="9783120efb7813f2" providerId="LiveId" clId="{B1C38C42-E840-44A8-B154-F2FF2679F4FF}" dt="2023-11-16T20:33:15.214" v="4" actId="47"/>
        <pc:sldMkLst>
          <pc:docMk/>
          <pc:sldMk cId="3479589220" sldId="313"/>
        </pc:sldMkLst>
      </pc:sldChg>
      <pc:sldChg chg="del">
        <pc:chgData name="patrick.luegbauer@gmail.com" userId="9783120efb7813f2" providerId="LiveId" clId="{B1C38C42-E840-44A8-B154-F2FF2679F4FF}" dt="2023-11-16T20:33:14.275" v="1" actId="47"/>
        <pc:sldMkLst>
          <pc:docMk/>
          <pc:sldMk cId="32404041" sldId="314"/>
        </pc:sldMkLst>
      </pc:sldChg>
      <pc:sldChg chg="modSp mod modNotesTx">
        <pc:chgData name="patrick.luegbauer@gmail.com" userId="9783120efb7813f2" providerId="LiveId" clId="{B1C38C42-E840-44A8-B154-F2FF2679F4FF}" dt="2023-11-19T21:31:00.949" v="6117" actId="20577"/>
        <pc:sldMkLst>
          <pc:docMk/>
          <pc:sldMk cId="3008292427" sldId="316"/>
        </pc:sldMkLst>
        <pc:spChg chg="mod">
          <ac:chgData name="patrick.luegbauer@gmail.com" userId="9783120efb7813f2" providerId="LiveId" clId="{B1C38C42-E840-44A8-B154-F2FF2679F4FF}" dt="2023-11-19T21:31:00.949" v="6117" actId="20577"/>
          <ac:spMkLst>
            <pc:docMk/>
            <pc:sldMk cId="3008292427" sldId="316"/>
            <ac:spMk id="3" creationId="{3DDAC97C-F5DF-35C9-D5E8-CE5BEE8AF8A5}"/>
          </ac:spMkLst>
        </pc:spChg>
      </pc:sldChg>
      <pc:sldChg chg="del">
        <pc:chgData name="patrick.luegbauer@gmail.com" userId="9783120efb7813f2" providerId="LiveId" clId="{B1C38C42-E840-44A8-B154-F2FF2679F4FF}" dt="2023-11-16T20:33:15.445" v="5" actId="47"/>
        <pc:sldMkLst>
          <pc:docMk/>
          <pc:sldMk cId="1125858153" sldId="317"/>
        </pc:sldMkLst>
      </pc:sldChg>
      <pc:sldChg chg="del">
        <pc:chgData name="patrick.luegbauer@gmail.com" userId="9783120efb7813f2" providerId="LiveId" clId="{B1C38C42-E840-44A8-B154-F2FF2679F4FF}" dt="2023-11-16T20:33:15.832" v="6" actId="47"/>
        <pc:sldMkLst>
          <pc:docMk/>
          <pc:sldMk cId="3472663539" sldId="318"/>
        </pc:sldMkLst>
      </pc:sldChg>
      <pc:sldChg chg="del">
        <pc:chgData name="patrick.luegbauer@gmail.com" userId="9783120efb7813f2" providerId="LiveId" clId="{B1C38C42-E840-44A8-B154-F2FF2679F4FF}" dt="2023-11-16T20:33:16.765" v="7" actId="47"/>
        <pc:sldMkLst>
          <pc:docMk/>
          <pc:sldMk cId="3350918106" sldId="319"/>
        </pc:sldMkLst>
      </pc:sldChg>
      <pc:sldChg chg="del">
        <pc:chgData name="patrick.luegbauer@gmail.com" userId="9783120efb7813f2" providerId="LiveId" clId="{B1C38C42-E840-44A8-B154-F2FF2679F4FF}" dt="2023-11-16T20:33:17.946" v="9" actId="47"/>
        <pc:sldMkLst>
          <pc:docMk/>
          <pc:sldMk cId="2951274676" sldId="320"/>
        </pc:sldMkLst>
      </pc:sldChg>
      <pc:sldChg chg="del">
        <pc:chgData name="patrick.luegbauer@gmail.com" userId="9783120efb7813f2" providerId="LiveId" clId="{B1C38C42-E840-44A8-B154-F2FF2679F4FF}" dt="2023-11-16T20:33:14.605" v="2" actId="47"/>
        <pc:sldMkLst>
          <pc:docMk/>
          <pc:sldMk cId="2941694023" sldId="321"/>
        </pc:sldMkLst>
      </pc:sldChg>
      <pc:sldChg chg="del">
        <pc:chgData name="patrick.luegbauer@gmail.com" userId="9783120efb7813f2" providerId="LiveId" clId="{B1C38C42-E840-44A8-B154-F2FF2679F4FF}" dt="2023-11-16T20:33:14.898" v="3" actId="47"/>
        <pc:sldMkLst>
          <pc:docMk/>
          <pc:sldMk cId="3082133950" sldId="322"/>
        </pc:sldMkLst>
      </pc:sldChg>
      <pc:sldChg chg="del">
        <pc:chgData name="patrick.luegbauer@gmail.com" userId="9783120efb7813f2" providerId="LiveId" clId="{B1C38C42-E840-44A8-B154-F2FF2679F4FF}" dt="2023-11-16T20:33:17.255" v="8" actId="47"/>
        <pc:sldMkLst>
          <pc:docMk/>
          <pc:sldMk cId="3186369714" sldId="323"/>
        </pc:sldMkLst>
      </pc:sldChg>
      <pc:sldChg chg="modSp mod ord modNotesTx">
        <pc:chgData name="patrick.luegbauer@gmail.com" userId="9783120efb7813f2" providerId="LiveId" clId="{B1C38C42-E840-44A8-B154-F2FF2679F4FF}" dt="2023-11-19T20:50:55.089" v="5978" actId="5793"/>
        <pc:sldMkLst>
          <pc:docMk/>
          <pc:sldMk cId="4192188084" sldId="324"/>
        </pc:sldMkLst>
        <pc:spChg chg="mod">
          <ac:chgData name="patrick.luegbauer@gmail.com" userId="9783120efb7813f2" providerId="LiveId" clId="{B1C38C42-E840-44A8-B154-F2FF2679F4FF}" dt="2023-11-19T20:44:15.715" v="5681" actId="1076"/>
          <ac:spMkLst>
            <pc:docMk/>
            <pc:sldMk cId="4192188084" sldId="324"/>
            <ac:spMk id="2" creationId="{8B89328E-2FB3-D123-C1E9-6BE9C910C929}"/>
          </ac:spMkLst>
        </pc:spChg>
        <pc:spChg chg="mod">
          <ac:chgData name="patrick.luegbauer@gmail.com" userId="9783120efb7813f2" providerId="LiveId" clId="{B1C38C42-E840-44A8-B154-F2FF2679F4FF}" dt="2023-11-19T20:44:19.172" v="5683" actId="27636"/>
          <ac:spMkLst>
            <pc:docMk/>
            <pc:sldMk cId="4192188084" sldId="324"/>
            <ac:spMk id="3" creationId="{10EDAB27-17FE-1D03-95A5-B965B8350821}"/>
          </ac:spMkLst>
        </pc:spChg>
      </pc:sldChg>
      <pc:sldChg chg="modSp mod ord modNotesTx">
        <pc:chgData name="patrick.luegbauer@gmail.com" userId="9783120efb7813f2" providerId="LiveId" clId="{B1C38C42-E840-44A8-B154-F2FF2679F4FF}" dt="2023-11-19T20:43:29.164" v="5632" actId="113"/>
        <pc:sldMkLst>
          <pc:docMk/>
          <pc:sldMk cId="4284761783" sldId="325"/>
        </pc:sldMkLst>
        <pc:spChg chg="mod">
          <ac:chgData name="patrick.luegbauer@gmail.com" userId="9783120efb7813f2" providerId="LiveId" clId="{B1C38C42-E840-44A8-B154-F2FF2679F4FF}" dt="2023-11-19T20:40:38.437" v="5514" actId="113"/>
          <ac:spMkLst>
            <pc:docMk/>
            <pc:sldMk cId="4284761783" sldId="325"/>
            <ac:spMk id="3" creationId="{395E162D-3CB9-5642-297B-A1B5F1F5D308}"/>
          </ac:spMkLst>
        </pc:spChg>
      </pc:sldChg>
      <pc:sldChg chg="modNotesTx">
        <pc:chgData name="patrick.luegbauer@gmail.com" userId="9783120efb7813f2" providerId="LiveId" clId="{B1C38C42-E840-44A8-B154-F2FF2679F4FF}" dt="2023-11-19T23:31:11.133" v="8380" actId="20577"/>
        <pc:sldMkLst>
          <pc:docMk/>
          <pc:sldMk cId="218248495" sldId="326"/>
        </pc:sldMkLst>
      </pc:sldChg>
      <pc:sldChg chg="ord modNotesTx">
        <pc:chgData name="patrick.luegbauer@gmail.com" userId="9783120efb7813f2" providerId="LiveId" clId="{B1C38C42-E840-44A8-B154-F2FF2679F4FF}" dt="2023-11-19T23:17:09.963" v="8179"/>
        <pc:sldMkLst>
          <pc:docMk/>
          <pc:sldMk cId="1967367677" sldId="327"/>
        </pc:sldMkLst>
      </pc:sldChg>
      <pc:sldChg chg="modNotesTx">
        <pc:chgData name="patrick.luegbauer@gmail.com" userId="9783120efb7813f2" providerId="LiveId" clId="{B1C38C42-E840-44A8-B154-F2FF2679F4FF}" dt="2023-11-19T23:31:45.845" v="8484" actId="20577"/>
        <pc:sldMkLst>
          <pc:docMk/>
          <pc:sldMk cId="3302131504" sldId="328"/>
        </pc:sldMkLst>
      </pc:sldChg>
      <pc:sldChg chg="modSp mod ord modNotesTx">
        <pc:chgData name="patrick.luegbauer@gmail.com" userId="9783120efb7813f2" providerId="LiveId" clId="{B1C38C42-E840-44A8-B154-F2FF2679F4FF}" dt="2023-11-19T22:31:22.831" v="6875" actId="113"/>
        <pc:sldMkLst>
          <pc:docMk/>
          <pc:sldMk cId="2103896471" sldId="329"/>
        </pc:sldMkLst>
        <pc:spChg chg="mod">
          <ac:chgData name="patrick.luegbauer@gmail.com" userId="9783120efb7813f2" providerId="LiveId" clId="{B1C38C42-E840-44A8-B154-F2FF2679F4FF}" dt="2023-11-19T21:38:36.756" v="6123" actId="6549"/>
          <ac:spMkLst>
            <pc:docMk/>
            <pc:sldMk cId="2103896471" sldId="329"/>
            <ac:spMk id="3" creationId="{8348D5C3-0C55-571F-579E-174214D9D87E}"/>
          </ac:spMkLst>
        </pc:spChg>
      </pc:sldChg>
      <pc:sldChg chg="ord modNotesTx">
        <pc:chgData name="patrick.luegbauer@gmail.com" userId="9783120efb7813f2" providerId="LiveId" clId="{B1C38C42-E840-44A8-B154-F2FF2679F4FF}" dt="2023-11-19T22:22:13.889" v="6657" actId="20577"/>
        <pc:sldMkLst>
          <pc:docMk/>
          <pc:sldMk cId="4059212428" sldId="330"/>
        </pc:sldMkLst>
      </pc:sldChg>
      <pc:sldChg chg="modSp mod ord modNotesTx">
        <pc:chgData name="patrick.luegbauer@gmail.com" userId="9783120efb7813f2" providerId="LiveId" clId="{B1C38C42-E840-44A8-B154-F2FF2679F4FF}" dt="2023-11-19T22:37:57.116" v="7189" actId="20577"/>
        <pc:sldMkLst>
          <pc:docMk/>
          <pc:sldMk cId="1015126969" sldId="331"/>
        </pc:sldMkLst>
        <pc:picChg chg="mod">
          <ac:chgData name="patrick.luegbauer@gmail.com" userId="9783120efb7813f2" providerId="LiveId" clId="{B1C38C42-E840-44A8-B154-F2FF2679F4FF}" dt="2023-11-19T22:36:16.556" v="7095" actId="14100"/>
          <ac:picMkLst>
            <pc:docMk/>
            <pc:sldMk cId="1015126969" sldId="331"/>
            <ac:picMk id="7" creationId="{6B0C3A96-8A86-99A3-0297-7EF59D98810A}"/>
          </ac:picMkLst>
        </pc:picChg>
      </pc:sldChg>
      <pc:sldChg chg="modSp mod ord modNotesTx">
        <pc:chgData name="patrick.luegbauer@gmail.com" userId="9783120efb7813f2" providerId="LiveId" clId="{B1C38C42-E840-44A8-B154-F2FF2679F4FF}" dt="2023-11-19T21:05:29.964" v="6083" actId="20577"/>
        <pc:sldMkLst>
          <pc:docMk/>
          <pc:sldMk cId="3899903381" sldId="332"/>
        </pc:sldMkLst>
        <pc:spChg chg="mod">
          <ac:chgData name="patrick.luegbauer@gmail.com" userId="9783120efb7813f2" providerId="LiveId" clId="{B1C38C42-E840-44A8-B154-F2FF2679F4FF}" dt="2023-11-19T20:44:36.723" v="5693" actId="404"/>
          <ac:spMkLst>
            <pc:docMk/>
            <pc:sldMk cId="3899903381" sldId="332"/>
            <ac:spMk id="3" creationId="{E7E3B25C-7DAE-15ED-AE79-F2D582D57FBA}"/>
          </ac:spMkLst>
        </pc:spChg>
      </pc:sldChg>
      <pc:sldChg chg="mod modShow">
        <pc:chgData name="patrick.luegbauer@gmail.com" userId="9783120efb7813f2" providerId="LiveId" clId="{B1C38C42-E840-44A8-B154-F2FF2679F4FF}" dt="2023-11-19T23:32:16.439" v="8485" actId="729"/>
        <pc:sldMkLst>
          <pc:docMk/>
          <pc:sldMk cId="4213992434" sldId="333"/>
        </pc:sldMkLst>
      </pc:sldChg>
      <pc:sldChg chg="modSp new mod modNotesTx">
        <pc:chgData name="patrick.luegbauer@gmail.com" userId="9783120efb7813f2" providerId="LiveId" clId="{B1C38C42-E840-44A8-B154-F2FF2679F4FF}" dt="2023-11-19T23:21:22.701" v="8280"/>
        <pc:sldMkLst>
          <pc:docMk/>
          <pc:sldMk cId="2909468148" sldId="334"/>
        </pc:sldMkLst>
        <pc:spChg chg="mod">
          <ac:chgData name="patrick.luegbauer@gmail.com" userId="9783120efb7813f2" providerId="LiveId" clId="{B1C38C42-E840-44A8-B154-F2FF2679F4FF}" dt="2023-11-19T20:37:16.395" v="5468" actId="1076"/>
          <ac:spMkLst>
            <pc:docMk/>
            <pc:sldMk cId="2909468148" sldId="334"/>
            <ac:spMk id="2" creationId="{3464499E-920E-ADAE-5845-06789B29C19F}"/>
          </ac:spMkLst>
        </pc:spChg>
        <pc:spChg chg="mod">
          <ac:chgData name="patrick.luegbauer@gmail.com" userId="9783120efb7813f2" providerId="LiveId" clId="{B1C38C42-E840-44A8-B154-F2FF2679F4FF}" dt="2023-11-19T23:21:22.701" v="8280"/>
          <ac:spMkLst>
            <pc:docMk/>
            <pc:sldMk cId="2909468148" sldId="334"/>
            <ac:spMk id="3" creationId="{43D1475F-4B12-53EE-8A0B-3E1A7C8CAFA4}"/>
          </ac:spMkLst>
        </pc:spChg>
      </pc:sldChg>
      <pc:sldChg chg="modSp new del mod ord">
        <pc:chgData name="patrick.luegbauer@gmail.com" userId="9783120efb7813f2" providerId="LiveId" clId="{B1C38C42-E840-44A8-B154-F2FF2679F4FF}" dt="2023-11-19T21:17:24.804" v="6091" actId="47"/>
        <pc:sldMkLst>
          <pc:docMk/>
          <pc:sldMk cId="1707827506" sldId="335"/>
        </pc:sldMkLst>
        <pc:spChg chg="mod">
          <ac:chgData name="patrick.luegbauer@gmail.com" userId="9783120efb7813f2" providerId="LiveId" clId="{B1C38C42-E840-44A8-B154-F2FF2679F4FF}" dt="2023-11-16T22:15:51.862" v="1329" actId="313"/>
          <ac:spMkLst>
            <pc:docMk/>
            <pc:sldMk cId="1707827506" sldId="335"/>
            <ac:spMk id="3" creationId="{D006C006-1510-E4BA-B11E-49D1A2E490EA}"/>
          </ac:spMkLst>
        </pc:spChg>
      </pc:sldChg>
      <pc:sldChg chg="modSp new mod ord modNotesTx">
        <pc:chgData name="patrick.luegbauer@gmail.com" userId="9783120efb7813f2" providerId="LiveId" clId="{B1C38C42-E840-44A8-B154-F2FF2679F4FF}" dt="2023-11-19T22:35:28.684" v="7088" actId="20577"/>
        <pc:sldMkLst>
          <pc:docMk/>
          <pc:sldMk cId="2732334243" sldId="336"/>
        </pc:sldMkLst>
        <pc:spChg chg="mod">
          <ac:chgData name="patrick.luegbauer@gmail.com" userId="9783120efb7813f2" providerId="LiveId" clId="{B1C38C42-E840-44A8-B154-F2FF2679F4FF}" dt="2023-11-16T22:17:00.087" v="1348" actId="20577"/>
          <ac:spMkLst>
            <pc:docMk/>
            <pc:sldMk cId="2732334243" sldId="336"/>
            <ac:spMk id="2" creationId="{62DA96C9-45A4-197B-9405-1CD52FA92256}"/>
          </ac:spMkLst>
        </pc:spChg>
        <pc:spChg chg="mod">
          <ac:chgData name="patrick.luegbauer@gmail.com" userId="9783120efb7813f2" providerId="LiveId" clId="{B1C38C42-E840-44A8-B154-F2FF2679F4FF}" dt="2023-11-19T22:35:28.684" v="7088" actId="20577"/>
          <ac:spMkLst>
            <pc:docMk/>
            <pc:sldMk cId="2732334243" sldId="336"/>
            <ac:spMk id="3" creationId="{ED8AB981-EF51-049F-688D-124E68F7608A}"/>
          </ac:spMkLst>
        </pc:spChg>
      </pc:sldChg>
      <pc:sldChg chg="modSp new del mod">
        <pc:chgData name="patrick.luegbauer@gmail.com" userId="9783120efb7813f2" providerId="LiveId" clId="{B1C38C42-E840-44A8-B154-F2FF2679F4FF}" dt="2023-11-19T23:17:14.167" v="8180" actId="47"/>
        <pc:sldMkLst>
          <pc:docMk/>
          <pc:sldMk cId="4227785643" sldId="337"/>
        </pc:sldMkLst>
        <pc:spChg chg="mod">
          <ac:chgData name="patrick.luegbauer@gmail.com" userId="9783120efb7813f2" providerId="LiveId" clId="{B1C38C42-E840-44A8-B154-F2FF2679F4FF}" dt="2023-11-16T22:19:34.224" v="1382" actId="20577"/>
          <ac:spMkLst>
            <pc:docMk/>
            <pc:sldMk cId="4227785643" sldId="337"/>
            <ac:spMk id="2" creationId="{9DB73857-65DF-C5CC-8A50-CA7481E653F8}"/>
          </ac:spMkLst>
        </pc:spChg>
      </pc:sldChg>
      <pc:sldChg chg="modSp new mod modNotesTx">
        <pc:chgData name="patrick.luegbauer@gmail.com" userId="9783120efb7813f2" providerId="LiveId" clId="{B1C38C42-E840-44A8-B154-F2FF2679F4FF}" dt="2023-11-19T23:17:02.453" v="8178" actId="20577"/>
        <pc:sldMkLst>
          <pc:docMk/>
          <pc:sldMk cId="1052720746" sldId="338"/>
        </pc:sldMkLst>
        <pc:spChg chg="mod">
          <ac:chgData name="patrick.luegbauer@gmail.com" userId="9783120efb7813f2" providerId="LiveId" clId="{B1C38C42-E840-44A8-B154-F2FF2679F4FF}" dt="2023-11-19T21:19:02.751" v="6094" actId="20577"/>
          <ac:spMkLst>
            <pc:docMk/>
            <pc:sldMk cId="1052720746" sldId="338"/>
            <ac:spMk id="2" creationId="{FBBFDD04-64E2-2A3A-EE76-8935F77496F3}"/>
          </ac:spMkLst>
        </pc:spChg>
        <pc:spChg chg="mod">
          <ac:chgData name="patrick.luegbauer@gmail.com" userId="9783120efb7813f2" providerId="LiveId" clId="{B1C38C42-E840-44A8-B154-F2FF2679F4FF}" dt="2023-11-19T23:15:39.368" v="8029" actId="20577"/>
          <ac:spMkLst>
            <pc:docMk/>
            <pc:sldMk cId="1052720746" sldId="338"/>
            <ac:spMk id="3" creationId="{9033626B-AFA3-F3B5-5065-948B241A943B}"/>
          </ac:spMkLst>
        </pc:spChg>
      </pc:sldChg>
      <pc:sldChg chg="modSp new mod ord modNotesTx">
        <pc:chgData name="patrick.luegbauer@gmail.com" userId="9783120efb7813f2" providerId="LiveId" clId="{B1C38C42-E840-44A8-B154-F2FF2679F4FF}" dt="2023-11-19T23:14:51.541" v="7999" actId="20577"/>
        <pc:sldMkLst>
          <pc:docMk/>
          <pc:sldMk cId="91425807" sldId="339"/>
        </pc:sldMkLst>
        <pc:spChg chg="mod">
          <ac:chgData name="patrick.luegbauer@gmail.com" userId="9783120efb7813f2" providerId="LiveId" clId="{B1C38C42-E840-44A8-B154-F2FF2679F4FF}" dt="2023-11-16T22:44:10.052" v="2309" actId="20577"/>
          <ac:spMkLst>
            <pc:docMk/>
            <pc:sldMk cId="91425807" sldId="339"/>
            <ac:spMk id="2" creationId="{A0561F1C-0549-F920-98BD-1BB333688330}"/>
          </ac:spMkLst>
        </pc:spChg>
        <pc:spChg chg="mod">
          <ac:chgData name="patrick.luegbauer@gmail.com" userId="9783120efb7813f2" providerId="LiveId" clId="{B1C38C42-E840-44A8-B154-F2FF2679F4FF}" dt="2023-11-19T23:13:51.365" v="7952" actId="20577"/>
          <ac:spMkLst>
            <pc:docMk/>
            <pc:sldMk cId="91425807" sldId="339"/>
            <ac:spMk id="3" creationId="{A0C490B0-5D10-1FAA-DB01-D8DFE89730DA}"/>
          </ac:spMkLst>
        </pc:spChg>
      </pc:sldChg>
      <pc:sldChg chg="modSp new del mod ord">
        <pc:chgData name="patrick.luegbauer@gmail.com" userId="9783120efb7813f2" providerId="LiveId" clId="{B1C38C42-E840-44A8-B154-F2FF2679F4FF}" dt="2023-11-19T22:31:25.311" v="6876" actId="47"/>
        <pc:sldMkLst>
          <pc:docMk/>
          <pc:sldMk cId="1135921080" sldId="340"/>
        </pc:sldMkLst>
        <pc:spChg chg="mod">
          <ac:chgData name="patrick.luegbauer@gmail.com" userId="9783120efb7813f2" providerId="LiveId" clId="{B1C38C42-E840-44A8-B154-F2FF2679F4FF}" dt="2023-11-16T22:48:55.853" v="2696" actId="20577"/>
          <ac:spMkLst>
            <pc:docMk/>
            <pc:sldMk cId="1135921080" sldId="340"/>
            <ac:spMk id="2" creationId="{9542E473-9BF8-84F0-A29C-02B183723AD3}"/>
          </ac:spMkLst>
        </pc:spChg>
        <pc:spChg chg="mod">
          <ac:chgData name="patrick.luegbauer@gmail.com" userId="9783120efb7813f2" providerId="LiveId" clId="{B1C38C42-E840-44A8-B154-F2FF2679F4FF}" dt="2023-11-16T22:49:04.284" v="2732" actId="20577"/>
          <ac:spMkLst>
            <pc:docMk/>
            <pc:sldMk cId="1135921080" sldId="340"/>
            <ac:spMk id="3" creationId="{1AB45AF4-B62C-D518-CB3B-3CF92F195C66}"/>
          </ac:spMkLst>
        </pc:spChg>
      </pc:sldChg>
      <pc:sldChg chg="addSp delSp modSp new mod ord modNotesTx">
        <pc:chgData name="patrick.luegbauer@gmail.com" userId="9783120efb7813f2" providerId="LiveId" clId="{B1C38C42-E840-44A8-B154-F2FF2679F4FF}" dt="2023-11-19T22:30:35.215" v="6874" actId="20577"/>
        <pc:sldMkLst>
          <pc:docMk/>
          <pc:sldMk cId="796520775" sldId="341"/>
        </pc:sldMkLst>
        <pc:spChg chg="mod">
          <ac:chgData name="patrick.luegbauer@gmail.com" userId="9783120efb7813f2" providerId="LiveId" clId="{B1C38C42-E840-44A8-B154-F2FF2679F4FF}" dt="2023-11-19T22:28:48.524" v="6728" actId="20577"/>
          <ac:spMkLst>
            <pc:docMk/>
            <pc:sldMk cId="796520775" sldId="341"/>
            <ac:spMk id="2" creationId="{3E638204-00EA-1EC7-EB90-184AC7BA9B07}"/>
          </ac:spMkLst>
        </pc:spChg>
        <pc:spChg chg="del">
          <ac:chgData name="patrick.luegbauer@gmail.com" userId="9783120efb7813f2" providerId="LiveId" clId="{B1C38C42-E840-44A8-B154-F2FF2679F4FF}" dt="2023-11-17T00:08:25.166" v="3519" actId="22"/>
          <ac:spMkLst>
            <pc:docMk/>
            <pc:sldMk cId="796520775" sldId="341"/>
            <ac:spMk id="3" creationId="{FF3F3075-753E-20DA-589F-C71BD3C9142F}"/>
          </ac:spMkLst>
        </pc:spChg>
        <pc:picChg chg="add mod ord modCrop">
          <ac:chgData name="patrick.luegbauer@gmail.com" userId="9783120efb7813f2" providerId="LiveId" clId="{B1C38C42-E840-44A8-B154-F2FF2679F4FF}" dt="2023-11-19T22:29:33.539" v="6743" actId="1076"/>
          <ac:picMkLst>
            <pc:docMk/>
            <pc:sldMk cId="796520775" sldId="341"/>
            <ac:picMk id="8" creationId="{43E1C0F6-8CDC-FFCC-0CC8-BE1844C89FA3}"/>
          </ac:picMkLst>
        </pc:picChg>
      </pc:sldChg>
      <pc:sldChg chg="addSp modSp new mod modNotesTx">
        <pc:chgData name="patrick.luegbauer@gmail.com" userId="9783120efb7813f2" providerId="LiveId" clId="{B1C38C42-E840-44A8-B154-F2FF2679F4FF}" dt="2023-11-19T23:29:26.141" v="8368" actId="20577"/>
        <pc:sldMkLst>
          <pc:docMk/>
          <pc:sldMk cId="2404181946" sldId="342"/>
        </pc:sldMkLst>
        <pc:picChg chg="add mod modCrop">
          <ac:chgData name="patrick.luegbauer@gmail.com" userId="9783120efb7813f2" providerId="LiveId" clId="{B1C38C42-E840-44A8-B154-F2FF2679F4FF}" dt="2023-11-19T23:29:09.150" v="8296" actId="732"/>
          <ac:picMkLst>
            <pc:docMk/>
            <pc:sldMk cId="2404181946" sldId="342"/>
            <ac:picMk id="8" creationId="{C0712116-4C14-796F-D6D5-33FB02924693}"/>
          </ac:picMkLst>
        </pc:picChg>
      </pc:sldChg>
      <pc:sldChg chg="modSp new del mod modNotesTx">
        <pc:chgData name="patrick.luegbauer@gmail.com" userId="9783120efb7813f2" providerId="LiveId" clId="{B1C38C42-E840-44A8-B154-F2FF2679F4FF}" dt="2023-11-19T20:40:12.916" v="5509" actId="47"/>
        <pc:sldMkLst>
          <pc:docMk/>
          <pc:sldMk cId="349811310" sldId="343"/>
        </pc:sldMkLst>
        <pc:spChg chg="mod">
          <ac:chgData name="patrick.luegbauer@gmail.com" userId="9783120efb7813f2" providerId="LiveId" clId="{B1C38C42-E840-44A8-B154-F2FF2679F4FF}" dt="2023-11-19T20:29:19.778" v="5044" actId="27636"/>
          <ac:spMkLst>
            <pc:docMk/>
            <pc:sldMk cId="349811310" sldId="343"/>
            <ac:spMk id="3" creationId="{8EC9337B-E777-C5CE-DA95-3DF570D114B0}"/>
          </ac:spMkLst>
        </pc:spChg>
      </pc:sldChg>
      <pc:sldChg chg="modSp add mod">
        <pc:chgData name="patrick.luegbauer@gmail.com" userId="9783120efb7813f2" providerId="LiveId" clId="{B1C38C42-E840-44A8-B154-F2FF2679F4FF}" dt="2023-11-19T23:22:08.405" v="8294" actId="20577"/>
        <pc:sldMkLst>
          <pc:docMk/>
          <pc:sldMk cId="3987151400" sldId="344"/>
        </pc:sldMkLst>
        <pc:spChg chg="mod">
          <ac:chgData name="patrick.luegbauer@gmail.com" userId="9783120efb7813f2" providerId="LiveId" clId="{B1C38C42-E840-44A8-B154-F2FF2679F4FF}" dt="2023-11-19T20:38:32.205" v="5496" actId="6549"/>
          <ac:spMkLst>
            <pc:docMk/>
            <pc:sldMk cId="3987151400" sldId="344"/>
            <ac:spMk id="2" creationId="{3464499E-920E-ADAE-5845-06789B29C19F}"/>
          </ac:spMkLst>
        </pc:spChg>
        <pc:spChg chg="mod">
          <ac:chgData name="patrick.luegbauer@gmail.com" userId="9783120efb7813f2" providerId="LiveId" clId="{B1C38C42-E840-44A8-B154-F2FF2679F4FF}" dt="2023-11-19T23:22:08.405" v="8294" actId="20577"/>
          <ac:spMkLst>
            <pc:docMk/>
            <pc:sldMk cId="3987151400" sldId="344"/>
            <ac:spMk id="3" creationId="{43D1475F-4B12-53EE-8A0B-3E1A7C8CAFA4}"/>
          </ac:spMkLst>
        </pc:spChg>
      </pc:sldChg>
      <pc:sldChg chg="addSp modSp new del mod">
        <pc:chgData name="patrick.luegbauer@gmail.com" userId="9783120efb7813f2" providerId="LiveId" clId="{B1C38C42-E840-44A8-B154-F2FF2679F4FF}" dt="2023-11-19T22:29:35.750" v="6744" actId="47"/>
        <pc:sldMkLst>
          <pc:docMk/>
          <pc:sldMk cId="1007396176" sldId="345"/>
        </pc:sldMkLst>
        <pc:spChg chg="mod">
          <ac:chgData name="patrick.luegbauer@gmail.com" userId="9783120efb7813f2" providerId="LiveId" clId="{B1C38C42-E840-44A8-B154-F2FF2679F4FF}" dt="2023-11-19T22:28:13.097" v="6680" actId="20577"/>
          <ac:spMkLst>
            <pc:docMk/>
            <pc:sldMk cId="1007396176" sldId="345"/>
            <ac:spMk id="2" creationId="{59654CE8-B172-6794-9EF3-0F8A41BEA775}"/>
          </ac:spMkLst>
        </pc:spChg>
        <pc:spChg chg="mod">
          <ac:chgData name="patrick.luegbauer@gmail.com" userId="9783120efb7813f2" providerId="LiveId" clId="{B1C38C42-E840-44A8-B154-F2FF2679F4FF}" dt="2023-11-19T22:28:25.318" v="6689" actId="20577"/>
          <ac:spMkLst>
            <pc:docMk/>
            <pc:sldMk cId="1007396176" sldId="345"/>
            <ac:spMk id="3" creationId="{F712C5B1-DC36-F370-6A07-99139AACE93E}"/>
          </ac:spMkLst>
        </pc:spChg>
        <pc:picChg chg="add mod">
          <ac:chgData name="patrick.luegbauer@gmail.com" userId="9783120efb7813f2" providerId="LiveId" clId="{B1C38C42-E840-44A8-B154-F2FF2679F4FF}" dt="2023-11-19T22:28:27.692" v="6690" actId="1076"/>
          <ac:picMkLst>
            <pc:docMk/>
            <pc:sldMk cId="1007396176" sldId="345"/>
            <ac:picMk id="7" creationId="{77EB61FB-9F17-6F47-1EA6-5151BAAB5CAB}"/>
          </ac:picMkLst>
        </pc:picChg>
      </pc:sldChg>
    </pc:docChg>
  </pc:docChgLst>
  <pc:docChgLst>
    <pc:chgData name="patrick.luegbauer@gmail.com" userId="9783120efb7813f2" providerId="LiveId" clId="{14E27658-E3CF-4490-8DE1-DB867460CD5A}"/>
    <pc:docChg chg="custSel delSld modSld">
      <pc:chgData name="patrick.luegbauer@gmail.com" userId="9783120efb7813f2" providerId="LiveId" clId="{14E27658-E3CF-4490-8DE1-DB867460CD5A}" dt="2023-11-20T21:31:56.642" v="42" actId="6549"/>
      <pc:docMkLst>
        <pc:docMk/>
      </pc:docMkLst>
      <pc:sldChg chg="modNotesTx">
        <pc:chgData name="patrick.luegbauer@gmail.com" userId="9783120efb7813f2" providerId="LiveId" clId="{14E27658-E3CF-4490-8DE1-DB867460CD5A}" dt="2023-11-20T21:30:19.619" v="0" actId="20577"/>
        <pc:sldMkLst>
          <pc:docMk/>
          <pc:sldMk cId="2874469525" sldId="256"/>
        </pc:sldMkLst>
      </pc:sldChg>
      <pc:sldChg chg="modNotesTx">
        <pc:chgData name="patrick.luegbauer@gmail.com" userId="9783120efb7813f2" providerId="LiveId" clId="{14E27658-E3CF-4490-8DE1-DB867460CD5A}" dt="2023-11-20T21:30:22.315" v="1" actId="6549"/>
        <pc:sldMkLst>
          <pc:docMk/>
          <pc:sldMk cId="3008292427" sldId="316"/>
        </pc:sldMkLst>
      </pc:sldChg>
      <pc:sldChg chg="modNotesTx">
        <pc:chgData name="patrick.luegbauer@gmail.com" userId="9783120efb7813f2" providerId="LiveId" clId="{14E27658-E3CF-4490-8DE1-DB867460CD5A}" dt="2023-11-20T21:30:28.039" v="3" actId="6549"/>
        <pc:sldMkLst>
          <pc:docMk/>
          <pc:sldMk cId="4192188084" sldId="324"/>
        </pc:sldMkLst>
      </pc:sldChg>
      <pc:sldChg chg="modNotesTx">
        <pc:chgData name="patrick.luegbauer@gmail.com" userId="9783120efb7813f2" providerId="LiveId" clId="{14E27658-E3CF-4490-8DE1-DB867460CD5A}" dt="2023-11-20T21:30:24.813" v="2" actId="6549"/>
        <pc:sldMkLst>
          <pc:docMk/>
          <pc:sldMk cId="4284761783" sldId="325"/>
        </pc:sldMkLst>
      </pc:sldChg>
      <pc:sldChg chg="modNotesTx">
        <pc:chgData name="patrick.luegbauer@gmail.com" userId="9783120efb7813f2" providerId="LiveId" clId="{14E27658-E3CF-4490-8DE1-DB867460CD5A}" dt="2023-11-20T21:31:56.642" v="42" actId="6549"/>
        <pc:sldMkLst>
          <pc:docMk/>
          <pc:sldMk cId="218248495" sldId="326"/>
        </pc:sldMkLst>
      </pc:sldChg>
      <pc:sldChg chg="modNotesTx">
        <pc:chgData name="patrick.luegbauer@gmail.com" userId="9783120efb7813f2" providerId="LiveId" clId="{14E27658-E3CF-4490-8DE1-DB867460CD5A}" dt="2023-11-20T21:31:37.820" v="37" actId="6549"/>
        <pc:sldMkLst>
          <pc:docMk/>
          <pc:sldMk cId="1967367677" sldId="327"/>
        </pc:sldMkLst>
      </pc:sldChg>
      <pc:sldChg chg="modNotesTx">
        <pc:chgData name="patrick.luegbauer@gmail.com" userId="9783120efb7813f2" providerId="LiveId" clId="{14E27658-E3CF-4490-8DE1-DB867460CD5A}" dt="2023-11-20T21:31:52.925" v="41" actId="6549"/>
        <pc:sldMkLst>
          <pc:docMk/>
          <pc:sldMk cId="3302131504" sldId="328"/>
        </pc:sldMkLst>
      </pc:sldChg>
      <pc:sldChg chg="modNotesTx">
        <pc:chgData name="patrick.luegbauer@gmail.com" userId="9783120efb7813f2" providerId="LiveId" clId="{14E27658-E3CF-4490-8DE1-DB867460CD5A}" dt="2023-11-20T21:30:37.097" v="5" actId="6549"/>
        <pc:sldMkLst>
          <pc:docMk/>
          <pc:sldMk cId="2103896471" sldId="329"/>
        </pc:sldMkLst>
      </pc:sldChg>
      <pc:sldChg chg="modNotesTx">
        <pc:chgData name="patrick.luegbauer@gmail.com" userId="9783120efb7813f2" providerId="LiveId" clId="{14E27658-E3CF-4490-8DE1-DB867460CD5A}" dt="2023-11-20T21:30:52.554" v="6" actId="6549"/>
        <pc:sldMkLst>
          <pc:docMk/>
          <pc:sldMk cId="4059212428" sldId="330"/>
        </pc:sldMkLst>
      </pc:sldChg>
      <pc:sldChg chg="delSp del mod modNotesTx">
        <pc:chgData name="patrick.luegbauer@gmail.com" userId="9783120efb7813f2" providerId="LiveId" clId="{14E27658-E3CF-4490-8DE1-DB867460CD5A}" dt="2023-11-20T21:31:17.308" v="11" actId="47"/>
        <pc:sldMkLst>
          <pc:docMk/>
          <pc:sldMk cId="1015126969" sldId="331"/>
        </pc:sldMkLst>
        <pc:picChg chg="del">
          <ac:chgData name="patrick.luegbauer@gmail.com" userId="9783120efb7813f2" providerId="LiveId" clId="{14E27658-E3CF-4490-8DE1-DB867460CD5A}" dt="2023-11-20T21:31:11.315" v="10" actId="478"/>
          <ac:picMkLst>
            <pc:docMk/>
            <pc:sldMk cId="1015126969" sldId="331"/>
            <ac:picMk id="7" creationId="{6B0C3A96-8A86-99A3-0297-7EF59D98810A}"/>
          </ac:picMkLst>
        </pc:picChg>
        <pc:picChg chg="del">
          <ac:chgData name="patrick.luegbauer@gmail.com" userId="9783120efb7813f2" providerId="LiveId" clId="{14E27658-E3CF-4490-8DE1-DB867460CD5A}" dt="2023-11-20T21:31:11.315" v="10" actId="478"/>
          <ac:picMkLst>
            <pc:docMk/>
            <pc:sldMk cId="1015126969" sldId="331"/>
            <ac:picMk id="8" creationId="{1A090083-37D2-3178-1854-AC27CE2816D7}"/>
          </ac:picMkLst>
        </pc:picChg>
      </pc:sldChg>
      <pc:sldChg chg="modNotesTx">
        <pc:chgData name="patrick.luegbauer@gmail.com" userId="9783120efb7813f2" providerId="LiveId" clId="{14E27658-E3CF-4490-8DE1-DB867460CD5A}" dt="2023-11-20T21:30:30.486" v="4" actId="6549"/>
        <pc:sldMkLst>
          <pc:docMk/>
          <pc:sldMk cId="3899903381" sldId="332"/>
        </pc:sldMkLst>
      </pc:sldChg>
      <pc:sldChg chg="modNotesTx">
        <pc:chgData name="patrick.luegbauer@gmail.com" userId="9783120efb7813f2" providerId="LiveId" clId="{14E27658-E3CF-4490-8DE1-DB867460CD5A}" dt="2023-11-20T21:31:40.804" v="38" actId="6549"/>
        <pc:sldMkLst>
          <pc:docMk/>
          <pc:sldMk cId="2909468148" sldId="334"/>
        </pc:sldMkLst>
      </pc:sldChg>
      <pc:sldChg chg="modSp mod modNotesTx">
        <pc:chgData name="patrick.luegbauer@gmail.com" userId="9783120efb7813f2" providerId="LiveId" clId="{14E27658-E3CF-4490-8DE1-DB867460CD5A}" dt="2023-11-20T21:31:26.234" v="34" actId="20577"/>
        <pc:sldMkLst>
          <pc:docMk/>
          <pc:sldMk cId="2732334243" sldId="336"/>
        </pc:sldMkLst>
        <pc:spChg chg="mod">
          <ac:chgData name="patrick.luegbauer@gmail.com" userId="9783120efb7813f2" providerId="LiveId" clId="{14E27658-E3CF-4490-8DE1-DB867460CD5A}" dt="2023-11-20T21:31:26.234" v="34" actId="20577"/>
          <ac:spMkLst>
            <pc:docMk/>
            <pc:sldMk cId="2732334243" sldId="336"/>
            <ac:spMk id="3" creationId="{ED8AB981-EF51-049F-688D-124E68F7608A}"/>
          </ac:spMkLst>
        </pc:spChg>
      </pc:sldChg>
      <pc:sldChg chg="modNotesTx">
        <pc:chgData name="patrick.luegbauer@gmail.com" userId="9783120efb7813f2" providerId="LiveId" clId="{14E27658-E3CF-4490-8DE1-DB867460CD5A}" dt="2023-11-20T21:31:34.142" v="36" actId="6549"/>
        <pc:sldMkLst>
          <pc:docMk/>
          <pc:sldMk cId="1052720746" sldId="338"/>
        </pc:sldMkLst>
      </pc:sldChg>
      <pc:sldChg chg="modNotesTx">
        <pc:chgData name="patrick.luegbauer@gmail.com" userId="9783120efb7813f2" providerId="LiveId" clId="{14E27658-E3CF-4490-8DE1-DB867460CD5A}" dt="2023-11-20T21:31:31.348" v="35" actId="6549"/>
        <pc:sldMkLst>
          <pc:docMk/>
          <pc:sldMk cId="91425807" sldId="339"/>
        </pc:sldMkLst>
      </pc:sldChg>
      <pc:sldChg chg="modNotesTx">
        <pc:chgData name="patrick.luegbauer@gmail.com" userId="9783120efb7813f2" providerId="LiveId" clId="{14E27658-E3CF-4490-8DE1-DB867460CD5A}" dt="2023-11-20T21:30:55.976" v="7" actId="6549"/>
        <pc:sldMkLst>
          <pc:docMk/>
          <pc:sldMk cId="796520775" sldId="341"/>
        </pc:sldMkLst>
      </pc:sldChg>
      <pc:sldChg chg="modNotesTx">
        <pc:chgData name="patrick.luegbauer@gmail.com" userId="9783120efb7813f2" providerId="LiveId" clId="{14E27658-E3CF-4490-8DE1-DB867460CD5A}" dt="2023-11-20T21:31:48.914" v="40" actId="6549"/>
        <pc:sldMkLst>
          <pc:docMk/>
          <pc:sldMk cId="2404181946" sldId="342"/>
        </pc:sldMkLst>
      </pc:sldChg>
      <pc:sldChg chg="modNotesTx">
        <pc:chgData name="patrick.luegbauer@gmail.com" userId="9783120efb7813f2" providerId="LiveId" clId="{14E27658-E3CF-4490-8DE1-DB867460CD5A}" dt="2023-11-20T21:31:43.619" v="39" actId="6549"/>
        <pc:sldMkLst>
          <pc:docMk/>
          <pc:sldMk cId="3987151400" sldId="344"/>
        </pc:sldMkLst>
      </pc:sldChg>
    </pc:docChg>
  </pc:docChgLst>
  <pc:docChgLst>
    <pc:chgData name="patrick.luegbauer@gmail.com" userId="9783120efb7813f2" providerId="LiveId" clId="{5BD43111-EE71-4C3E-A1D8-8F26FFAFCD69}"/>
    <pc:docChg chg="undo custSel addSld delSld modSld">
      <pc:chgData name="patrick.luegbauer@gmail.com" userId="9783120efb7813f2" providerId="LiveId" clId="{5BD43111-EE71-4C3E-A1D8-8F26FFAFCD69}" dt="2023-10-23T12:25:24.306" v="3776" actId="729"/>
      <pc:docMkLst>
        <pc:docMk/>
      </pc:docMkLst>
      <pc:sldChg chg="modSp mod">
        <pc:chgData name="patrick.luegbauer@gmail.com" userId="9783120efb7813f2" providerId="LiveId" clId="{5BD43111-EE71-4C3E-A1D8-8F26FFAFCD69}" dt="2023-10-23T05:53:09.448" v="19" actId="20577"/>
        <pc:sldMkLst>
          <pc:docMk/>
          <pc:sldMk cId="2874469525" sldId="256"/>
        </pc:sldMkLst>
        <pc:spChg chg="mod">
          <ac:chgData name="patrick.luegbauer@gmail.com" userId="9783120efb7813f2" providerId="LiveId" clId="{5BD43111-EE71-4C3E-A1D8-8F26FFAFCD69}" dt="2023-10-23T05:53:09.448" v="19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5BD43111-EE71-4C3E-A1D8-8F26FFAFCD69}" dt="2023-10-23T05:53:23.455" v="23" actId="47"/>
        <pc:sldMkLst>
          <pc:docMk/>
          <pc:sldMk cId="863119387" sldId="299"/>
        </pc:sldMkLst>
      </pc:sldChg>
      <pc:sldChg chg="del">
        <pc:chgData name="patrick.luegbauer@gmail.com" userId="9783120efb7813f2" providerId="LiveId" clId="{5BD43111-EE71-4C3E-A1D8-8F26FFAFCD69}" dt="2023-10-23T05:53:19.743" v="21" actId="47"/>
        <pc:sldMkLst>
          <pc:docMk/>
          <pc:sldMk cId="552392913" sldId="300"/>
        </pc:sldMkLst>
      </pc:sldChg>
      <pc:sldChg chg="modSp mod modNotesTx">
        <pc:chgData name="patrick.luegbauer@gmail.com" userId="9783120efb7813f2" providerId="LiveId" clId="{5BD43111-EE71-4C3E-A1D8-8F26FFAFCD69}" dt="2023-10-23T09:29:44.103" v="3659" actId="20577"/>
        <pc:sldMkLst>
          <pc:docMk/>
          <pc:sldMk cId="2471370574" sldId="301"/>
        </pc:sldMkLst>
        <pc:spChg chg="mod">
          <ac:chgData name="patrick.luegbauer@gmail.com" userId="9783120efb7813f2" providerId="LiveId" clId="{5BD43111-EE71-4C3E-A1D8-8F26FFAFCD69}" dt="2023-10-23T05:54:09.750" v="43" actId="20577"/>
          <ac:spMkLst>
            <pc:docMk/>
            <pc:sldMk cId="2471370574" sldId="301"/>
            <ac:spMk id="2" creationId="{3762A25C-1891-A041-1DAE-411B34D3270B}"/>
          </ac:spMkLst>
        </pc:spChg>
        <pc:spChg chg="mod">
          <ac:chgData name="patrick.luegbauer@gmail.com" userId="9783120efb7813f2" providerId="LiveId" clId="{5BD43111-EE71-4C3E-A1D8-8F26FFAFCD69}" dt="2023-10-23T09:29:44.103" v="3659" actId="20577"/>
          <ac:spMkLst>
            <pc:docMk/>
            <pc:sldMk cId="2471370574" sldId="301"/>
            <ac:spMk id="3" creationId="{58F440AA-CEA9-5128-3155-FE7DF6106A06}"/>
          </ac:spMkLst>
        </pc:spChg>
      </pc:sldChg>
      <pc:sldChg chg="addSp modSp new mod">
        <pc:chgData name="patrick.luegbauer@gmail.com" userId="9783120efb7813f2" providerId="LiveId" clId="{5BD43111-EE71-4C3E-A1D8-8F26FFAFCD69}" dt="2023-10-23T06:54:47.080" v="690" actId="27636"/>
        <pc:sldMkLst>
          <pc:docMk/>
          <pc:sldMk cId="4107999375" sldId="302"/>
        </pc:sldMkLst>
        <pc:spChg chg="mod">
          <ac:chgData name="patrick.luegbauer@gmail.com" userId="9783120efb7813f2" providerId="LiveId" clId="{5BD43111-EE71-4C3E-A1D8-8F26FFAFCD69}" dt="2023-10-23T06:49:35.560" v="325" actId="20577"/>
          <ac:spMkLst>
            <pc:docMk/>
            <pc:sldMk cId="4107999375" sldId="302"/>
            <ac:spMk id="2" creationId="{D58947D6-622B-45D4-4E42-1F93BDB56BDD}"/>
          </ac:spMkLst>
        </pc:spChg>
        <pc:spChg chg="mod">
          <ac:chgData name="patrick.luegbauer@gmail.com" userId="9783120efb7813f2" providerId="LiveId" clId="{5BD43111-EE71-4C3E-A1D8-8F26FFAFCD69}" dt="2023-10-23T06:54:47.080" v="690" actId="27636"/>
          <ac:spMkLst>
            <pc:docMk/>
            <pc:sldMk cId="4107999375" sldId="302"/>
            <ac:spMk id="3" creationId="{9DCD135F-76AA-886A-2A68-DECBAB763175}"/>
          </ac:spMkLst>
        </pc:spChg>
        <pc:graphicFrameChg chg="add mod">
          <ac:chgData name="patrick.luegbauer@gmail.com" userId="9783120efb7813f2" providerId="LiveId" clId="{5BD43111-EE71-4C3E-A1D8-8F26FFAFCD69}" dt="2023-10-23T06:51:52.494" v="613"/>
          <ac:graphicFrameMkLst>
            <pc:docMk/>
            <pc:sldMk cId="4107999375" sldId="302"/>
            <ac:graphicFrameMk id="7" creationId="{9A3F3EA2-B2EF-2F82-8E78-1BAF03D3BCAB}"/>
          </ac:graphicFrameMkLst>
        </pc:graphicFrameChg>
        <pc:graphicFrameChg chg="add mod">
          <ac:chgData name="patrick.luegbauer@gmail.com" userId="9783120efb7813f2" providerId="LiveId" clId="{5BD43111-EE71-4C3E-A1D8-8F26FFAFCD69}" dt="2023-10-23T06:51:54.234" v="614"/>
          <ac:graphicFrameMkLst>
            <pc:docMk/>
            <pc:sldMk cId="4107999375" sldId="302"/>
            <ac:graphicFrameMk id="8" creationId="{58F2FB49-A04F-36CF-BA66-91E83FD22E9A}"/>
          </ac:graphicFrameMkLst>
        </pc:graphicFrameChg>
      </pc:sldChg>
      <pc:sldChg chg="modSp add mod modNotesTx">
        <pc:chgData name="patrick.luegbauer@gmail.com" userId="9783120efb7813f2" providerId="LiveId" clId="{5BD43111-EE71-4C3E-A1D8-8F26FFAFCD69}" dt="2023-10-23T09:14:23.617" v="3127" actId="20577"/>
        <pc:sldMkLst>
          <pc:docMk/>
          <pc:sldMk cId="626925982" sldId="303"/>
        </pc:sldMkLst>
        <pc:spChg chg="mod">
          <ac:chgData name="patrick.luegbauer@gmail.com" userId="9783120efb7813f2" providerId="LiveId" clId="{5BD43111-EE71-4C3E-A1D8-8F26FFAFCD69}" dt="2023-10-23T06:55:07.879" v="718" actId="14100"/>
          <ac:spMkLst>
            <pc:docMk/>
            <pc:sldMk cId="626925982" sldId="303"/>
            <ac:spMk id="2" creationId="{D58947D6-622B-45D4-4E42-1F93BDB56BDD}"/>
          </ac:spMkLst>
        </pc:spChg>
        <pc:spChg chg="mod">
          <ac:chgData name="patrick.luegbauer@gmail.com" userId="9783120efb7813f2" providerId="LiveId" clId="{5BD43111-EE71-4C3E-A1D8-8F26FFAFCD69}" dt="2023-10-23T07:29:28.287" v="1012" actId="113"/>
          <ac:spMkLst>
            <pc:docMk/>
            <pc:sldMk cId="626925982" sldId="303"/>
            <ac:spMk id="3" creationId="{9DCD135F-76AA-886A-2A68-DECBAB763175}"/>
          </ac:spMkLst>
        </pc:spChg>
      </pc:sldChg>
      <pc:sldChg chg="del">
        <pc:chgData name="patrick.luegbauer@gmail.com" userId="9783120efb7813f2" providerId="LiveId" clId="{5BD43111-EE71-4C3E-A1D8-8F26FFAFCD69}" dt="2023-10-23T05:53:24.150" v="24" actId="47"/>
        <pc:sldMkLst>
          <pc:docMk/>
          <pc:sldMk cId="4287542783" sldId="303"/>
        </pc:sldMkLst>
      </pc:sldChg>
      <pc:sldChg chg="del">
        <pc:chgData name="patrick.luegbauer@gmail.com" userId="9783120efb7813f2" providerId="LiveId" clId="{5BD43111-EE71-4C3E-A1D8-8F26FFAFCD69}" dt="2023-10-23T05:53:20.352" v="22" actId="47"/>
        <pc:sldMkLst>
          <pc:docMk/>
          <pc:sldMk cId="408190410" sldId="304"/>
        </pc:sldMkLst>
      </pc:sldChg>
      <pc:sldChg chg="modSp new mod modNotesTx">
        <pc:chgData name="patrick.luegbauer@gmail.com" userId="9783120efb7813f2" providerId="LiveId" clId="{5BD43111-EE71-4C3E-A1D8-8F26FFAFCD69}" dt="2023-10-23T09:17:13.772" v="3201" actId="20577"/>
        <pc:sldMkLst>
          <pc:docMk/>
          <pc:sldMk cId="2139660909" sldId="304"/>
        </pc:sldMkLst>
        <pc:spChg chg="mod">
          <ac:chgData name="patrick.luegbauer@gmail.com" userId="9783120efb7813f2" providerId="LiveId" clId="{5BD43111-EE71-4C3E-A1D8-8F26FFAFCD69}" dt="2023-10-23T07:41:00.192" v="1128" actId="20577"/>
          <ac:spMkLst>
            <pc:docMk/>
            <pc:sldMk cId="2139660909" sldId="304"/>
            <ac:spMk id="2" creationId="{B0EF7CDB-D82D-71F2-DBF0-F512FDC3F608}"/>
          </ac:spMkLst>
        </pc:spChg>
        <pc:spChg chg="mod">
          <ac:chgData name="patrick.luegbauer@gmail.com" userId="9783120efb7813f2" providerId="LiveId" clId="{5BD43111-EE71-4C3E-A1D8-8F26FFAFCD69}" dt="2023-10-23T09:17:13.772" v="3201" actId="20577"/>
          <ac:spMkLst>
            <pc:docMk/>
            <pc:sldMk cId="2139660909" sldId="304"/>
            <ac:spMk id="3" creationId="{02DB143C-530F-B890-EC9A-058AA9967F87}"/>
          </ac:spMkLst>
        </pc:spChg>
      </pc:sldChg>
      <pc:sldChg chg="del">
        <pc:chgData name="patrick.luegbauer@gmail.com" userId="9783120efb7813f2" providerId="LiveId" clId="{5BD43111-EE71-4C3E-A1D8-8F26FFAFCD69}" dt="2023-10-23T05:53:19.110" v="20" actId="47"/>
        <pc:sldMkLst>
          <pc:docMk/>
          <pc:sldMk cId="701969993" sldId="305"/>
        </pc:sldMkLst>
      </pc:sldChg>
      <pc:sldChg chg="modSp new mod modNotesTx">
        <pc:chgData name="patrick.luegbauer@gmail.com" userId="9783120efb7813f2" providerId="LiveId" clId="{5BD43111-EE71-4C3E-A1D8-8F26FFAFCD69}" dt="2023-10-23T09:11:59.393" v="3115" actId="20577"/>
        <pc:sldMkLst>
          <pc:docMk/>
          <pc:sldMk cId="1327453981" sldId="305"/>
        </pc:sldMkLst>
        <pc:spChg chg="mod">
          <ac:chgData name="patrick.luegbauer@gmail.com" userId="9783120efb7813f2" providerId="LiveId" clId="{5BD43111-EE71-4C3E-A1D8-8F26FFAFCD69}" dt="2023-10-23T08:31:09.325" v="1639" actId="20577"/>
          <ac:spMkLst>
            <pc:docMk/>
            <pc:sldMk cId="1327453981" sldId="305"/>
            <ac:spMk id="2" creationId="{9D54BE12-CD66-81B8-0D1D-14A98C9191FA}"/>
          </ac:spMkLst>
        </pc:spChg>
        <pc:spChg chg="mod">
          <ac:chgData name="patrick.luegbauer@gmail.com" userId="9783120efb7813f2" providerId="LiveId" clId="{5BD43111-EE71-4C3E-A1D8-8F26FFAFCD69}" dt="2023-10-23T09:08:31.453" v="3087" actId="20577"/>
          <ac:spMkLst>
            <pc:docMk/>
            <pc:sldMk cId="1327453981" sldId="305"/>
            <ac:spMk id="3" creationId="{86D36C4C-3EF9-7200-3E42-69C53A652117}"/>
          </ac:spMkLst>
        </pc:spChg>
      </pc:sldChg>
      <pc:sldChg chg="modSp new mod modNotesTx">
        <pc:chgData name="patrick.luegbauer@gmail.com" userId="9783120efb7813f2" providerId="LiveId" clId="{5BD43111-EE71-4C3E-A1D8-8F26FFAFCD69}" dt="2023-10-23T09:05:10.625" v="3036" actId="20577"/>
        <pc:sldMkLst>
          <pc:docMk/>
          <pc:sldMk cId="3431900321" sldId="306"/>
        </pc:sldMkLst>
        <pc:spChg chg="mod">
          <ac:chgData name="patrick.luegbauer@gmail.com" userId="9783120efb7813f2" providerId="LiveId" clId="{5BD43111-EE71-4C3E-A1D8-8F26FFAFCD69}" dt="2023-10-23T09:03:17.982" v="2952" actId="1076"/>
          <ac:spMkLst>
            <pc:docMk/>
            <pc:sldMk cId="3431900321" sldId="306"/>
            <ac:spMk id="2" creationId="{3BF94C94-0F1C-CDD4-F787-ADE03E7578E9}"/>
          </ac:spMkLst>
        </pc:spChg>
        <pc:spChg chg="mod">
          <ac:chgData name="patrick.luegbauer@gmail.com" userId="9783120efb7813f2" providerId="LiveId" clId="{5BD43111-EE71-4C3E-A1D8-8F26FFAFCD69}" dt="2023-10-23T09:03:44.361" v="3010" actId="14100"/>
          <ac:spMkLst>
            <pc:docMk/>
            <pc:sldMk cId="3431900321" sldId="306"/>
            <ac:spMk id="3" creationId="{C3ECF762-9B58-09CC-49C9-60E2817336E6}"/>
          </ac:spMkLst>
        </pc:spChg>
      </pc:sldChg>
      <pc:sldChg chg="addSp delSp modSp new mod modNotesTx">
        <pc:chgData name="patrick.luegbauer@gmail.com" userId="9783120efb7813f2" providerId="LiveId" clId="{5BD43111-EE71-4C3E-A1D8-8F26FFAFCD69}" dt="2023-10-23T09:00:26.555" v="2730" actId="1076"/>
        <pc:sldMkLst>
          <pc:docMk/>
          <pc:sldMk cId="3498534970" sldId="307"/>
        </pc:sldMkLst>
        <pc:picChg chg="add mod">
          <ac:chgData name="patrick.luegbauer@gmail.com" userId="9783120efb7813f2" providerId="LiveId" clId="{5BD43111-EE71-4C3E-A1D8-8F26FFAFCD69}" dt="2023-10-23T09:00:26.555" v="2730" actId="1076"/>
          <ac:picMkLst>
            <pc:docMk/>
            <pc:sldMk cId="3498534970" sldId="307"/>
            <ac:picMk id="8" creationId="{80C2815A-F43B-0768-576C-D07A942CEA6D}"/>
          </ac:picMkLst>
        </pc:picChg>
        <pc:picChg chg="add del">
          <ac:chgData name="patrick.luegbauer@gmail.com" userId="9783120efb7813f2" providerId="LiveId" clId="{5BD43111-EE71-4C3E-A1D8-8F26FFAFCD69}" dt="2023-10-23T09:00:19.266" v="2726" actId="478"/>
          <ac:picMkLst>
            <pc:docMk/>
            <pc:sldMk cId="3498534970" sldId="307"/>
            <ac:picMk id="1026" creationId="{9714742E-7E9E-14A1-A6A2-C5FB30DB5A45}"/>
          </ac:picMkLst>
        </pc:picChg>
      </pc:sldChg>
      <pc:sldChg chg="modSp new mod modShow">
        <pc:chgData name="patrick.luegbauer@gmail.com" userId="9783120efb7813f2" providerId="LiveId" clId="{5BD43111-EE71-4C3E-A1D8-8F26FFAFCD69}" dt="2023-10-23T12:25:24.306" v="3776" actId="729"/>
        <pc:sldMkLst>
          <pc:docMk/>
          <pc:sldMk cId="1196960734" sldId="308"/>
        </pc:sldMkLst>
        <pc:spChg chg="mod">
          <ac:chgData name="patrick.luegbauer@gmail.com" userId="9783120efb7813f2" providerId="LiveId" clId="{5BD43111-EE71-4C3E-A1D8-8F26FFAFCD69}" dt="2023-10-23T10:07:43.230" v="3701" actId="14100"/>
          <ac:spMkLst>
            <pc:docMk/>
            <pc:sldMk cId="1196960734" sldId="308"/>
            <ac:spMk id="2" creationId="{54FAF1E2-C791-4FEA-C758-B9908E077D47}"/>
          </ac:spMkLst>
        </pc:spChg>
        <pc:spChg chg="mod">
          <ac:chgData name="patrick.luegbauer@gmail.com" userId="9783120efb7813f2" providerId="LiveId" clId="{5BD43111-EE71-4C3E-A1D8-8F26FFAFCD69}" dt="2023-10-23T10:08:26.845" v="3775" actId="20577"/>
          <ac:spMkLst>
            <pc:docMk/>
            <pc:sldMk cId="1196960734" sldId="308"/>
            <ac:spMk id="3" creationId="{97A32386-3691-2055-0D14-6E0108B21F57}"/>
          </ac:spMkLst>
        </pc:spChg>
      </pc:sldChg>
      <pc:sldChg chg="modSp new del mod">
        <pc:chgData name="patrick.luegbauer@gmail.com" userId="9783120efb7813f2" providerId="LiveId" clId="{5BD43111-EE71-4C3E-A1D8-8F26FFAFCD69}" dt="2023-10-23T09:29:49.344" v="3660" actId="47"/>
        <pc:sldMkLst>
          <pc:docMk/>
          <pc:sldMk cId="3099453736" sldId="309"/>
        </pc:sldMkLst>
        <pc:spChg chg="mod">
          <ac:chgData name="patrick.luegbauer@gmail.com" userId="9783120efb7813f2" providerId="LiveId" clId="{5BD43111-EE71-4C3E-A1D8-8F26FFAFCD69}" dt="2023-10-23T09:19:21.886" v="3223" actId="20577"/>
          <ac:spMkLst>
            <pc:docMk/>
            <pc:sldMk cId="3099453736" sldId="309"/>
            <ac:spMk id="2" creationId="{28D02A05-80A6-AC48-8F79-6F48AE9810F0}"/>
          </ac:spMkLst>
        </pc:spChg>
        <pc:spChg chg="mod">
          <ac:chgData name="patrick.luegbauer@gmail.com" userId="9783120efb7813f2" providerId="LiveId" clId="{5BD43111-EE71-4C3E-A1D8-8F26FFAFCD69}" dt="2023-10-23T09:22:19.259" v="3398" actId="20577"/>
          <ac:spMkLst>
            <pc:docMk/>
            <pc:sldMk cId="3099453736" sldId="309"/>
            <ac:spMk id="3" creationId="{5EC351C3-F2F1-9D55-7ABB-16E8CC4704F2}"/>
          </ac:spMkLst>
        </pc:spChg>
      </pc:sldChg>
      <pc:sldChg chg="modSp add del mod">
        <pc:chgData name="patrick.luegbauer@gmail.com" userId="9783120efb7813f2" providerId="LiveId" clId="{5BD43111-EE71-4C3E-A1D8-8F26FFAFCD69}" dt="2023-10-23T09:29:50.110" v="3661" actId="47"/>
        <pc:sldMkLst>
          <pc:docMk/>
          <pc:sldMk cId="1935651098" sldId="310"/>
        </pc:sldMkLst>
        <pc:spChg chg="mod">
          <ac:chgData name="patrick.luegbauer@gmail.com" userId="9783120efb7813f2" providerId="LiveId" clId="{5BD43111-EE71-4C3E-A1D8-8F26FFAFCD69}" dt="2023-10-23T09:19:28.382" v="3241" actId="20577"/>
          <ac:spMkLst>
            <pc:docMk/>
            <pc:sldMk cId="1935651098" sldId="310"/>
            <ac:spMk id="2" creationId="{28D02A05-80A6-AC48-8F79-6F48AE9810F0}"/>
          </ac:spMkLst>
        </pc:spChg>
      </pc:sldChg>
      <pc:sldChg chg="modSp add del mod">
        <pc:chgData name="patrick.luegbauer@gmail.com" userId="9783120efb7813f2" providerId="LiveId" clId="{5BD43111-EE71-4C3E-A1D8-8F26FFAFCD69}" dt="2023-10-23T09:29:50.693" v="3662" actId="47"/>
        <pc:sldMkLst>
          <pc:docMk/>
          <pc:sldMk cId="1272109760" sldId="311"/>
        </pc:sldMkLst>
        <pc:spChg chg="mod">
          <ac:chgData name="patrick.luegbauer@gmail.com" userId="9783120efb7813f2" providerId="LiveId" clId="{5BD43111-EE71-4C3E-A1D8-8F26FFAFCD69}" dt="2023-10-23T09:19:38.927" v="3267" actId="20577"/>
          <ac:spMkLst>
            <pc:docMk/>
            <pc:sldMk cId="1272109760" sldId="311"/>
            <ac:spMk id="2" creationId="{28D02A05-80A6-AC48-8F79-6F48AE9810F0}"/>
          </ac:spMkLst>
        </pc:spChg>
      </pc:sldChg>
    </pc:docChg>
  </pc:docChgLst>
  <pc:docChgLst>
    <pc:chgData name="patrick.luegbauer@gmail.com" userId="9783120efb7813f2" providerId="LiveId" clId="{022A9FEC-E2FC-4915-BB42-CEBC19DB8329}"/>
    <pc:docChg chg="undo custSel addSld delSld modSld sldOrd">
      <pc:chgData name="patrick.luegbauer@gmail.com" userId="9783120efb7813f2" providerId="LiveId" clId="{022A9FEC-E2FC-4915-BB42-CEBC19DB8329}" dt="2023-10-15T21:51:51.368" v="3983" actId="47"/>
      <pc:docMkLst>
        <pc:docMk/>
      </pc:docMkLst>
      <pc:sldChg chg="modSp mod">
        <pc:chgData name="patrick.luegbauer@gmail.com" userId="9783120efb7813f2" providerId="LiveId" clId="{022A9FEC-E2FC-4915-BB42-CEBC19DB8329}" dt="2023-10-15T17:18:55.601" v="21" actId="20577"/>
        <pc:sldMkLst>
          <pc:docMk/>
          <pc:sldMk cId="2874469525" sldId="256"/>
        </pc:sldMkLst>
        <pc:spChg chg="mod">
          <ac:chgData name="patrick.luegbauer@gmail.com" userId="9783120efb7813f2" providerId="LiveId" clId="{022A9FEC-E2FC-4915-BB42-CEBC19DB8329}" dt="2023-10-15T17:18:55.601" v="21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262298256" sldId="262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478560988" sldId="263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214828690" sldId="264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741759156" sldId="265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290902452" sldId="266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1110570548" sldId="267"/>
        </pc:sldMkLst>
      </pc:sldChg>
      <pc:sldChg chg="del">
        <pc:chgData name="patrick.luegbauer@gmail.com" userId="9783120efb7813f2" providerId="LiveId" clId="{022A9FEC-E2FC-4915-BB42-CEBC19DB8329}" dt="2023-10-15T17:09:52.048" v="0" actId="47"/>
        <pc:sldMkLst>
          <pc:docMk/>
          <pc:sldMk cId="4262421470" sldId="268"/>
        </pc:sldMkLst>
      </pc:sldChg>
      <pc:sldChg chg="modSp del mod">
        <pc:chgData name="patrick.luegbauer@gmail.com" userId="9783120efb7813f2" providerId="LiveId" clId="{022A9FEC-E2FC-4915-BB42-CEBC19DB8329}" dt="2023-10-15T21:51:45.153" v="3982" actId="47"/>
        <pc:sldMkLst>
          <pc:docMk/>
          <pc:sldMk cId="4088795890" sldId="269"/>
        </pc:sldMkLst>
        <pc:spChg chg="mod">
          <ac:chgData name="patrick.luegbauer@gmail.com" userId="9783120efb7813f2" providerId="LiveId" clId="{022A9FEC-E2FC-4915-BB42-CEBC19DB8329}" dt="2023-10-15T17:21:46.630" v="145" actId="20577"/>
          <ac:spMkLst>
            <pc:docMk/>
            <pc:sldMk cId="4088795890" sldId="269"/>
            <ac:spMk id="2" creationId="{6F7C7F66-BF66-331B-7C2E-BF77DB4B2897}"/>
          </ac:spMkLst>
        </pc:spChg>
        <pc:spChg chg="mod">
          <ac:chgData name="patrick.luegbauer@gmail.com" userId="9783120efb7813f2" providerId="LiveId" clId="{022A9FEC-E2FC-4915-BB42-CEBC19DB8329}" dt="2023-10-15T19:45:38.864" v="2562" actId="20577"/>
          <ac:spMkLst>
            <pc:docMk/>
            <pc:sldMk cId="4088795890" sldId="269"/>
            <ac:spMk id="3" creationId="{343798AE-7E5D-CD4B-B129-9C520CABFAD9}"/>
          </ac:spMkLst>
        </pc:spChg>
      </pc:sldChg>
      <pc:sldChg chg="del mod modShow">
        <pc:chgData name="patrick.luegbauer@gmail.com" userId="9783120efb7813f2" providerId="LiveId" clId="{022A9FEC-E2FC-4915-BB42-CEBC19DB8329}" dt="2023-10-15T17:21:51.008" v="148" actId="47"/>
        <pc:sldMkLst>
          <pc:docMk/>
          <pc:sldMk cId="3698011354" sldId="270"/>
        </pc:sldMkLst>
      </pc:sldChg>
      <pc:sldChg chg="modSp del mod">
        <pc:chgData name="patrick.luegbauer@gmail.com" userId="9783120efb7813f2" providerId="LiveId" clId="{022A9FEC-E2FC-4915-BB42-CEBC19DB8329}" dt="2023-10-15T20:56:51.476" v="3748" actId="47"/>
        <pc:sldMkLst>
          <pc:docMk/>
          <pc:sldMk cId="1219367953" sldId="272"/>
        </pc:sldMkLst>
        <pc:spChg chg="mod">
          <ac:chgData name="patrick.luegbauer@gmail.com" userId="9783120efb7813f2" providerId="LiveId" clId="{022A9FEC-E2FC-4915-BB42-CEBC19DB8329}" dt="2023-10-15T17:21:56.249" v="151" actId="20577"/>
          <ac:spMkLst>
            <pc:docMk/>
            <pc:sldMk cId="1219367953" sldId="272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17:22:27.093" v="185" actId="27636"/>
          <ac:spMkLst>
            <pc:docMk/>
            <pc:sldMk cId="1219367953" sldId="272"/>
            <ac:spMk id="3" creationId="{8E774165-F8F4-5A59-9FD1-078DD354CD46}"/>
          </ac:spMkLst>
        </pc:spChg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1855509797" sldId="273"/>
        </pc:sldMkLst>
      </pc:sldChg>
      <pc:sldChg chg="del">
        <pc:chgData name="patrick.luegbauer@gmail.com" userId="9783120efb7813f2" providerId="LiveId" clId="{022A9FEC-E2FC-4915-BB42-CEBC19DB8329}" dt="2023-10-15T17:10:35.781" v="2" actId="47"/>
        <pc:sldMkLst>
          <pc:docMk/>
          <pc:sldMk cId="455231573" sldId="274"/>
        </pc:sldMkLst>
      </pc:sldChg>
      <pc:sldChg chg="addSp delSp modSp mod">
        <pc:chgData name="patrick.luegbauer@gmail.com" userId="9783120efb7813f2" providerId="LiveId" clId="{022A9FEC-E2FC-4915-BB42-CEBC19DB8329}" dt="2023-10-15T18:13:39.355" v="1169" actId="20577"/>
        <pc:sldMkLst>
          <pc:docMk/>
          <pc:sldMk cId="2101082890" sldId="275"/>
        </pc:sldMkLst>
        <pc:spChg chg="mod">
          <ac:chgData name="patrick.luegbauer@gmail.com" userId="9783120efb7813f2" providerId="LiveId" clId="{022A9FEC-E2FC-4915-BB42-CEBC19DB8329}" dt="2023-10-15T17:53:58.721" v="821" actId="20577"/>
          <ac:spMkLst>
            <pc:docMk/>
            <pc:sldMk cId="2101082890" sldId="275"/>
            <ac:spMk id="2" creationId="{6B6F1128-C44B-39D4-69A4-582B4AA1E1EA}"/>
          </ac:spMkLst>
        </pc:spChg>
        <pc:spChg chg="add mod">
          <ac:chgData name="patrick.luegbauer@gmail.com" userId="9783120efb7813f2" providerId="LiveId" clId="{022A9FEC-E2FC-4915-BB42-CEBC19DB8329}" dt="2023-10-15T18:13:39.355" v="1169" actId="20577"/>
          <ac:spMkLst>
            <pc:docMk/>
            <pc:sldMk cId="2101082890" sldId="275"/>
            <ac:spMk id="8" creationId="{AC522051-60D5-F0FE-E001-7476DB462FBB}"/>
          </ac:spMkLst>
        </pc:spChg>
        <pc:picChg chg="del">
          <ac:chgData name="patrick.luegbauer@gmail.com" userId="9783120efb7813f2" providerId="LiveId" clId="{022A9FEC-E2FC-4915-BB42-CEBC19DB8329}" dt="2023-10-15T17:18:58.732" v="22" actId="478"/>
          <ac:picMkLst>
            <pc:docMk/>
            <pc:sldMk cId="2101082890" sldId="275"/>
            <ac:picMk id="7" creationId="{7FF805B7-E525-9766-2200-A25D6203701E}"/>
          </ac:picMkLst>
        </pc:picChg>
      </pc:sldChg>
      <pc:sldChg chg="modSp mod ord modShow">
        <pc:chgData name="patrick.luegbauer@gmail.com" userId="9783120efb7813f2" providerId="LiveId" clId="{022A9FEC-E2FC-4915-BB42-CEBC19DB8329}" dt="2023-10-15T18:45:01.050" v="1987" actId="20577"/>
        <pc:sldMkLst>
          <pc:docMk/>
          <pc:sldMk cId="2244663049" sldId="276"/>
        </pc:sldMkLst>
        <pc:spChg chg="mod">
          <ac:chgData name="patrick.luegbauer@gmail.com" userId="9783120efb7813f2" providerId="LiveId" clId="{022A9FEC-E2FC-4915-BB42-CEBC19DB8329}" dt="2023-10-15T17:21:18.687" v="123" actId="1076"/>
          <ac:spMkLst>
            <pc:docMk/>
            <pc:sldMk cId="2244663049" sldId="276"/>
            <ac:spMk id="2" creationId="{65519EC7-2159-F886-9520-86BCBDF72148}"/>
          </ac:spMkLst>
        </pc:spChg>
        <pc:spChg chg="mod">
          <ac:chgData name="patrick.luegbauer@gmail.com" userId="9783120efb7813f2" providerId="LiveId" clId="{022A9FEC-E2FC-4915-BB42-CEBC19DB8329}" dt="2023-10-15T18:45:01.050" v="1987" actId="20577"/>
          <ac:spMkLst>
            <pc:docMk/>
            <pc:sldMk cId="2244663049" sldId="276"/>
            <ac:spMk id="3" creationId="{E118077F-E763-3DF2-D480-78E2E7023A69}"/>
          </ac:spMkLst>
        </pc:spChg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3188600674" sldId="277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197581193" sldId="278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1842030792" sldId="280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536288227" sldId="281"/>
        </pc:sldMkLst>
      </pc:sldChg>
      <pc:sldChg chg="del">
        <pc:chgData name="patrick.luegbauer@gmail.com" userId="9783120efb7813f2" providerId="LiveId" clId="{022A9FEC-E2FC-4915-BB42-CEBC19DB8329}" dt="2023-10-15T17:10:37.116" v="3" actId="47"/>
        <pc:sldMkLst>
          <pc:docMk/>
          <pc:sldMk cId="429440729" sldId="282"/>
        </pc:sldMkLst>
      </pc:sldChg>
      <pc:sldChg chg="del">
        <pc:chgData name="patrick.luegbauer@gmail.com" userId="9783120efb7813f2" providerId="LiveId" clId="{022A9FEC-E2FC-4915-BB42-CEBC19DB8329}" dt="2023-10-15T17:22:01.581" v="153" actId="47"/>
        <pc:sldMkLst>
          <pc:docMk/>
          <pc:sldMk cId="429579721" sldId="283"/>
        </pc:sldMkLst>
      </pc:sldChg>
      <pc:sldChg chg="del mod modShow">
        <pc:chgData name="patrick.luegbauer@gmail.com" userId="9783120efb7813f2" providerId="LiveId" clId="{022A9FEC-E2FC-4915-BB42-CEBC19DB8329}" dt="2023-10-15T17:21:33.350" v="126" actId="47"/>
        <pc:sldMkLst>
          <pc:docMk/>
          <pc:sldMk cId="4232598552" sldId="284"/>
        </pc:sldMkLst>
      </pc:sldChg>
      <pc:sldChg chg="modSp del mod">
        <pc:chgData name="patrick.luegbauer@gmail.com" userId="9783120efb7813f2" providerId="LiveId" clId="{022A9FEC-E2FC-4915-BB42-CEBC19DB8329}" dt="2023-10-15T21:51:51.368" v="3983" actId="47"/>
        <pc:sldMkLst>
          <pc:docMk/>
          <pc:sldMk cId="1940627874" sldId="290"/>
        </pc:sldMkLst>
        <pc:spChg chg="mod">
          <ac:chgData name="patrick.luegbauer@gmail.com" userId="9783120efb7813f2" providerId="LiveId" clId="{022A9FEC-E2FC-4915-BB42-CEBC19DB8329}" dt="2023-10-15T17:21:59.084" v="152" actId="6549"/>
          <ac:spMkLst>
            <pc:docMk/>
            <pc:sldMk cId="1940627874" sldId="290"/>
            <ac:spMk id="2" creationId="{0DBEAEE9-4426-2751-CC9C-7E799826260B}"/>
          </ac:spMkLst>
        </pc:spChg>
        <pc:spChg chg="mod">
          <ac:chgData name="patrick.luegbauer@gmail.com" userId="9783120efb7813f2" providerId="LiveId" clId="{022A9FEC-E2FC-4915-BB42-CEBC19DB8329}" dt="2023-10-15T21:08:20.785" v="3819" actId="20577"/>
          <ac:spMkLst>
            <pc:docMk/>
            <pc:sldMk cId="1940627874" sldId="290"/>
            <ac:spMk id="3" creationId="{8E774165-F8F4-5A59-9FD1-078DD354CD46}"/>
          </ac:spMkLst>
        </pc:spChg>
      </pc:sldChg>
      <pc:sldChg chg="modSp new mod ord">
        <pc:chgData name="patrick.luegbauer@gmail.com" userId="9783120efb7813f2" providerId="LiveId" clId="{022A9FEC-E2FC-4915-BB42-CEBC19DB8329}" dt="2023-10-15T21:27:17.096" v="3882" actId="20577"/>
        <pc:sldMkLst>
          <pc:docMk/>
          <pc:sldMk cId="3875102607" sldId="291"/>
        </pc:sldMkLst>
        <pc:spChg chg="mod">
          <ac:chgData name="patrick.luegbauer@gmail.com" userId="9783120efb7813f2" providerId="LiveId" clId="{022A9FEC-E2FC-4915-BB42-CEBC19DB8329}" dt="2023-10-15T17:22:21.369" v="183" actId="20577"/>
          <ac:spMkLst>
            <pc:docMk/>
            <pc:sldMk cId="3875102607" sldId="291"/>
            <ac:spMk id="2" creationId="{AACD39B4-38BD-2584-021F-7F059C37B18A}"/>
          </ac:spMkLst>
        </pc:spChg>
        <pc:spChg chg="mod">
          <ac:chgData name="patrick.luegbauer@gmail.com" userId="9783120efb7813f2" providerId="LiveId" clId="{022A9FEC-E2FC-4915-BB42-CEBC19DB8329}" dt="2023-10-15T21:27:17.096" v="3882" actId="20577"/>
          <ac:spMkLst>
            <pc:docMk/>
            <pc:sldMk cId="3875102607" sldId="291"/>
            <ac:spMk id="3" creationId="{006D9F26-F435-3E17-349C-19F26CC0E759}"/>
          </ac:spMkLst>
        </pc:spChg>
      </pc:sldChg>
      <pc:sldChg chg="new del">
        <pc:chgData name="patrick.luegbauer@gmail.com" userId="9783120efb7813f2" providerId="LiveId" clId="{022A9FEC-E2FC-4915-BB42-CEBC19DB8329}" dt="2023-10-15T20:56:46.556" v="3746" actId="47"/>
        <pc:sldMkLst>
          <pc:docMk/>
          <pc:sldMk cId="4272302556" sldId="292"/>
        </pc:sldMkLst>
      </pc:sldChg>
      <pc:sldChg chg="new del">
        <pc:chgData name="patrick.luegbauer@gmail.com" userId="9783120efb7813f2" providerId="LiveId" clId="{022A9FEC-E2FC-4915-BB42-CEBC19DB8329}" dt="2023-10-15T20:56:49.844" v="3747" actId="47"/>
        <pc:sldMkLst>
          <pc:docMk/>
          <pc:sldMk cId="3449861413" sldId="293"/>
        </pc:sldMkLst>
      </pc:sldChg>
      <pc:sldChg chg="modSp new del mod">
        <pc:chgData name="patrick.luegbauer@gmail.com" userId="9783120efb7813f2" providerId="LiveId" clId="{022A9FEC-E2FC-4915-BB42-CEBC19DB8329}" dt="2023-10-15T20:45:41.708" v="3196" actId="47"/>
        <pc:sldMkLst>
          <pc:docMk/>
          <pc:sldMk cId="2667665060" sldId="294"/>
        </pc:sldMkLst>
        <pc:spChg chg="mod">
          <ac:chgData name="patrick.luegbauer@gmail.com" userId="9783120efb7813f2" providerId="LiveId" clId="{022A9FEC-E2FC-4915-BB42-CEBC19DB8329}" dt="2023-10-15T17:50:41.265" v="775" actId="20577"/>
          <ac:spMkLst>
            <pc:docMk/>
            <pc:sldMk cId="2667665060" sldId="294"/>
            <ac:spMk id="2" creationId="{9856FB91-5BEE-3DFF-9E27-F17F594755E4}"/>
          </ac:spMkLst>
        </pc:spChg>
        <pc:spChg chg="mod">
          <ac:chgData name="patrick.luegbauer@gmail.com" userId="9783120efb7813f2" providerId="LiveId" clId="{022A9FEC-E2FC-4915-BB42-CEBC19DB8329}" dt="2023-10-15T20:45:39.535" v="3195" actId="21"/>
          <ac:spMkLst>
            <pc:docMk/>
            <pc:sldMk cId="2667665060" sldId="294"/>
            <ac:spMk id="3" creationId="{43570977-DA43-AD1C-1FC0-6BEA8B6F0B82}"/>
          </ac:spMkLst>
        </pc:spChg>
      </pc:sldChg>
      <pc:sldChg chg="modSp new del mod ord">
        <pc:chgData name="patrick.luegbauer@gmail.com" userId="9783120efb7813f2" providerId="LiveId" clId="{022A9FEC-E2FC-4915-BB42-CEBC19DB8329}" dt="2023-10-15T21:51:21.908" v="3961" actId="47"/>
        <pc:sldMkLst>
          <pc:docMk/>
          <pc:sldMk cId="3715220758" sldId="295"/>
        </pc:sldMkLst>
        <pc:spChg chg="mod">
          <ac:chgData name="patrick.luegbauer@gmail.com" userId="9783120efb7813f2" providerId="LiveId" clId="{022A9FEC-E2FC-4915-BB42-CEBC19DB8329}" dt="2023-10-15T17:33:05.599" v="229" actId="20577"/>
          <ac:spMkLst>
            <pc:docMk/>
            <pc:sldMk cId="3715220758" sldId="295"/>
            <ac:spMk id="2" creationId="{B6377676-5F01-D0E1-74E3-2D873646488F}"/>
          </ac:spMkLst>
        </pc:spChg>
        <pc:spChg chg="mod">
          <ac:chgData name="patrick.luegbauer@gmail.com" userId="9783120efb7813f2" providerId="LiveId" clId="{022A9FEC-E2FC-4915-BB42-CEBC19DB8329}" dt="2023-10-15T17:33:13.465" v="231" actId="207"/>
          <ac:spMkLst>
            <pc:docMk/>
            <pc:sldMk cId="3715220758" sldId="295"/>
            <ac:spMk id="3" creationId="{BF00489A-FEB8-A430-77A8-FDAEACF73F77}"/>
          </ac:spMkLst>
        </pc:spChg>
      </pc:sldChg>
      <pc:sldChg chg="addSp delSp modSp new mod modNotesTx">
        <pc:chgData name="patrick.luegbauer@gmail.com" userId="9783120efb7813f2" providerId="LiveId" clId="{022A9FEC-E2FC-4915-BB42-CEBC19DB8329}" dt="2023-10-15T18:30:55.264" v="1767" actId="20577"/>
        <pc:sldMkLst>
          <pc:docMk/>
          <pc:sldMk cId="522494275" sldId="296"/>
        </pc:sldMkLst>
        <pc:spChg chg="mod">
          <ac:chgData name="patrick.luegbauer@gmail.com" userId="9783120efb7813f2" providerId="LiveId" clId="{022A9FEC-E2FC-4915-BB42-CEBC19DB8329}" dt="2023-10-15T17:44:31.009" v="648" actId="20577"/>
          <ac:spMkLst>
            <pc:docMk/>
            <pc:sldMk cId="522494275" sldId="296"/>
            <ac:spMk id="2" creationId="{9DA5BCFF-C808-6C3D-C0C6-31EA613AD7F2}"/>
          </ac:spMkLst>
        </pc:spChg>
        <pc:spChg chg="del">
          <ac:chgData name="patrick.luegbauer@gmail.com" userId="9783120efb7813f2" providerId="LiveId" clId="{022A9FEC-E2FC-4915-BB42-CEBC19DB8329}" dt="2023-10-15T17:44:12.191" v="609"/>
          <ac:spMkLst>
            <pc:docMk/>
            <pc:sldMk cId="522494275" sldId="296"/>
            <ac:spMk id="3" creationId="{46012854-AD78-E78B-6B16-1C609283E7F1}"/>
          </ac:spMkLst>
        </pc:spChg>
        <pc:picChg chg="add mod">
          <ac:chgData name="patrick.luegbauer@gmail.com" userId="9783120efb7813f2" providerId="LiveId" clId="{022A9FEC-E2FC-4915-BB42-CEBC19DB8329}" dt="2023-10-15T18:13:57.790" v="1171" actId="1076"/>
          <ac:picMkLst>
            <pc:docMk/>
            <pc:sldMk cId="522494275" sldId="296"/>
            <ac:picMk id="1026" creationId="{8FD7F213-4E28-1907-4A6D-AC1714A3D725}"/>
          </ac:picMkLst>
        </pc:picChg>
      </pc:sldChg>
      <pc:sldChg chg="modSp add mod ord">
        <pc:chgData name="patrick.luegbauer@gmail.com" userId="9783120efb7813f2" providerId="LiveId" clId="{022A9FEC-E2FC-4915-BB42-CEBC19DB8329}" dt="2023-10-15T20:58:21.430" v="3755" actId="27636"/>
        <pc:sldMkLst>
          <pc:docMk/>
          <pc:sldMk cId="1210206592" sldId="297"/>
        </pc:sldMkLst>
        <pc:spChg chg="mod">
          <ac:chgData name="patrick.luegbauer@gmail.com" userId="9783120efb7813f2" providerId="LiveId" clId="{022A9FEC-E2FC-4915-BB42-CEBC19DB8329}" dt="2023-10-15T18:51:27.127" v="2000" actId="20577"/>
          <ac:spMkLst>
            <pc:docMk/>
            <pc:sldMk cId="1210206592" sldId="297"/>
            <ac:spMk id="2" creationId="{9DA5BCFF-C808-6C3D-C0C6-31EA613AD7F2}"/>
          </ac:spMkLst>
        </pc:spChg>
        <pc:spChg chg="mod">
          <ac:chgData name="patrick.luegbauer@gmail.com" userId="9783120efb7813f2" providerId="LiveId" clId="{022A9FEC-E2FC-4915-BB42-CEBC19DB8329}" dt="2023-10-15T20:58:21.430" v="3755" actId="27636"/>
          <ac:spMkLst>
            <pc:docMk/>
            <pc:sldMk cId="1210206592" sldId="297"/>
            <ac:spMk id="3" creationId="{46012854-AD78-E78B-6B16-1C609283E7F1}"/>
          </ac:spMkLst>
        </pc:spChg>
      </pc:sldChg>
      <pc:sldChg chg="modSp new mod">
        <pc:chgData name="patrick.luegbauer@gmail.com" userId="9783120efb7813f2" providerId="LiveId" clId="{022A9FEC-E2FC-4915-BB42-CEBC19DB8329}" dt="2023-10-15T18:10:44.143" v="1152" actId="27636"/>
        <pc:sldMkLst>
          <pc:docMk/>
          <pc:sldMk cId="301576763" sldId="298"/>
        </pc:sldMkLst>
        <pc:spChg chg="mod">
          <ac:chgData name="patrick.luegbauer@gmail.com" userId="9783120efb7813f2" providerId="LiveId" clId="{022A9FEC-E2FC-4915-BB42-CEBC19DB8329}" dt="2023-10-15T17:54:03.865" v="824" actId="20577"/>
          <ac:spMkLst>
            <pc:docMk/>
            <pc:sldMk cId="301576763" sldId="298"/>
            <ac:spMk id="2" creationId="{78DE8A88-E66E-4631-0FF5-09A4CC6F3358}"/>
          </ac:spMkLst>
        </pc:spChg>
        <pc:spChg chg="mod">
          <ac:chgData name="patrick.luegbauer@gmail.com" userId="9783120efb7813f2" providerId="LiveId" clId="{022A9FEC-E2FC-4915-BB42-CEBC19DB8329}" dt="2023-10-15T18:10:44.143" v="1152" actId="27636"/>
          <ac:spMkLst>
            <pc:docMk/>
            <pc:sldMk cId="301576763" sldId="298"/>
            <ac:spMk id="3" creationId="{8E06C33E-B7E5-82F0-DD1B-9AEA0D4CEF83}"/>
          </ac:spMkLst>
        </pc:spChg>
      </pc:sldChg>
      <pc:sldChg chg="modSp new mod ord modNotesTx">
        <pc:chgData name="patrick.luegbauer@gmail.com" userId="9783120efb7813f2" providerId="LiveId" clId="{022A9FEC-E2FC-4915-BB42-CEBC19DB8329}" dt="2023-10-15T21:51:37.988" v="3980" actId="20577"/>
        <pc:sldMkLst>
          <pc:docMk/>
          <pc:sldMk cId="863119387" sldId="299"/>
        </pc:sldMkLst>
        <pc:spChg chg="mod">
          <ac:chgData name="patrick.luegbauer@gmail.com" userId="9783120efb7813f2" providerId="LiveId" clId="{022A9FEC-E2FC-4915-BB42-CEBC19DB8329}" dt="2023-10-15T21:51:29.895" v="3973" actId="20577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022A9FEC-E2FC-4915-BB42-CEBC19DB8329}" dt="2023-10-15T21:34:27.080" v="3939" actId="20577"/>
          <ac:spMkLst>
            <pc:docMk/>
            <pc:sldMk cId="863119387" sldId="299"/>
            <ac:spMk id="3" creationId="{0F54D867-65AA-8CE3-D311-052058CC9591}"/>
          </ac:spMkLst>
        </pc:spChg>
      </pc:sldChg>
      <pc:sldChg chg="modSp new del mod">
        <pc:chgData name="patrick.luegbauer@gmail.com" userId="9783120efb7813f2" providerId="LiveId" clId="{022A9FEC-E2FC-4915-BB42-CEBC19DB8329}" dt="2023-10-15T21:51:41.758" v="3981" actId="47"/>
        <pc:sldMkLst>
          <pc:docMk/>
          <pc:sldMk cId="1437729127" sldId="300"/>
        </pc:sldMkLst>
        <pc:spChg chg="mod">
          <ac:chgData name="patrick.luegbauer@gmail.com" userId="9783120efb7813f2" providerId="LiveId" clId="{022A9FEC-E2FC-4915-BB42-CEBC19DB8329}" dt="2023-10-15T19:35:02.839" v="2426" actId="20577"/>
          <ac:spMkLst>
            <pc:docMk/>
            <pc:sldMk cId="1437729127" sldId="300"/>
            <ac:spMk id="2" creationId="{21B3ED79-90EF-A393-708F-18B5CAC448E4}"/>
          </ac:spMkLst>
        </pc:spChg>
      </pc:sldChg>
      <pc:sldChg chg="modSp new del mod ord">
        <pc:chgData name="patrick.luegbauer@gmail.com" userId="9783120efb7813f2" providerId="LiveId" clId="{022A9FEC-E2FC-4915-BB42-CEBC19DB8329}" dt="2023-10-15T20:57:00.512" v="3750" actId="47"/>
        <pc:sldMkLst>
          <pc:docMk/>
          <pc:sldMk cId="634410882" sldId="301"/>
        </pc:sldMkLst>
        <pc:spChg chg="mod">
          <ac:chgData name="patrick.luegbauer@gmail.com" userId="9783120efb7813f2" providerId="LiveId" clId="{022A9FEC-E2FC-4915-BB42-CEBC19DB8329}" dt="2023-10-15T19:40:59.370" v="2462" actId="20577"/>
          <ac:spMkLst>
            <pc:docMk/>
            <pc:sldMk cId="634410882" sldId="301"/>
            <ac:spMk id="2" creationId="{398E3A3C-F566-1106-37BB-8C1304AE5939}"/>
          </ac:spMkLst>
        </pc:spChg>
        <pc:spChg chg="mod">
          <ac:chgData name="patrick.luegbauer@gmail.com" userId="9783120efb7813f2" providerId="LiveId" clId="{022A9FEC-E2FC-4915-BB42-CEBC19DB8329}" dt="2023-10-15T19:47:28.924" v="2647" actId="5793"/>
          <ac:spMkLst>
            <pc:docMk/>
            <pc:sldMk cId="634410882" sldId="301"/>
            <ac:spMk id="3" creationId="{6D368378-0F93-3849-585D-B1CAD649DFE8}"/>
          </ac:spMkLst>
        </pc:spChg>
      </pc:sldChg>
      <pc:sldChg chg="modSp new del mod">
        <pc:chgData name="patrick.luegbauer@gmail.com" userId="9783120efb7813f2" providerId="LiveId" clId="{022A9FEC-E2FC-4915-BB42-CEBC19DB8329}" dt="2023-10-15T20:56:55.828" v="3749" actId="47"/>
        <pc:sldMkLst>
          <pc:docMk/>
          <pc:sldMk cId="1927193768" sldId="302"/>
        </pc:sldMkLst>
        <pc:spChg chg="mod">
          <ac:chgData name="patrick.luegbauer@gmail.com" userId="9783120efb7813f2" providerId="LiveId" clId="{022A9FEC-E2FC-4915-BB42-CEBC19DB8329}" dt="2023-10-15T19:48:05.945" v="2661" actId="20577"/>
          <ac:spMkLst>
            <pc:docMk/>
            <pc:sldMk cId="1927193768" sldId="302"/>
            <ac:spMk id="2" creationId="{3FE0A2BA-2DCF-C8BE-D41E-2692C4F2D7EE}"/>
          </ac:spMkLst>
        </pc:spChg>
      </pc:sldChg>
      <pc:sldChg chg="add del">
        <pc:chgData name="patrick.luegbauer@gmail.com" userId="9783120efb7813f2" providerId="LiveId" clId="{022A9FEC-E2FC-4915-BB42-CEBC19DB8329}" dt="2023-10-15T20:57:15.378" v="3751" actId="47"/>
        <pc:sldMkLst>
          <pc:docMk/>
          <pc:sldMk cId="591226817" sldId="303"/>
        </pc:sldMkLst>
      </pc:sldChg>
      <pc:sldChg chg="modSp new mod ord modNotesTx">
        <pc:chgData name="patrick.luegbauer@gmail.com" userId="9783120efb7813f2" providerId="LiveId" clId="{022A9FEC-E2FC-4915-BB42-CEBC19DB8329}" dt="2023-10-15T21:09:48.871" v="3830" actId="20577"/>
        <pc:sldMkLst>
          <pc:docMk/>
          <pc:sldMk cId="3669725562" sldId="304"/>
        </pc:sldMkLst>
        <pc:spChg chg="mod">
          <ac:chgData name="patrick.luegbauer@gmail.com" userId="9783120efb7813f2" providerId="LiveId" clId="{022A9FEC-E2FC-4915-BB42-CEBC19DB8329}" dt="2023-10-15T20:53:00.823" v="3509" actId="1076"/>
          <ac:spMkLst>
            <pc:docMk/>
            <pc:sldMk cId="3669725562" sldId="304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2:56.175" v="3506" actId="1076"/>
          <ac:spMkLst>
            <pc:docMk/>
            <pc:sldMk cId="3669725562" sldId="304"/>
            <ac:spMk id="3" creationId="{9676DE05-808D-8999-74A0-B5B83A06185D}"/>
          </ac:spMkLst>
        </pc:spChg>
      </pc:sldChg>
      <pc:sldChg chg="modSp add mod ord">
        <pc:chgData name="patrick.luegbauer@gmail.com" userId="9783120efb7813f2" providerId="LiveId" clId="{022A9FEC-E2FC-4915-BB42-CEBC19DB8329}" dt="2023-10-15T21:14:39.562" v="3832"/>
        <pc:sldMkLst>
          <pc:docMk/>
          <pc:sldMk cId="180734080" sldId="305"/>
        </pc:sldMkLst>
        <pc:spChg chg="mod">
          <ac:chgData name="patrick.luegbauer@gmail.com" userId="9783120efb7813f2" providerId="LiveId" clId="{022A9FEC-E2FC-4915-BB42-CEBC19DB8329}" dt="2023-10-15T20:07:50.551" v="2721" actId="20577"/>
          <ac:spMkLst>
            <pc:docMk/>
            <pc:sldMk cId="180734080" sldId="305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56:36.539" v="3745" actId="20577"/>
          <ac:spMkLst>
            <pc:docMk/>
            <pc:sldMk cId="180734080" sldId="305"/>
            <ac:spMk id="3" creationId="{9676DE05-808D-8999-74A0-B5B83A06185D}"/>
          </ac:spMkLst>
        </pc:spChg>
      </pc:sldChg>
      <pc:sldChg chg="modSp add mod">
        <pc:chgData name="patrick.luegbauer@gmail.com" userId="9783120efb7813f2" providerId="LiveId" clId="{022A9FEC-E2FC-4915-BB42-CEBC19DB8329}" dt="2023-10-15T20:42:33.374" v="3105" actId="14100"/>
        <pc:sldMkLst>
          <pc:docMk/>
          <pc:sldMk cId="1286763667" sldId="306"/>
        </pc:sldMkLst>
        <pc:spChg chg="mod">
          <ac:chgData name="patrick.luegbauer@gmail.com" userId="9783120efb7813f2" providerId="LiveId" clId="{022A9FEC-E2FC-4915-BB42-CEBC19DB8329}" dt="2023-10-15T20:42:33.374" v="3105" actId="14100"/>
          <ac:spMkLst>
            <pc:docMk/>
            <pc:sldMk cId="1286763667" sldId="306"/>
            <ac:spMk id="2" creationId="{D9903120-CF1C-F424-53A8-DFA9D6293F36}"/>
          </ac:spMkLst>
        </pc:spChg>
        <pc:spChg chg="mod">
          <ac:chgData name="patrick.luegbauer@gmail.com" userId="9783120efb7813f2" providerId="LiveId" clId="{022A9FEC-E2FC-4915-BB42-CEBC19DB8329}" dt="2023-10-15T20:32:02.313" v="2925" actId="20577"/>
          <ac:spMkLst>
            <pc:docMk/>
            <pc:sldMk cId="1286763667" sldId="306"/>
            <ac:spMk id="3" creationId="{9676DE05-808D-8999-74A0-B5B83A06185D}"/>
          </ac:spMkLst>
        </pc:spChg>
      </pc:sldChg>
      <pc:sldChg chg="modSp new mod">
        <pc:chgData name="patrick.luegbauer@gmail.com" userId="9783120efb7813f2" providerId="LiveId" clId="{022A9FEC-E2FC-4915-BB42-CEBC19DB8329}" dt="2023-10-15T20:45:03.458" v="3190" actId="20577"/>
        <pc:sldMkLst>
          <pc:docMk/>
          <pc:sldMk cId="702525607" sldId="307"/>
        </pc:sldMkLst>
        <pc:spChg chg="mod">
          <ac:chgData name="patrick.luegbauer@gmail.com" userId="9783120efb7813f2" providerId="LiveId" clId="{022A9FEC-E2FC-4915-BB42-CEBC19DB8329}" dt="2023-10-15T20:42:42.160" v="3109" actId="20577"/>
          <ac:spMkLst>
            <pc:docMk/>
            <pc:sldMk cId="702525607" sldId="307"/>
            <ac:spMk id="2" creationId="{19323EDD-9D0D-DC51-09DC-78152760B38D}"/>
          </ac:spMkLst>
        </pc:spChg>
        <pc:spChg chg="mod">
          <ac:chgData name="patrick.luegbauer@gmail.com" userId="9783120efb7813f2" providerId="LiveId" clId="{022A9FEC-E2FC-4915-BB42-CEBC19DB8329}" dt="2023-10-15T20:45:03.458" v="3190" actId="20577"/>
          <ac:spMkLst>
            <pc:docMk/>
            <pc:sldMk cId="702525607" sldId="307"/>
            <ac:spMk id="3" creationId="{DCB5C357-32E4-3FA6-9C47-5FDE41B18198}"/>
          </ac:spMkLst>
        </pc:spChg>
      </pc:sldChg>
      <pc:sldChg chg="modSp new del mod">
        <pc:chgData name="patrick.luegbauer@gmail.com" userId="9783120efb7813f2" providerId="LiveId" clId="{022A9FEC-E2FC-4915-BB42-CEBC19DB8329}" dt="2023-10-15T21:51:14.423" v="3960" actId="47"/>
        <pc:sldMkLst>
          <pc:docMk/>
          <pc:sldMk cId="3915462222" sldId="308"/>
        </pc:sldMkLst>
        <pc:spChg chg="mod">
          <ac:chgData name="patrick.luegbauer@gmail.com" userId="9783120efb7813f2" providerId="LiveId" clId="{022A9FEC-E2FC-4915-BB42-CEBC19DB8329}" dt="2023-10-15T21:49:09.948" v="3959" actId="20577"/>
          <ac:spMkLst>
            <pc:docMk/>
            <pc:sldMk cId="3915462222" sldId="308"/>
            <ac:spMk id="2" creationId="{8201455A-D1C6-08CE-129B-58F3A61F142A}"/>
          </ac:spMkLst>
        </pc:spChg>
      </pc:sldChg>
    </pc:docChg>
  </pc:docChgLst>
  <pc:docChgLst>
    <pc:chgData name="patrick.luegbauer@gmail.com" userId="9783120efb7813f2" providerId="LiveId" clId="{5E11C99F-B14C-4433-92E3-D13B95726C42}"/>
    <pc:docChg chg="undo custSel addSld delSld modSld sldOrd">
      <pc:chgData name="patrick.luegbauer@gmail.com" userId="9783120efb7813f2" providerId="LiveId" clId="{5E11C99F-B14C-4433-92E3-D13B95726C42}" dt="2023-11-14T14:24:30.716" v="11091"/>
      <pc:docMkLst>
        <pc:docMk/>
      </pc:docMkLst>
      <pc:sldChg chg="modNotesTx">
        <pc:chgData name="patrick.luegbauer@gmail.com" userId="9783120efb7813f2" providerId="LiveId" clId="{5E11C99F-B14C-4433-92E3-D13B95726C42}" dt="2023-11-14T14:24:30.716" v="11091"/>
        <pc:sldMkLst>
          <pc:docMk/>
          <pc:sldMk cId="2874469525" sldId="256"/>
        </pc:sldMkLst>
      </pc:sldChg>
      <pc:sldChg chg="del">
        <pc:chgData name="patrick.luegbauer@gmail.com" userId="9783120efb7813f2" providerId="LiveId" clId="{5E11C99F-B14C-4433-92E3-D13B95726C42}" dt="2023-11-12T23:04:16.474" v="6490" actId="47"/>
        <pc:sldMkLst>
          <pc:docMk/>
          <pc:sldMk cId="2471370574" sldId="301"/>
        </pc:sldMkLst>
      </pc:sldChg>
      <pc:sldChg chg="del">
        <pc:chgData name="patrick.luegbauer@gmail.com" userId="9783120efb7813f2" providerId="LiveId" clId="{5E11C99F-B14C-4433-92E3-D13B95726C42}" dt="2023-11-12T23:04:16.474" v="6490" actId="47"/>
        <pc:sldMkLst>
          <pc:docMk/>
          <pc:sldMk cId="4107999375" sldId="302"/>
        </pc:sldMkLst>
      </pc:sldChg>
      <pc:sldChg chg="del">
        <pc:chgData name="patrick.luegbauer@gmail.com" userId="9783120efb7813f2" providerId="LiveId" clId="{5E11C99F-B14C-4433-92E3-D13B95726C42}" dt="2023-11-12T23:04:13.211" v="6489" actId="47"/>
        <pc:sldMkLst>
          <pc:docMk/>
          <pc:sldMk cId="626925982" sldId="303"/>
        </pc:sldMkLst>
      </pc:sldChg>
      <pc:sldChg chg="del">
        <pc:chgData name="patrick.luegbauer@gmail.com" userId="9783120efb7813f2" providerId="LiveId" clId="{5E11C99F-B14C-4433-92E3-D13B95726C42}" dt="2023-11-12T23:04:13.211" v="6489" actId="47"/>
        <pc:sldMkLst>
          <pc:docMk/>
          <pc:sldMk cId="2139660909" sldId="304"/>
        </pc:sldMkLst>
      </pc:sldChg>
      <pc:sldChg chg="del">
        <pc:chgData name="patrick.luegbauer@gmail.com" userId="9783120efb7813f2" providerId="LiveId" clId="{5E11C99F-B14C-4433-92E3-D13B95726C42}" dt="2023-11-12T23:04:18.955" v="6491" actId="47"/>
        <pc:sldMkLst>
          <pc:docMk/>
          <pc:sldMk cId="1327453981" sldId="305"/>
        </pc:sldMkLst>
      </pc:sldChg>
      <pc:sldChg chg="del">
        <pc:chgData name="patrick.luegbauer@gmail.com" userId="9783120efb7813f2" providerId="LiveId" clId="{5E11C99F-B14C-4433-92E3-D13B95726C42}" dt="2023-11-12T23:04:13.211" v="6489" actId="47"/>
        <pc:sldMkLst>
          <pc:docMk/>
          <pc:sldMk cId="3431900321" sldId="306"/>
        </pc:sldMkLst>
      </pc:sldChg>
      <pc:sldChg chg="del">
        <pc:chgData name="patrick.luegbauer@gmail.com" userId="9783120efb7813f2" providerId="LiveId" clId="{5E11C99F-B14C-4433-92E3-D13B95726C42}" dt="2023-11-12T23:04:16.474" v="6490" actId="47"/>
        <pc:sldMkLst>
          <pc:docMk/>
          <pc:sldMk cId="3498534970" sldId="307"/>
        </pc:sldMkLst>
      </pc:sldChg>
      <pc:sldChg chg="modSp mod modShow">
        <pc:chgData name="patrick.luegbauer@gmail.com" userId="9783120efb7813f2" providerId="LiveId" clId="{5E11C99F-B14C-4433-92E3-D13B95726C42}" dt="2023-11-12T23:47:31.878" v="6924" actId="1076"/>
        <pc:sldMkLst>
          <pc:docMk/>
          <pc:sldMk cId="1196960734" sldId="308"/>
        </pc:sldMkLst>
        <pc:spChg chg="mod">
          <ac:chgData name="patrick.luegbauer@gmail.com" userId="9783120efb7813f2" providerId="LiveId" clId="{5E11C99F-B14C-4433-92E3-D13B95726C42}" dt="2023-11-12T23:46:44.136" v="6893" actId="1076"/>
          <ac:spMkLst>
            <pc:docMk/>
            <pc:sldMk cId="1196960734" sldId="308"/>
            <ac:spMk id="2" creationId="{54FAF1E2-C791-4FEA-C758-B9908E077D47}"/>
          </ac:spMkLst>
        </pc:spChg>
        <pc:spChg chg="mod">
          <ac:chgData name="patrick.luegbauer@gmail.com" userId="9783120efb7813f2" providerId="LiveId" clId="{5E11C99F-B14C-4433-92E3-D13B95726C42}" dt="2023-11-12T23:47:31.878" v="6924" actId="1076"/>
          <ac:spMkLst>
            <pc:docMk/>
            <pc:sldMk cId="1196960734" sldId="308"/>
            <ac:spMk id="3" creationId="{97A32386-3691-2055-0D14-6E0108B21F57}"/>
          </ac:spMkLst>
        </pc:spChg>
      </pc:sldChg>
      <pc:sldChg chg="modSp add del mod ord modNotesTx">
        <pc:chgData name="patrick.luegbauer@gmail.com" userId="9783120efb7813f2" providerId="LiveId" clId="{5E11C99F-B14C-4433-92E3-D13B95726C42}" dt="2023-11-12T18:25:57.105" v="3409" actId="47"/>
        <pc:sldMkLst>
          <pc:docMk/>
          <pc:sldMk cId="3118914376" sldId="309"/>
        </pc:sldMkLst>
        <pc:spChg chg="mod">
          <ac:chgData name="patrick.luegbauer@gmail.com" userId="9783120efb7813f2" providerId="LiveId" clId="{5E11C99F-B14C-4433-92E3-D13B95726C42}" dt="2023-11-12T11:08:28.391" v="63" actId="20577"/>
          <ac:spMkLst>
            <pc:docMk/>
            <pc:sldMk cId="3118914376" sldId="309"/>
            <ac:spMk id="2" creationId="{9D54BE12-CD66-81B8-0D1D-14A98C9191FA}"/>
          </ac:spMkLst>
        </pc:spChg>
        <pc:spChg chg="mod">
          <ac:chgData name="patrick.luegbauer@gmail.com" userId="9783120efb7813f2" providerId="LiveId" clId="{5E11C99F-B14C-4433-92E3-D13B95726C42}" dt="2023-11-12T11:13:56.499" v="146" actId="5793"/>
          <ac:spMkLst>
            <pc:docMk/>
            <pc:sldMk cId="3118914376" sldId="309"/>
            <ac:spMk id="3" creationId="{86D36C4C-3EF9-7200-3E42-69C53A652117}"/>
          </ac:spMkLst>
        </pc:spChg>
      </pc:sldChg>
      <pc:sldChg chg="modSp new del mod">
        <pc:chgData name="patrick.luegbauer@gmail.com" userId="9783120efb7813f2" providerId="LiveId" clId="{5E11C99F-B14C-4433-92E3-D13B95726C42}" dt="2023-11-12T23:04:20.624" v="6492" actId="47"/>
        <pc:sldMkLst>
          <pc:docMk/>
          <pc:sldMk cId="2690315468" sldId="310"/>
        </pc:sldMkLst>
        <pc:spChg chg="mod">
          <ac:chgData name="patrick.luegbauer@gmail.com" userId="9783120efb7813f2" providerId="LiveId" clId="{5E11C99F-B14C-4433-92E3-D13B95726C42}" dt="2023-11-12T11:08:08.472" v="14" actId="20577"/>
          <ac:spMkLst>
            <pc:docMk/>
            <pc:sldMk cId="2690315468" sldId="310"/>
            <ac:spMk id="2" creationId="{BD63C4F7-47C3-0CBA-1868-1821B4242999}"/>
          </ac:spMkLst>
        </pc:spChg>
      </pc:sldChg>
      <pc:sldChg chg="modSp new mod modNotesTx">
        <pc:chgData name="patrick.luegbauer@gmail.com" userId="9783120efb7813f2" providerId="LiveId" clId="{5E11C99F-B14C-4433-92E3-D13B95726C42}" dt="2023-11-12T22:58:26.611" v="6484" actId="20577"/>
        <pc:sldMkLst>
          <pc:docMk/>
          <pc:sldMk cId="1491245995" sldId="311"/>
        </pc:sldMkLst>
        <pc:spChg chg="mod">
          <ac:chgData name="patrick.luegbauer@gmail.com" userId="9783120efb7813f2" providerId="LiveId" clId="{5E11C99F-B14C-4433-92E3-D13B95726C42}" dt="2023-11-12T12:14:26.363" v="232" actId="20577"/>
          <ac:spMkLst>
            <pc:docMk/>
            <pc:sldMk cId="1491245995" sldId="311"/>
            <ac:spMk id="2" creationId="{58887A84-CD82-01AD-810C-2987CD430802}"/>
          </ac:spMkLst>
        </pc:spChg>
        <pc:spChg chg="mod">
          <ac:chgData name="patrick.luegbauer@gmail.com" userId="9783120efb7813f2" providerId="LiveId" clId="{5E11C99F-B14C-4433-92E3-D13B95726C42}" dt="2023-11-12T18:27:24.815" v="3466" actId="20577"/>
          <ac:spMkLst>
            <pc:docMk/>
            <pc:sldMk cId="1491245995" sldId="311"/>
            <ac:spMk id="3" creationId="{258A400D-812F-A7F7-C51C-28035232073C}"/>
          </ac:spMkLst>
        </pc:spChg>
      </pc:sldChg>
      <pc:sldChg chg="modSp new del mod">
        <pc:chgData name="patrick.luegbauer@gmail.com" userId="9783120efb7813f2" providerId="LiveId" clId="{5E11C99F-B14C-4433-92E3-D13B95726C42}" dt="2023-11-12T21:19:06.025" v="4209" actId="47"/>
        <pc:sldMkLst>
          <pc:docMk/>
          <pc:sldMk cId="862853621" sldId="312"/>
        </pc:sldMkLst>
        <pc:spChg chg="mod">
          <ac:chgData name="patrick.luegbauer@gmail.com" userId="9783120efb7813f2" providerId="LiveId" clId="{5E11C99F-B14C-4433-92E3-D13B95726C42}" dt="2023-11-12T21:17:06.653" v="4025" actId="20577"/>
          <ac:spMkLst>
            <pc:docMk/>
            <pc:sldMk cId="862853621" sldId="312"/>
            <ac:spMk id="2" creationId="{83FBF4A5-0F01-7931-50B6-7BC2A6255F7A}"/>
          </ac:spMkLst>
        </pc:spChg>
        <pc:spChg chg="mod">
          <ac:chgData name="patrick.luegbauer@gmail.com" userId="9783120efb7813f2" providerId="LiveId" clId="{5E11C99F-B14C-4433-92E3-D13B95726C42}" dt="2023-11-12T21:18:23.999" v="4085" actId="21"/>
          <ac:spMkLst>
            <pc:docMk/>
            <pc:sldMk cId="862853621" sldId="312"/>
            <ac:spMk id="3" creationId="{179AE4A0-D68A-4DA3-7077-C161B5CD9206}"/>
          </ac:spMkLst>
        </pc:spChg>
      </pc:sldChg>
      <pc:sldChg chg="modSp new mod modNotesTx">
        <pc:chgData name="patrick.luegbauer@gmail.com" userId="9783120efb7813f2" providerId="LiveId" clId="{5E11C99F-B14C-4433-92E3-D13B95726C42}" dt="2023-11-12T22:14:07.064" v="6181" actId="20577"/>
        <pc:sldMkLst>
          <pc:docMk/>
          <pc:sldMk cId="3479589220" sldId="313"/>
        </pc:sldMkLst>
        <pc:spChg chg="mod">
          <ac:chgData name="patrick.luegbauer@gmail.com" userId="9783120efb7813f2" providerId="LiveId" clId="{5E11C99F-B14C-4433-92E3-D13B95726C42}" dt="2023-11-12T22:00:31.004" v="5884" actId="1076"/>
          <ac:spMkLst>
            <pc:docMk/>
            <pc:sldMk cId="3479589220" sldId="313"/>
            <ac:spMk id="2" creationId="{EAD0553C-AAB1-4611-2AF4-377DD6ED7611}"/>
          </ac:spMkLst>
        </pc:spChg>
        <pc:spChg chg="mod">
          <ac:chgData name="patrick.luegbauer@gmail.com" userId="9783120efb7813f2" providerId="LiveId" clId="{5E11C99F-B14C-4433-92E3-D13B95726C42}" dt="2023-11-12T22:14:07.064" v="6181" actId="20577"/>
          <ac:spMkLst>
            <pc:docMk/>
            <pc:sldMk cId="3479589220" sldId="313"/>
            <ac:spMk id="3" creationId="{AA916DCC-7C16-9D3C-5619-A91502DBC35F}"/>
          </ac:spMkLst>
        </pc:spChg>
      </pc:sldChg>
      <pc:sldChg chg="modSp new mod modNotesTx">
        <pc:chgData name="patrick.luegbauer@gmail.com" userId="9783120efb7813f2" providerId="LiveId" clId="{5E11C99F-B14C-4433-92E3-D13B95726C42}" dt="2023-11-12T22:58:34.465" v="6486" actId="13926"/>
        <pc:sldMkLst>
          <pc:docMk/>
          <pc:sldMk cId="32404041" sldId="314"/>
        </pc:sldMkLst>
        <pc:spChg chg="mod">
          <ac:chgData name="patrick.luegbauer@gmail.com" userId="9783120efb7813f2" providerId="LiveId" clId="{5E11C99F-B14C-4433-92E3-D13B95726C42}" dt="2023-11-12T21:19:14.240" v="4212" actId="20577"/>
          <ac:spMkLst>
            <pc:docMk/>
            <pc:sldMk cId="32404041" sldId="314"/>
            <ac:spMk id="2" creationId="{73064CFE-1F18-A574-FD27-0A67E32760F6}"/>
          </ac:spMkLst>
        </pc:spChg>
        <pc:spChg chg="mod">
          <ac:chgData name="patrick.luegbauer@gmail.com" userId="9783120efb7813f2" providerId="LiveId" clId="{5E11C99F-B14C-4433-92E3-D13B95726C42}" dt="2023-11-12T21:18:29.632" v="4094" actId="27636"/>
          <ac:spMkLst>
            <pc:docMk/>
            <pc:sldMk cId="32404041" sldId="314"/>
            <ac:spMk id="3" creationId="{7A259501-0E44-54C7-12D9-5F3D3DF67238}"/>
          </ac:spMkLst>
        </pc:spChg>
      </pc:sldChg>
      <pc:sldChg chg="modSp new del mod">
        <pc:chgData name="patrick.luegbauer@gmail.com" userId="9783120efb7813f2" providerId="LiveId" clId="{5E11C99F-B14C-4433-92E3-D13B95726C42}" dt="2023-11-12T23:45:53.591" v="6808" actId="47"/>
        <pc:sldMkLst>
          <pc:docMk/>
          <pc:sldMk cId="2781841292" sldId="315"/>
        </pc:sldMkLst>
        <pc:spChg chg="mod">
          <ac:chgData name="patrick.luegbauer@gmail.com" userId="9783120efb7813f2" providerId="LiveId" clId="{5E11C99F-B14C-4433-92E3-D13B95726C42}" dt="2023-11-12T12:15:15.418" v="313" actId="20577"/>
          <ac:spMkLst>
            <pc:docMk/>
            <pc:sldMk cId="2781841292" sldId="315"/>
            <ac:spMk id="2" creationId="{2D7C2CC7-A349-DE7A-6CFC-D2CF0A53704A}"/>
          </ac:spMkLst>
        </pc:spChg>
      </pc:sldChg>
      <pc:sldChg chg="modSp new mod ord modNotesTx">
        <pc:chgData name="patrick.luegbauer@gmail.com" userId="9783120efb7813f2" providerId="LiveId" clId="{5E11C99F-B14C-4433-92E3-D13B95726C42}" dt="2023-11-13T07:49:53.904" v="9265" actId="20577"/>
        <pc:sldMkLst>
          <pc:docMk/>
          <pc:sldMk cId="3008292427" sldId="316"/>
        </pc:sldMkLst>
        <pc:spChg chg="mod">
          <ac:chgData name="patrick.luegbauer@gmail.com" userId="9783120efb7813f2" providerId="LiveId" clId="{5E11C99F-B14C-4433-92E3-D13B95726C42}" dt="2023-11-12T12:15:31.778" v="335" actId="20577"/>
          <ac:spMkLst>
            <pc:docMk/>
            <pc:sldMk cId="3008292427" sldId="316"/>
            <ac:spMk id="2" creationId="{B910F3D7-9C24-443A-AAE7-3C057200EE79}"/>
          </ac:spMkLst>
        </pc:spChg>
        <pc:spChg chg="mod">
          <ac:chgData name="patrick.luegbauer@gmail.com" userId="9783120efb7813f2" providerId="LiveId" clId="{5E11C99F-B14C-4433-92E3-D13B95726C42}" dt="2023-11-13T07:01:03.508" v="7956" actId="20577"/>
          <ac:spMkLst>
            <pc:docMk/>
            <pc:sldMk cId="3008292427" sldId="316"/>
            <ac:spMk id="3" creationId="{3DDAC97C-F5DF-35C9-D5E8-CE5BEE8AF8A5}"/>
          </ac:spMkLst>
        </pc:spChg>
      </pc:sldChg>
      <pc:sldChg chg="addSp delSp modSp new mod modNotesTx">
        <pc:chgData name="patrick.luegbauer@gmail.com" userId="9783120efb7813f2" providerId="LiveId" clId="{5E11C99F-B14C-4433-92E3-D13B95726C42}" dt="2023-11-12T22:54:30.137" v="6357" actId="6549"/>
        <pc:sldMkLst>
          <pc:docMk/>
          <pc:sldMk cId="1125858153" sldId="317"/>
        </pc:sldMkLst>
        <pc:spChg chg="mod">
          <ac:chgData name="patrick.luegbauer@gmail.com" userId="9783120efb7813f2" providerId="LiveId" clId="{5E11C99F-B14C-4433-92E3-D13B95726C42}" dt="2023-11-12T22:51:35.854" v="6311" actId="6549"/>
          <ac:spMkLst>
            <pc:docMk/>
            <pc:sldMk cId="1125858153" sldId="317"/>
            <ac:spMk id="2" creationId="{BBB3BBEF-EE61-D85D-1961-4A5D5AC3988A}"/>
          </ac:spMkLst>
        </pc:spChg>
        <pc:spChg chg="mod">
          <ac:chgData name="patrick.luegbauer@gmail.com" userId="9783120efb7813f2" providerId="LiveId" clId="{5E11C99F-B14C-4433-92E3-D13B95726C42}" dt="2023-11-12T22:44:40.419" v="6279" actId="6549"/>
          <ac:spMkLst>
            <pc:docMk/>
            <pc:sldMk cId="1125858153" sldId="317"/>
            <ac:spMk id="3" creationId="{2769438A-BE39-7A3E-0E83-E775F3E2958C}"/>
          </ac:spMkLst>
        </pc:spChg>
        <pc:graphicFrameChg chg="add mod modGraphic">
          <ac:chgData name="patrick.luegbauer@gmail.com" userId="9783120efb7813f2" providerId="LiveId" clId="{5E11C99F-B14C-4433-92E3-D13B95726C42}" dt="2023-11-12T22:53:29.207" v="6350" actId="20577"/>
          <ac:graphicFrameMkLst>
            <pc:docMk/>
            <pc:sldMk cId="1125858153" sldId="317"/>
            <ac:graphicFrameMk id="9" creationId="{B911023F-1E3C-7A19-D0FD-3916BB79FE04}"/>
          </ac:graphicFrameMkLst>
        </pc:graphicFrameChg>
        <pc:picChg chg="add del mod">
          <ac:chgData name="patrick.luegbauer@gmail.com" userId="9783120efb7813f2" providerId="LiveId" clId="{5E11C99F-B14C-4433-92E3-D13B95726C42}" dt="2023-11-12T22:54:07.222" v="6351" actId="478"/>
          <ac:picMkLst>
            <pc:docMk/>
            <pc:sldMk cId="1125858153" sldId="317"/>
            <ac:picMk id="8" creationId="{F33D0664-5147-F721-0859-373A722D78CA}"/>
          </ac:picMkLst>
        </pc:picChg>
        <pc:picChg chg="add del mod">
          <ac:chgData name="patrick.luegbauer@gmail.com" userId="9783120efb7813f2" providerId="LiveId" clId="{5E11C99F-B14C-4433-92E3-D13B95726C42}" dt="2023-11-12T22:54:07.222" v="6351" actId="478"/>
          <ac:picMkLst>
            <pc:docMk/>
            <pc:sldMk cId="1125858153" sldId="317"/>
            <ac:picMk id="1026" creationId="{CB687D07-EA60-FA0B-64E3-193E65E694A4}"/>
          </ac:picMkLst>
        </pc:picChg>
      </pc:sldChg>
      <pc:sldChg chg="addSp modSp new mod modNotes modNotesTx">
        <pc:chgData name="patrick.luegbauer@gmail.com" userId="9783120efb7813f2" providerId="LiveId" clId="{5E11C99F-B14C-4433-92E3-D13B95726C42}" dt="2023-11-12T23:12:40.705" v="6573" actId="20577"/>
        <pc:sldMkLst>
          <pc:docMk/>
          <pc:sldMk cId="3472663539" sldId="318"/>
        </pc:sldMkLst>
        <pc:spChg chg="mod">
          <ac:chgData name="patrick.luegbauer@gmail.com" userId="9783120efb7813f2" providerId="LiveId" clId="{5E11C99F-B14C-4433-92E3-D13B95726C42}" dt="2023-11-12T23:06:30.275" v="6524" actId="1076"/>
          <ac:spMkLst>
            <pc:docMk/>
            <pc:sldMk cId="3472663539" sldId="318"/>
            <ac:spMk id="2" creationId="{736E64FA-8E34-6719-6E8D-3D6916C9BA12}"/>
          </ac:spMkLst>
        </pc:spChg>
        <pc:spChg chg="mod">
          <ac:chgData name="patrick.luegbauer@gmail.com" userId="9783120efb7813f2" providerId="LiveId" clId="{5E11C99F-B14C-4433-92E3-D13B95726C42}" dt="2023-11-12T23:12:40.705" v="6573" actId="20577"/>
          <ac:spMkLst>
            <pc:docMk/>
            <pc:sldMk cId="3472663539" sldId="318"/>
            <ac:spMk id="3" creationId="{435B3C6B-9506-9051-D0DE-33F416734DFC}"/>
          </ac:spMkLst>
        </pc:spChg>
        <pc:picChg chg="add mod">
          <ac:chgData name="patrick.luegbauer@gmail.com" userId="9783120efb7813f2" providerId="LiveId" clId="{5E11C99F-B14C-4433-92E3-D13B95726C42}" dt="2023-11-12T23:06:36.486" v="6527" actId="1076"/>
          <ac:picMkLst>
            <pc:docMk/>
            <pc:sldMk cId="3472663539" sldId="318"/>
            <ac:picMk id="2050" creationId="{C2B0BA76-3C29-9A0C-E14C-17A543DD2EE3}"/>
          </ac:picMkLst>
        </pc:picChg>
      </pc:sldChg>
      <pc:sldChg chg="addSp delSp modSp new mod modNotesTx">
        <pc:chgData name="patrick.luegbauer@gmail.com" userId="9783120efb7813f2" providerId="LiveId" clId="{5E11C99F-B14C-4433-92E3-D13B95726C42}" dt="2023-11-13T13:24:57.050" v="11090" actId="20577"/>
        <pc:sldMkLst>
          <pc:docMk/>
          <pc:sldMk cId="3350918106" sldId="319"/>
        </pc:sldMkLst>
        <pc:spChg chg="mod">
          <ac:chgData name="patrick.luegbauer@gmail.com" userId="9783120efb7813f2" providerId="LiveId" clId="{5E11C99F-B14C-4433-92E3-D13B95726C42}" dt="2023-11-12T14:03:32.335" v="2964" actId="20577"/>
          <ac:spMkLst>
            <pc:docMk/>
            <pc:sldMk cId="3350918106" sldId="319"/>
            <ac:spMk id="2" creationId="{93814430-42EA-2527-6421-64EFEEC83CDA}"/>
          </ac:spMkLst>
        </pc:spChg>
        <pc:spChg chg="del">
          <ac:chgData name="patrick.luegbauer@gmail.com" userId="9783120efb7813f2" providerId="LiveId" clId="{5E11C99F-B14C-4433-92E3-D13B95726C42}" dt="2023-11-12T14:03:07.369" v="2941"/>
          <ac:spMkLst>
            <pc:docMk/>
            <pc:sldMk cId="3350918106" sldId="319"/>
            <ac:spMk id="3" creationId="{DBCDC584-37CC-797C-EB8B-2550CB12E0C9}"/>
          </ac:spMkLst>
        </pc:spChg>
        <pc:picChg chg="add mod">
          <ac:chgData name="patrick.luegbauer@gmail.com" userId="9783120efb7813f2" providerId="LiveId" clId="{5E11C99F-B14C-4433-92E3-D13B95726C42}" dt="2023-11-12T14:03:10.535" v="2943" actId="1076"/>
          <ac:picMkLst>
            <pc:docMk/>
            <pc:sldMk cId="3350918106" sldId="319"/>
            <ac:picMk id="7" creationId="{5F47106C-2161-0DDF-CBC6-0BBD11D6C07C}"/>
          </ac:picMkLst>
        </pc:picChg>
      </pc:sldChg>
      <pc:sldChg chg="modSp new mod modNotesTx">
        <pc:chgData name="patrick.luegbauer@gmail.com" userId="9783120efb7813f2" providerId="LiveId" clId="{5E11C99F-B14C-4433-92E3-D13B95726C42}" dt="2023-11-12T23:56:18.695" v="7656" actId="20577"/>
        <pc:sldMkLst>
          <pc:docMk/>
          <pc:sldMk cId="2951274676" sldId="320"/>
        </pc:sldMkLst>
        <pc:spChg chg="mod">
          <ac:chgData name="patrick.luegbauer@gmail.com" userId="9783120efb7813f2" providerId="LiveId" clId="{5E11C99F-B14C-4433-92E3-D13B95726C42}" dt="2023-11-12T23:54:37.357" v="7493" actId="14100"/>
          <ac:spMkLst>
            <pc:docMk/>
            <pc:sldMk cId="2951274676" sldId="320"/>
            <ac:spMk id="2" creationId="{A69429FB-9975-87B3-9476-B616C83529FA}"/>
          </ac:spMkLst>
        </pc:spChg>
        <pc:spChg chg="mod">
          <ac:chgData name="patrick.luegbauer@gmail.com" userId="9783120efb7813f2" providerId="LiveId" clId="{5E11C99F-B14C-4433-92E3-D13B95726C42}" dt="2023-11-12T23:56:12.728" v="7654" actId="1076"/>
          <ac:spMkLst>
            <pc:docMk/>
            <pc:sldMk cId="2951274676" sldId="320"/>
            <ac:spMk id="3" creationId="{81CE8286-CFF9-14AF-2261-ECF21B89C5D0}"/>
          </ac:spMkLst>
        </pc:spChg>
      </pc:sldChg>
      <pc:sldChg chg="modSp new mod modNotesTx">
        <pc:chgData name="patrick.luegbauer@gmail.com" userId="9783120efb7813f2" providerId="LiveId" clId="{5E11C99F-B14C-4433-92E3-D13B95726C42}" dt="2023-11-12T21:29:03.483" v="4793" actId="20577"/>
        <pc:sldMkLst>
          <pc:docMk/>
          <pc:sldMk cId="2941694023" sldId="321"/>
        </pc:sldMkLst>
        <pc:spChg chg="mod">
          <ac:chgData name="patrick.luegbauer@gmail.com" userId="9783120efb7813f2" providerId="LiveId" clId="{5E11C99F-B14C-4433-92E3-D13B95726C42}" dt="2023-11-12T21:24:49.227" v="4249" actId="20577"/>
          <ac:spMkLst>
            <pc:docMk/>
            <pc:sldMk cId="2941694023" sldId="321"/>
            <ac:spMk id="2" creationId="{DCDB955E-8A91-4382-EEF9-EE18BB1B30C0}"/>
          </ac:spMkLst>
        </pc:spChg>
        <pc:spChg chg="mod">
          <ac:chgData name="patrick.luegbauer@gmail.com" userId="9783120efb7813f2" providerId="LiveId" clId="{5E11C99F-B14C-4433-92E3-D13B95726C42}" dt="2023-11-12T21:28:37.647" v="4709" actId="20577"/>
          <ac:spMkLst>
            <pc:docMk/>
            <pc:sldMk cId="2941694023" sldId="321"/>
            <ac:spMk id="3" creationId="{960A522C-6DA8-87E2-1A5B-4242892AFC60}"/>
          </ac:spMkLst>
        </pc:spChg>
      </pc:sldChg>
      <pc:sldChg chg="modSp new mod ord modNotesTx">
        <pc:chgData name="patrick.luegbauer@gmail.com" userId="9783120efb7813f2" providerId="LiveId" clId="{5E11C99F-B14C-4433-92E3-D13B95726C42}" dt="2023-11-12T21:56:36.492" v="5774" actId="20577"/>
        <pc:sldMkLst>
          <pc:docMk/>
          <pc:sldMk cId="3082133950" sldId="322"/>
        </pc:sldMkLst>
        <pc:spChg chg="mod">
          <ac:chgData name="patrick.luegbauer@gmail.com" userId="9783120efb7813f2" providerId="LiveId" clId="{5E11C99F-B14C-4433-92E3-D13B95726C42}" dt="2023-11-12T21:42:12.852" v="5073" actId="1076"/>
          <ac:spMkLst>
            <pc:docMk/>
            <pc:sldMk cId="3082133950" sldId="322"/>
            <ac:spMk id="2" creationId="{B4E8C26D-C86E-9DEE-0129-015CEDE29CFF}"/>
          </ac:spMkLst>
        </pc:spChg>
        <pc:spChg chg="mod">
          <ac:chgData name="patrick.luegbauer@gmail.com" userId="9783120efb7813f2" providerId="LiveId" clId="{5E11C99F-B14C-4433-92E3-D13B95726C42}" dt="2023-11-12T21:56:36.492" v="5774" actId="20577"/>
          <ac:spMkLst>
            <pc:docMk/>
            <pc:sldMk cId="3082133950" sldId="322"/>
            <ac:spMk id="3" creationId="{EC722978-1492-EFCF-EFCB-E8278545EB1E}"/>
          </ac:spMkLst>
        </pc:spChg>
      </pc:sldChg>
      <pc:sldChg chg="modSp new add del mod">
        <pc:chgData name="patrick.luegbauer@gmail.com" userId="9783120efb7813f2" providerId="LiveId" clId="{5E11C99F-B14C-4433-92E3-D13B95726C42}" dt="2023-11-12T21:42:32.012" v="5086" actId="2696"/>
        <pc:sldMkLst>
          <pc:docMk/>
          <pc:sldMk cId="195456715" sldId="323"/>
        </pc:sldMkLst>
        <pc:spChg chg="mod">
          <ac:chgData name="patrick.luegbauer@gmail.com" userId="9783120efb7813f2" providerId="LiveId" clId="{5E11C99F-B14C-4433-92E3-D13B95726C42}" dt="2023-11-12T21:30:26.940" v="4880" actId="20577"/>
          <ac:spMkLst>
            <pc:docMk/>
            <pc:sldMk cId="195456715" sldId="323"/>
            <ac:spMk id="2" creationId="{8E4195F7-8DF7-CBC4-F26E-4EC9E1271F59}"/>
          </ac:spMkLst>
        </pc:spChg>
      </pc:sldChg>
      <pc:sldChg chg="modSp new mod ord modShow">
        <pc:chgData name="patrick.luegbauer@gmail.com" userId="9783120efb7813f2" providerId="LiveId" clId="{5E11C99F-B14C-4433-92E3-D13B95726C42}" dt="2023-11-12T23:18:35.904" v="6636" actId="729"/>
        <pc:sldMkLst>
          <pc:docMk/>
          <pc:sldMk cId="3186369714" sldId="323"/>
        </pc:sldMkLst>
        <pc:spChg chg="mod">
          <ac:chgData name="patrick.luegbauer@gmail.com" userId="9783120efb7813f2" providerId="LiveId" clId="{5E11C99F-B14C-4433-92E3-D13B95726C42}" dt="2023-11-12T23:14:16.928" v="6635" actId="20577"/>
          <ac:spMkLst>
            <pc:docMk/>
            <pc:sldMk cId="3186369714" sldId="323"/>
            <ac:spMk id="2" creationId="{2F7EE8FE-49EA-242D-BDCF-89CD6F665231}"/>
          </ac:spMkLst>
        </pc:spChg>
      </pc:sldChg>
      <pc:sldChg chg="modSp new mod ord modNotesTx">
        <pc:chgData name="patrick.luegbauer@gmail.com" userId="9783120efb7813f2" providerId="LiveId" clId="{5E11C99F-B14C-4433-92E3-D13B95726C42}" dt="2023-11-13T08:20:22.322" v="10520" actId="20577"/>
        <pc:sldMkLst>
          <pc:docMk/>
          <pc:sldMk cId="4192188084" sldId="324"/>
        </pc:sldMkLst>
        <pc:spChg chg="mod">
          <ac:chgData name="patrick.luegbauer@gmail.com" userId="9783120efb7813f2" providerId="LiveId" clId="{5E11C99F-B14C-4433-92E3-D13B95726C42}" dt="2023-11-13T08:11:39.062" v="9884" actId="1076"/>
          <ac:spMkLst>
            <pc:docMk/>
            <pc:sldMk cId="4192188084" sldId="324"/>
            <ac:spMk id="2" creationId="{8B89328E-2FB3-D123-C1E9-6BE9C910C929}"/>
          </ac:spMkLst>
        </pc:spChg>
        <pc:spChg chg="mod">
          <ac:chgData name="patrick.luegbauer@gmail.com" userId="9783120efb7813f2" providerId="LiveId" clId="{5E11C99F-B14C-4433-92E3-D13B95726C42}" dt="2023-11-13T08:11:29.334" v="9876"/>
          <ac:spMkLst>
            <pc:docMk/>
            <pc:sldMk cId="4192188084" sldId="324"/>
            <ac:spMk id="3" creationId="{10EDAB27-17FE-1D03-95A5-B965B8350821}"/>
          </ac:spMkLst>
        </pc:spChg>
      </pc:sldChg>
      <pc:sldChg chg="modSp new mod ord modNotesTx">
        <pc:chgData name="patrick.luegbauer@gmail.com" userId="9783120efb7813f2" providerId="LiveId" clId="{5E11C99F-B14C-4433-92E3-D13B95726C42}" dt="2023-11-13T08:07:25.553" v="9698" actId="20577"/>
        <pc:sldMkLst>
          <pc:docMk/>
          <pc:sldMk cId="4284761783" sldId="325"/>
        </pc:sldMkLst>
        <pc:spChg chg="mod">
          <ac:chgData name="patrick.luegbauer@gmail.com" userId="9783120efb7813f2" providerId="LiveId" clId="{5E11C99F-B14C-4433-92E3-D13B95726C42}" dt="2023-11-13T06:58:30.875" v="7919" actId="20577"/>
          <ac:spMkLst>
            <pc:docMk/>
            <pc:sldMk cId="4284761783" sldId="325"/>
            <ac:spMk id="2" creationId="{1A893488-F3A7-E33B-1751-50A6CE368741}"/>
          </ac:spMkLst>
        </pc:spChg>
        <pc:spChg chg="mod">
          <ac:chgData name="patrick.luegbauer@gmail.com" userId="9783120efb7813f2" providerId="LiveId" clId="{5E11C99F-B14C-4433-92E3-D13B95726C42}" dt="2023-11-13T07:56:36.771" v="9580" actId="20577"/>
          <ac:spMkLst>
            <pc:docMk/>
            <pc:sldMk cId="4284761783" sldId="325"/>
            <ac:spMk id="3" creationId="{395E162D-3CB9-5642-297B-A1B5F1F5D308}"/>
          </ac:spMkLst>
        </pc:spChg>
      </pc:sldChg>
      <pc:sldChg chg="modSp new mod ord modNotesTx">
        <pc:chgData name="patrick.luegbauer@gmail.com" userId="9783120efb7813f2" providerId="LiveId" clId="{5E11C99F-B14C-4433-92E3-D13B95726C42}" dt="2023-11-13T09:33:31.092" v="11050" actId="5793"/>
        <pc:sldMkLst>
          <pc:docMk/>
          <pc:sldMk cId="218248495" sldId="326"/>
        </pc:sldMkLst>
        <pc:spChg chg="mod">
          <ac:chgData name="patrick.luegbauer@gmail.com" userId="9783120efb7813f2" providerId="LiveId" clId="{5E11C99F-B14C-4433-92E3-D13B95726C42}" dt="2023-11-13T07:57:05.996" v="9584" actId="20577"/>
          <ac:spMkLst>
            <pc:docMk/>
            <pc:sldMk cId="218248495" sldId="326"/>
            <ac:spMk id="2" creationId="{3FE9512D-E53E-B890-604B-172B7D6F918D}"/>
          </ac:spMkLst>
        </pc:spChg>
        <pc:spChg chg="mod">
          <ac:chgData name="patrick.luegbauer@gmail.com" userId="9783120efb7813f2" providerId="LiveId" clId="{5E11C99F-B14C-4433-92E3-D13B95726C42}" dt="2023-11-13T09:33:31.092" v="11050" actId="5793"/>
          <ac:spMkLst>
            <pc:docMk/>
            <pc:sldMk cId="218248495" sldId="326"/>
            <ac:spMk id="3" creationId="{F52B7839-5D2C-C09A-30D7-B8A527842422}"/>
          </ac:spMkLst>
        </pc:spChg>
      </pc:sldChg>
      <pc:sldChg chg="modSp new mod">
        <pc:chgData name="patrick.luegbauer@gmail.com" userId="9783120efb7813f2" providerId="LiveId" clId="{5E11C99F-B14C-4433-92E3-D13B95726C42}" dt="2023-11-13T07:28:39.236" v="9261"/>
        <pc:sldMkLst>
          <pc:docMk/>
          <pc:sldMk cId="1967367677" sldId="327"/>
        </pc:sldMkLst>
        <pc:spChg chg="mod">
          <ac:chgData name="patrick.luegbauer@gmail.com" userId="9783120efb7813f2" providerId="LiveId" clId="{5E11C99F-B14C-4433-92E3-D13B95726C42}" dt="2023-11-13T07:03:42.326" v="8020" actId="20577"/>
          <ac:spMkLst>
            <pc:docMk/>
            <pc:sldMk cId="1967367677" sldId="327"/>
            <ac:spMk id="2" creationId="{7B60199F-FE7A-12C0-2579-F19823AE4FFF}"/>
          </ac:spMkLst>
        </pc:spChg>
        <pc:spChg chg="mod">
          <ac:chgData name="patrick.luegbauer@gmail.com" userId="9783120efb7813f2" providerId="LiveId" clId="{5E11C99F-B14C-4433-92E3-D13B95726C42}" dt="2023-11-13T07:28:39.236" v="9261"/>
          <ac:spMkLst>
            <pc:docMk/>
            <pc:sldMk cId="1967367677" sldId="327"/>
            <ac:spMk id="3" creationId="{F4C13EFC-A06B-53EB-BE78-86ACBD541497}"/>
          </ac:spMkLst>
        </pc:spChg>
      </pc:sldChg>
      <pc:sldChg chg="modSp new mod modNotesTx">
        <pc:chgData name="patrick.luegbauer@gmail.com" userId="9783120efb7813f2" providerId="LiveId" clId="{5E11C99F-B14C-4433-92E3-D13B95726C42}" dt="2023-11-13T09:20:19.067" v="11047" actId="20577"/>
        <pc:sldMkLst>
          <pc:docMk/>
          <pc:sldMk cId="3302131504" sldId="328"/>
        </pc:sldMkLst>
        <pc:spChg chg="mod">
          <ac:chgData name="patrick.luegbauer@gmail.com" userId="9783120efb7813f2" providerId="LiveId" clId="{5E11C99F-B14C-4433-92E3-D13B95726C42}" dt="2023-11-13T08:27:40.400" v="10790" actId="20577"/>
          <ac:spMkLst>
            <pc:docMk/>
            <pc:sldMk cId="3302131504" sldId="328"/>
            <ac:spMk id="2" creationId="{CE85E7B3-C1CD-1DF4-23D4-23C6534C2ABD}"/>
          </ac:spMkLst>
        </pc:spChg>
        <pc:spChg chg="mod">
          <ac:chgData name="patrick.luegbauer@gmail.com" userId="9783120efb7813f2" providerId="LiveId" clId="{5E11C99F-B14C-4433-92E3-D13B95726C42}" dt="2023-11-13T09:20:19.067" v="11047" actId="20577"/>
          <ac:spMkLst>
            <pc:docMk/>
            <pc:sldMk cId="3302131504" sldId="328"/>
            <ac:spMk id="3" creationId="{8F138009-7DC7-60D6-73BC-911048A0919A}"/>
          </ac:spMkLst>
        </pc:spChg>
      </pc:sldChg>
      <pc:sldChg chg="modSp new mod modNotesTx">
        <pc:chgData name="patrick.luegbauer@gmail.com" userId="9783120efb7813f2" providerId="LiveId" clId="{5E11C99F-B14C-4433-92E3-D13B95726C42}" dt="2023-11-13T07:12:04.128" v="8701" actId="20577"/>
        <pc:sldMkLst>
          <pc:docMk/>
          <pc:sldMk cId="2103896471" sldId="329"/>
        </pc:sldMkLst>
        <pc:spChg chg="mod">
          <ac:chgData name="patrick.luegbauer@gmail.com" userId="9783120efb7813f2" providerId="LiveId" clId="{5E11C99F-B14C-4433-92E3-D13B95726C42}" dt="2023-11-13T07:03:55.541" v="8049" actId="20577"/>
          <ac:spMkLst>
            <pc:docMk/>
            <pc:sldMk cId="2103896471" sldId="329"/>
            <ac:spMk id="2" creationId="{4E2710E1-6D1F-7F90-4017-775072B10425}"/>
          </ac:spMkLst>
        </pc:spChg>
        <pc:spChg chg="mod">
          <ac:chgData name="patrick.luegbauer@gmail.com" userId="9783120efb7813f2" providerId="LiveId" clId="{5E11C99F-B14C-4433-92E3-D13B95726C42}" dt="2023-11-13T07:11:50.727" v="8643" actId="20577"/>
          <ac:spMkLst>
            <pc:docMk/>
            <pc:sldMk cId="2103896471" sldId="329"/>
            <ac:spMk id="3" creationId="{8348D5C3-0C55-571F-579E-174214D9D87E}"/>
          </ac:spMkLst>
        </pc:spChg>
      </pc:sldChg>
      <pc:sldChg chg="modSp new mod ord">
        <pc:chgData name="patrick.luegbauer@gmail.com" userId="9783120efb7813f2" providerId="LiveId" clId="{5E11C99F-B14C-4433-92E3-D13B95726C42}" dt="2023-11-13T07:27:02.506" v="9046"/>
        <pc:sldMkLst>
          <pc:docMk/>
          <pc:sldMk cId="4059212428" sldId="330"/>
        </pc:sldMkLst>
        <pc:spChg chg="mod">
          <ac:chgData name="patrick.luegbauer@gmail.com" userId="9783120efb7813f2" providerId="LiveId" clId="{5E11C99F-B14C-4433-92E3-D13B95726C42}" dt="2023-11-13T07:04:10.560" v="8074" actId="20577"/>
          <ac:spMkLst>
            <pc:docMk/>
            <pc:sldMk cId="4059212428" sldId="330"/>
            <ac:spMk id="2" creationId="{183244C2-4D7A-CDA7-866B-5E3A0BCE2B12}"/>
          </ac:spMkLst>
        </pc:spChg>
        <pc:spChg chg="mod">
          <ac:chgData name="patrick.luegbauer@gmail.com" userId="9783120efb7813f2" providerId="LiveId" clId="{5E11C99F-B14C-4433-92E3-D13B95726C42}" dt="2023-11-13T07:26:26.099" v="9044" actId="14100"/>
          <ac:spMkLst>
            <pc:docMk/>
            <pc:sldMk cId="4059212428" sldId="330"/>
            <ac:spMk id="3" creationId="{F06791FE-D976-C232-1A93-D35AFE9481B7}"/>
          </ac:spMkLst>
        </pc:spChg>
      </pc:sldChg>
      <pc:sldChg chg="addSp delSp modSp new mod modNotesTx">
        <pc:chgData name="patrick.luegbauer@gmail.com" userId="9783120efb7813f2" providerId="LiveId" clId="{5E11C99F-B14C-4433-92E3-D13B95726C42}" dt="2023-11-13T07:16:18.670" v="8786" actId="1036"/>
        <pc:sldMkLst>
          <pc:docMk/>
          <pc:sldMk cId="1015126969" sldId="331"/>
        </pc:sldMkLst>
        <pc:spChg chg="del">
          <ac:chgData name="patrick.luegbauer@gmail.com" userId="9783120efb7813f2" providerId="LiveId" clId="{5E11C99F-B14C-4433-92E3-D13B95726C42}" dt="2023-11-13T07:13:26.869" v="8710" actId="478"/>
          <ac:spMkLst>
            <pc:docMk/>
            <pc:sldMk cId="1015126969" sldId="331"/>
            <ac:spMk id="2" creationId="{6CEE1DE2-3BB0-8202-A56F-B770C6F7B00F}"/>
          </ac:spMkLst>
        </pc:spChg>
        <pc:spChg chg="del">
          <ac:chgData name="patrick.luegbauer@gmail.com" userId="9783120efb7813f2" providerId="LiveId" clId="{5E11C99F-B14C-4433-92E3-D13B95726C42}" dt="2023-11-13T07:13:28.585" v="8711" actId="478"/>
          <ac:spMkLst>
            <pc:docMk/>
            <pc:sldMk cId="1015126969" sldId="331"/>
            <ac:spMk id="3" creationId="{E4202CDA-EAFC-2C2C-1D9D-D42D495F4F8E}"/>
          </ac:spMkLst>
        </pc:spChg>
        <pc:picChg chg="add mod">
          <ac:chgData name="patrick.luegbauer@gmail.com" userId="9783120efb7813f2" providerId="LiveId" clId="{5E11C99F-B14C-4433-92E3-D13B95726C42}" dt="2023-11-13T07:16:18.670" v="8786" actId="1036"/>
          <ac:picMkLst>
            <pc:docMk/>
            <pc:sldMk cId="1015126969" sldId="331"/>
            <ac:picMk id="7" creationId="{6B0C3A96-8A86-99A3-0297-7EF59D98810A}"/>
          </ac:picMkLst>
        </pc:picChg>
        <pc:picChg chg="add mod">
          <ac:chgData name="patrick.luegbauer@gmail.com" userId="9783120efb7813f2" providerId="LiveId" clId="{5E11C99F-B14C-4433-92E3-D13B95726C42}" dt="2023-11-13T07:16:14.155" v="8780" actId="1076"/>
          <ac:picMkLst>
            <pc:docMk/>
            <pc:sldMk cId="1015126969" sldId="331"/>
            <ac:picMk id="8" creationId="{1A090083-37D2-3178-1854-AC27CE2816D7}"/>
          </ac:picMkLst>
        </pc:picChg>
        <pc:picChg chg="add del mod">
          <ac:chgData name="patrick.luegbauer@gmail.com" userId="9783120efb7813f2" providerId="LiveId" clId="{5E11C99F-B14C-4433-92E3-D13B95726C42}" dt="2023-11-13T07:13:13.445" v="8706" actId="478"/>
          <ac:picMkLst>
            <pc:docMk/>
            <pc:sldMk cId="1015126969" sldId="331"/>
            <ac:picMk id="1026" creationId="{6F15AEDD-297A-DD5C-F9F3-6C3504E137CC}"/>
          </ac:picMkLst>
        </pc:picChg>
      </pc:sldChg>
      <pc:sldChg chg="modSp new mod modNotesTx">
        <pc:chgData name="patrick.luegbauer@gmail.com" userId="9783120efb7813f2" providerId="LiveId" clId="{5E11C99F-B14C-4433-92E3-D13B95726C42}" dt="2023-11-13T08:22:50.011" v="10683" actId="20577"/>
        <pc:sldMkLst>
          <pc:docMk/>
          <pc:sldMk cId="3899903381" sldId="332"/>
        </pc:sldMkLst>
        <pc:spChg chg="mod">
          <ac:chgData name="patrick.luegbauer@gmail.com" userId="9783120efb7813f2" providerId="LiveId" clId="{5E11C99F-B14C-4433-92E3-D13B95726C42}" dt="2023-11-13T08:14:49.726" v="10017" actId="20577"/>
          <ac:spMkLst>
            <pc:docMk/>
            <pc:sldMk cId="3899903381" sldId="332"/>
            <ac:spMk id="2" creationId="{B4341D46-D055-FD18-7E20-C555A02629CE}"/>
          </ac:spMkLst>
        </pc:spChg>
        <pc:spChg chg="mod">
          <ac:chgData name="patrick.luegbauer@gmail.com" userId="9783120efb7813f2" providerId="LiveId" clId="{5E11C99F-B14C-4433-92E3-D13B95726C42}" dt="2023-11-13T08:21:09.312" v="10538" actId="6549"/>
          <ac:spMkLst>
            <pc:docMk/>
            <pc:sldMk cId="3899903381" sldId="332"/>
            <ac:spMk id="3" creationId="{E7E3B25C-7DAE-15ED-AE79-F2D582D57FBA}"/>
          </ac:spMkLst>
        </pc:spChg>
      </pc:sldChg>
      <pc:sldChg chg="addSp modSp new">
        <pc:chgData name="patrick.luegbauer@gmail.com" userId="9783120efb7813f2" providerId="LiveId" clId="{5E11C99F-B14C-4433-92E3-D13B95726C42}" dt="2023-11-13T09:33:43.727" v="11054" actId="1076"/>
        <pc:sldMkLst>
          <pc:docMk/>
          <pc:sldMk cId="4213992434" sldId="333"/>
        </pc:sldMkLst>
        <pc:picChg chg="add mod">
          <ac:chgData name="patrick.luegbauer@gmail.com" userId="9783120efb7813f2" providerId="LiveId" clId="{5E11C99F-B14C-4433-92E3-D13B95726C42}" dt="2023-11-13T09:33:43.727" v="11054" actId="1076"/>
          <ac:picMkLst>
            <pc:docMk/>
            <pc:sldMk cId="4213992434" sldId="333"/>
            <ac:picMk id="2050" creationId="{9BFE5BF0-F52F-69A7-BEB9-4A4697359255}"/>
          </ac:picMkLst>
        </pc:picChg>
      </pc:sldChg>
    </pc:docChg>
  </pc:docChgLst>
  <pc:docChgLst>
    <pc:chgData name="patrick.luegbauer@gmail.com" userId="9783120efb7813f2" providerId="LiveId" clId="{3F3223DB-80F0-439F-B3C2-A59F53A3675E}"/>
    <pc:docChg chg="custSel addSld delSld modSld sldOrd">
      <pc:chgData name="patrick.luegbauer@gmail.com" userId="9783120efb7813f2" providerId="LiveId" clId="{3F3223DB-80F0-439F-B3C2-A59F53A3675E}" dt="2023-10-16T05:40:25.522" v="2328" actId="20577"/>
      <pc:docMkLst>
        <pc:docMk/>
      </pc:docMkLst>
      <pc:sldChg chg="modSp mod modNotesTx">
        <pc:chgData name="patrick.luegbauer@gmail.com" userId="9783120efb7813f2" providerId="LiveId" clId="{3F3223DB-80F0-439F-B3C2-A59F53A3675E}" dt="2023-10-16T05:40:25.522" v="2328" actId="20577"/>
        <pc:sldMkLst>
          <pc:docMk/>
          <pc:sldMk cId="2874469525" sldId="256"/>
        </pc:sldMkLst>
        <pc:spChg chg="mod">
          <ac:chgData name="patrick.luegbauer@gmail.com" userId="9783120efb7813f2" providerId="LiveId" clId="{3F3223DB-80F0-439F-B3C2-A59F53A3675E}" dt="2023-10-15T22:17:53.745" v="13" actId="20577"/>
          <ac:spMkLst>
            <pc:docMk/>
            <pc:sldMk cId="2874469525" sldId="256"/>
            <ac:spMk id="2" creationId="{B4903BC3-5D45-28F4-BD72-F8DAC49401C6}"/>
          </ac:spMkLst>
        </pc:spChg>
      </pc:sldChg>
      <pc:sldChg chg="del">
        <pc:chgData name="patrick.luegbauer@gmail.com" userId="9783120efb7813f2" providerId="LiveId" clId="{3F3223DB-80F0-439F-B3C2-A59F53A3675E}" dt="2023-10-15T22:18:01.115" v="15" actId="47"/>
        <pc:sldMkLst>
          <pc:docMk/>
          <pc:sldMk cId="2101082890" sldId="275"/>
        </pc:sldMkLst>
      </pc:sldChg>
      <pc:sldChg chg="del">
        <pc:chgData name="patrick.luegbauer@gmail.com" userId="9783120efb7813f2" providerId="LiveId" clId="{3F3223DB-80F0-439F-B3C2-A59F53A3675E}" dt="2023-10-15T22:18:01.765" v="17" actId="47"/>
        <pc:sldMkLst>
          <pc:docMk/>
          <pc:sldMk cId="2244663049" sldId="276"/>
        </pc:sldMkLst>
      </pc:sldChg>
      <pc:sldChg chg="del">
        <pc:chgData name="patrick.luegbauer@gmail.com" userId="9783120efb7813f2" providerId="LiveId" clId="{3F3223DB-80F0-439F-B3C2-A59F53A3675E}" dt="2023-10-15T22:18:03.267" v="20" actId="47"/>
        <pc:sldMkLst>
          <pc:docMk/>
          <pc:sldMk cId="3875102607" sldId="291"/>
        </pc:sldMkLst>
      </pc:sldChg>
      <pc:sldChg chg="del">
        <pc:chgData name="patrick.luegbauer@gmail.com" userId="9783120efb7813f2" providerId="LiveId" clId="{3F3223DB-80F0-439F-B3C2-A59F53A3675E}" dt="2023-10-15T22:18:01.415" v="16" actId="47"/>
        <pc:sldMkLst>
          <pc:docMk/>
          <pc:sldMk cId="522494275" sldId="296"/>
        </pc:sldMkLst>
      </pc:sldChg>
      <pc:sldChg chg="del">
        <pc:chgData name="patrick.luegbauer@gmail.com" userId="9783120efb7813f2" providerId="LiveId" clId="{3F3223DB-80F0-439F-B3C2-A59F53A3675E}" dt="2023-10-15T22:18:01.985" v="18" actId="47"/>
        <pc:sldMkLst>
          <pc:docMk/>
          <pc:sldMk cId="1210206592" sldId="297"/>
        </pc:sldMkLst>
      </pc:sldChg>
      <pc:sldChg chg="del">
        <pc:chgData name="patrick.luegbauer@gmail.com" userId="9783120efb7813f2" providerId="LiveId" clId="{3F3223DB-80F0-439F-B3C2-A59F53A3675E}" dt="2023-10-15T22:17:57.985" v="14" actId="47"/>
        <pc:sldMkLst>
          <pc:docMk/>
          <pc:sldMk cId="301576763" sldId="298"/>
        </pc:sldMkLst>
      </pc:sldChg>
      <pc:sldChg chg="addSp delSp modSp mod modClrScheme chgLayout modNotesTx">
        <pc:chgData name="patrick.luegbauer@gmail.com" userId="9783120efb7813f2" providerId="LiveId" clId="{3F3223DB-80F0-439F-B3C2-A59F53A3675E}" dt="2023-10-15T22:38:58.990" v="853" actId="20577"/>
        <pc:sldMkLst>
          <pc:docMk/>
          <pc:sldMk cId="863119387" sldId="299"/>
        </pc:sldMkLst>
        <pc:spChg chg="mod">
          <ac:chgData name="patrick.luegbauer@gmail.com" userId="9783120efb7813f2" providerId="LiveId" clId="{3F3223DB-80F0-439F-B3C2-A59F53A3675E}" dt="2023-10-15T22:37:17.014" v="751"/>
          <ac:spMkLst>
            <pc:docMk/>
            <pc:sldMk cId="863119387" sldId="299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35:02.184" v="663" actId="1076"/>
          <ac:spMkLst>
            <pc:docMk/>
            <pc:sldMk cId="863119387" sldId="299"/>
            <ac:spMk id="3" creationId="{0F54D867-65AA-8CE3-D311-052058CC9591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4" creationId="{56B98AC6-981E-2522-82DE-E77BABFF6A57}"/>
          </ac:spMkLst>
        </pc:spChg>
        <pc:spChg chg="del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5" creationId="{0B2C43BF-0834-EE67-13DF-287321A75BC2}"/>
          </ac:spMkLst>
        </pc:spChg>
        <pc:spChg chg="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6" creationId="{05C84242-8EA0-1226-0F09-BB0C841D18E0}"/>
          </ac:spMkLst>
        </pc:spChg>
        <pc:spChg chg="add mod">
          <ac:chgData name="patrick.luegbauer@gmail.com" userId="9783120efb7813f2" providerId="LiveId" clId="{3F3223DB-80F0-439F-B3C2-A59F53A3675E}" dt="2023-10-15T22:34:16.857" v="650" actId="26606"/>
          <ac:spMkLst>
            <pc:docMk/>
            <pc:sldMk cId="863119387" sldId="299"/>
            <ac:spMk id="1031" creationId="{2E01FA2A-10B3-AAF2-F931-E2F1513FD949}"/>
          </ac:spMkLst>
        </pc:spChg>
        <pc:picChg chg="add mod ord">
          <ac:chgData name="patrick.luegbauer@gmail.com" userId="9783120efb7813f2" providerId="LiveId" clId="{3F3223DB-80F0-439F-B3C2-A59F53A3675E}" dt="2023-10-15T22:34:59.242" v="662" actId="1076"/>
          <ac:picMkLst>
            <pc:docMk/>
            <pc:sldMk cId="863119387" sldId="299"/>
            <ac:picMk id="1026" creationId="{1523D90F-6E6E-286C-A7E8-5A4EC5973E80}"/>
          </ac:picMkLst>
        </pc:picChg>
      </pc:sldChg>
      <pc:sldChg chg="addSp delSp modSp new mod ord modNotesTx">
        <pc:chgData name="patrick.luegbauer@gmail.com" userId="9783120efb7813f2" providerId="LiveId" clId="{3F3223DB-80F0-439F-B3C2-A59F53A3675E}" dt="2023-10-15T23:08:48.437" v="1877" actId="20577"/>
        <pc:sldMkLst>
          <pc:docMk/>
          <pc:sldMk cId="552392913" sldId="300"/>
        </pc:sldMkLst>
        <pc:spChg chg="del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2" creationId="{4FF42DD8-CD0E-FECD-80C7-D5FC3C255252}"/>
          </ac:spMkLst>
        </pc:spChg>
        <pc:spChg chg="del mod">
          <ac:chgData name="patrick.luegbauer@gmail.com" userId="9783120efb7813f2" providerId="LiveId" clId="{3F3223DB-80F0-439F-B3C2-A59F53A3675E}" dt="2023-10-15T23:02:21.486" v="1759"/>
          <ac:spMkLst>
            <pc:docMk/>
            <pc:sldMk cId="552392913" sldId="300"/>
            <ac:spMk id="3" creationId="{D81F9CBF-4516-30FC-E05E-F867527F9D48}"/>
          </ac:spMkLst>
        </pc:spChg>
        <pc:spChg chg="add mod">
          <ac:chgData name="patrick.luegbauer@gmail.com" userId="9783120efb7813f2" providerId="LiveId" clId="{3F3223DB-80F0-439F-B3C2-A59F53A3675E}" dt="2023-10-15T23:04:28.232" v="1791" actId="478"/>
          <ac:spMkLst>
            <pc:docMk/>
            <pc:sldMk cId="552392913" sldId="300"/>
            <ac:spMk id="8" creationId="{C6D27BA8-5408-8899-73E5-98F67E1B44D4}"/>
          </ac:spMkLst>
        </pc:spChg>
        <pc:picChg chg="add mod">
          <ac:chgData name="patrick.luegbauer@gmail.com" userId="9783120efb7813f2" providerId="LiveId" clId="{3F3223DB-80F0-439F-B3C2-A59F53A3675E}" dt="2023-10-15T23:04:13.192" v="1789" actId="14100"/>
          <ac:picMkLst>
            <pc:docMk/>
            <pc:sldMk cId="552392913" sldId="300"/>
            <ac:picMk id="3074" creationId="{4DF4E013-BBAF-DF6C-940E-BED81E9633DE}"/>
          </ac:picMkLst>
        </pc:picChg>
      </pc:sldChg>
      <pc:sldChg chg="modSp new mod">
        <pc:chgData name="patrick.luegbauer@gmail.com" userId="9783120efb7813f2" providerId="LiveId" clId="{3F3223DB-80F0-439F-B3C2-A59F53A3675E}" dt="2023-10-15T23:25:57.258" v="2323" actId="20577"/>
        <pc:sldMkLst>
          <pc:docMk/>
          <pc:sldMk cId="2471370574" sldId="301"/>
        </pc:sldMkLst>
        <pc:spChg chg="mod">
          <ac:chgData name="patrick.luegbauer@gmail.com" userId="9783120efb7813f2" providerId="LiveId" clId="{3F3223DB-80F0-439F-B3C2-A59F53A3675E}" dt="2023-10-15T22:42:43.672" v="1039" actId="20577"/>
          <ac:spMkLst>
            <pc:docMk/>
            <pc:sldMk cId="2471370574" sldId="301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25:57.258" v="2323" actId="20577"/>
          <ac:spMkLst>
            <pc:docMk/>
            <pc:sldMk cId="2471370574" sldId="301"/>
            <ac:spMk id="3" creationId="{58F440AA-CEA9-5128-3155-FE7DF6106A06}"/>
          </ac:spMkLst>
        </pc:spChg>
      </pc:sldChg>
      <pc:sldChg chg="modSp new del mod">
        <pc:chgData name="patrick.luegbauer@gmail.com" userId="9783120efb7813f2" providerId="LiveId" clId="{3F3223DB-80F0-439F-B3C2-A59F53A3675E}" dt="2023-10-15T22:42:32.932" v="1012" actId="47"/>
        <pc:sldMkLst>
          <pc:docMk/>
          <pc:sldMk cId="1499930008" sldId="302"/>
        </pc:sldMkLst>
        <pc:spChg chg="mod">
          <ac:chgData name="patrick.luegbauer@gmail.com" userId="9783120efb7813f2" providerId="LiveId" clId="{3F3223DB-80F0-439F-B3C2-A59F53A3675E}" dt="2023-10-15T22:26:46.734" v="541" actId="20577"/>
          <ac:spMkLst>
            <pc:docMk/>
            <pc:sldMk cId="1499930008" sldId="302"/>
            <ac:spMk id="2" creationId="{11679DB3-228E-2D30-0E15-E4E8FB33F537}"/>
          </ac:spMkLst>
        </pc:spChg>
        <pc:spChg chg="mod">
          <ac:chgData name="patrick.luegbauer@gmail.com" userId="9783120efb7813f2" providerId="LiveId" clId="{3F3223DB-80F0-439F-B3C2-A59F53A3675E}" dt="2023-10-15T22:26:36.283" v="531" actId="20577"/>
          <ac:spMkLst>
            <pc:docMk/>
            <pc:sldMk cId="1499930008" sldId="302"/>
            <ac:spMk id="3" creationId="{6B30BE16-35C3-57DD-0BC1-E87E948B520C}"/>
          </ac:spMkLst>
        </pc:spChg>
      </pc:sldChg>
      <pc:sldChg chg="modSp add mod">
        <pc:chgData name="patrick.luegbauer@gmail.com" userId="9783120efb7813f2" providerId="LiveId" clId="{3F3223DB-80F0-439F-B3C2-A59F53A3675E}" dt="2023-10-15T22:42:29.057" v="1011" actId="20577"/>
        <pc:sldMkLst>
          <pc:docMk/>
          <pc:sldMk cId="4287542783" sldId="303"/>
        </pc:sldMkLst>
        <pc:spChg chg="mod">
          <ac:chgData name="patrick.luegbauer@gmail.com" userId="9783120efb7813f2" providerId="LiveId" clId="{3F3223DB-80F0-439F-B3C2-A59F53A3675E}" dt="2023-10-15T22:41:24.254" v="960" actId="1076"/>
          <ac:spMkLst>
            <pc:docMk/>
            <pc:sldMk cId="4287542783" sldId="303"/>
            <ac:spMk id="2" creationId="{73F070DA-8E27-6075-9F9D-1FEB89852B28}"/>
          </ac:spMkLst>
        </pc:spChg>
        <pc:spChg chg="mod">
          <ac:chgData name="patrick.luegbauer@gmail.com" userId="9783120efb7813f2" providerId="LiveId" clId="{3F3223DB-80F0-439F-B3C2-A59F53A3675E}" dt="2023-10-15T22:42:29.057" v="1011" actId="20577"/>
          <ac:spMkLst>
            <pc:docMk/>
            <pc:sldMk cId="4287542783" sldId="303"/>
            <ac:spMk id="3" creationId="{0F54D867-65AA-8CE3-D311-052058CC9591}"/>
          </ac:spMkLst>
        </pc:spChg>
      </pc:sldChg>
      <pc:sldChg chg="modSp add mod ord">
        <pc:chgData name="patrick.luegbauer@gmail.com" userId="9783120efb7813f2" providerId="LiveId" clId="{3F3223DB-80F0-439F-B3C2-A59F53A3675E}" dt="2023-10-15T23:14:00.193" v="1904"/>
        <pc:sldMkLst>
          <pc:docMk/>
          <pc:sldMk cId="408190410" sldId="304"/>
        </pc:sldMkLst>
        <pc:spChg chg="mod">
          <ac:chgData name="patrick.luegbauer@gmail.com" userId="9783120efb7813f2" providerId="LiveId" clId="{3F3223DB-80F0-439F-B3C2-A59F53A3675E}" dt="2023-10-15T23:12:39.504" v="1879" actId="1076"/>
          <ac:spMkLst>
            <pc:docMk/>
            <pc:sldMk cId="408190410" sldId="304"/>
            <ac:spMk id="2" creationId="{3762A25C-1891-A041-1DAE-411B34D3270B}"/>
          </ac:spMkLst>
        </pc:spChg>
        <pc:spChg chg="mod">
          <ac:chgData name="patrick.luegbauer@gmail.com" userId="9783120efb7813f2" providerId="LiveId" clId="{3F3223DB-80F0-439F-B3C2-A59F53A3675E}" dt="2023-10-15T23:12:54.206" v="1902" actId="27636"/>
          <ac:spMkLst>
            <pc:docMk/>
            <pc:sldMk cId="408190410" sldId="304"/>
            <ac:spMk id="3" creationId="{58F440AA-CEA9-5128-3155-FE7DF6106A06}"/>
          </ac:spMkLst>
        </pc:spChg>
      </pc:sldChg>
      <pc:sldChg chg="del">
        <pc:chgData name="patrick.luegbauer@gmail.com" userId="9783120efb7813f2" providerId="LiveId" clId="{3F3223DB-80F0-439F-B3C2-A59F53A3675E}" dt="2023-10-15T22:18:03.735" v="21" actId="47"/>
        <pc:sldMkLst>
          <pc:docMk/>
          <pc:sldMk cId="3669725562" sldId="304"/>
        </pc:sldMkLst>
      </pc:sldChg>
      <pc:sldChg chg="del">
        <pc:chgData name="patrick.luegbauer@gmail.com" userId="9783120efb7813f2" providerId="LiveId" clId="{3F3223DB-80F0-439F-B3C2-A59F53A3675E}" dt="2023-10-15T22:18:02.691" v="19" actId="47"/>
        <pc:sldMkLst>
          <pc:docMk/>
          <pc:sldMk cId="180734080" sldId="305"/>
        </pc:sldMkLst>
      </pc:sldChg>
      <pc:sldChg chg="addSp delSp modSp new mod">
        <pc:chgData name="patrick.luegbauer@gmail.com" userId="9783120efb7813f2" providerId="LiveId" clId="{3F3223DB-80F0-439F-B3C2-A59F53A3675E}" dt="2023-10-15T22:55:08.679" v="1481" actId="1076"/>
        <pc:sldMkLst>
          <pc:docMk/>
          <pc:sldMk cId="701969993" sldId="305"/>
        </pc:sldMkLst>
        <pc:spChg chg="mod">
          <ac:chgData name="patrick.luegbauer@gmail.com" userId="9783120efb7813f2" providerId="LiveId" clId="{3F3223DB-80F0-439F-B3C2-A59F53A3675E}" dt="2023-10-15T22:54:58.655" v="1478" actId="1076"/>
          <ac:spMkLst>
            <pc:docMk/>
            <pc:sldMk cId="701969993" sldId="305"/>
            <ac:spMk id="2" creationId="{1202CD13-7055-0A90-34B7-017CE0AC4AF1}"/>
          </ac:spMkLst>
        </pc:spChg>
        <pc:spChg chg="del">
          <ac:chgData name="patrick.luegbauer@gmail.com" userId="9783120efb7813f2" providerId="LiveId" clId="{3F3223DB-80F0-439F-B3C2-A59F53A3675E}" dt="2023-10-15T22:54:37.833" v="1474"/>
          <ac:spMkLst>
            <pc:docMk/>
            <pc:sldMk cId="701969993" sldId="305"/>
            <ac:spMk id="3" creationId="{1CA1CA71-11C6-3DA1-4B7E-7D5B81253DD4}"/>
          </ac:spMkLst>
        </pc:spChg>
        <pc:spChg chg="add mod">
          <ac:chgData name="patrick.luegbauer@gmail.com" userId="9783120efb7813f2" providerId="LiveId" clId="{3F3223DB-80F0-439F-B3C2-A59F53A3675E}" dt="2023-10-15T22:54:51.665" v="1475" actId="478"/>
          <ac:spMkLst>
            <pc:docMk/>
            <pc:sldMk cId="701969993" sldId="305"/>
            <ac:spMk id="7" creationId="{9F9CB63A-BAEA-78FC-282C-BB705BF498C0}"/>
          </ac:spMkLst>
        </pc:spChg>
        <pc:picChg chg="add del mod">
          <ac:chgData name="patrick.luegbauer@gmail.com" userId="9783120efb7813f2" providerId="LiveId" clId="{3F3223DB-80F0-439F-B3C2-A59F53A3675E}" dt="2023-10-15T22:54:51.665" v="1475" actId="478"/>
          <ac:picMkLst>
            <pc:docMk/>
            <pc:sldMk cId="701969993" sldId="305"/>
            <ac:picMk id="2050" creationId="{82ED2397-6D81-4B52-45D6-C86403F4F584}"/>
          </ac:picMkLst>
        </pc:picChg>
        <pc:picChg chg="add mod">
          <ac:chgData name="patrick.luegbauer@gmail.com" userId="9783120efb7813f2" providerId="LiveId" clId="{3F3223DB-80F0-439F-B3C2-A59F53A3675E}" dt="2023-10-15T22:55:08.679" v="1481" actId="1076"/>
          <ac:picMkLst>
            <pc:docMk/>
            <pc:sldMk cId="701969993" sldId="305"/>
            <ac:picMk id="2052" creationId="{48623C99-B538-3DD5-C5DF-9D43C162918E}"/>
          </ac:picMkLst>
        </pc:picChg>
      </pc:sldChg>
      <pc:sldChg chg="del">
        <pc:chgData name="patrick.luegbauer@gmail.com" userId="9783120efb7813f2" providerId="LiveId" clId="{3F3223DB-80F0-439F-B3C2-A59F53A3675E}" dt="2023-10-15T22:18:04.125" v="22" actId="47"/>
        <pc:sldMkLst>
          <pc:docMk/>
          <pc:sldMk cId="1286763667" sldId="306"/>
        </pc:sldMkLst>
      </pc:sldChg>
      <pc:sldChg chg="new del">
        <pc:chgData name="patrick.luegbauer@gmail.com" userId="9783120efb7813f2" providerId="LiveId" clId="{3F3223DB-80F0-439F-B3C2-A59F53A3675E}" dt="2023-10-15T23:14:01.763" v="1905" actId="47"/>
        <pc:sldMkLst>
          <pc:docMk/>
          <pc:sldMk cId="4067352774" sldId="306"/>
        </pc:sldMkLst>
      </pc:sldChg>
      <pc:sldChg chg="del">
        <pc:chgData name="patrick.luegbauer@gmail.com" userId="9783120efb7813f2" providerId="LiveId" clId="{3F3223DB-80F0-439F-B3C2-A59F53A3675E}" dt="2023-10-15T22:18:04.985" v="23" actId="47"/>
        <pc:sldMkLst>
          <pc:docMk/>
          <pc:sldMk cId="702525607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4A4F-A4E4-40BF-9BE3-1E504D5EA7C9}" type="datetimeFigureOut">
              <a:rPr lang="de-AT" smtClean="0"/>
              <a:pPr/>
              <a:t>20.11.2023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9DEC-446C-4858-9209-F401F56B8732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9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0855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07355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33035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4597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5617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9148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9120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3569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61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1110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26329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01381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8407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852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07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1022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8185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9776" y="2420888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407950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3935487"/>
            <a:ext cx="76328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4AB-0B29-4AA1-9D67-7D2CB9939338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FBA7-4585-43F6-87EA-A90A040444BB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BAF6-10BC-4B29-9E55-E8B5D9F1CF88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E7C-A1BA-476E-99A9-4188BBFADE1F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85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85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EC2-567B-4FCE-9898-DB6E83EF42F6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CD65-3578-4361-89F7-2C36FFA00FCE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4281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7D5-93F3-4DC8-B722-E37313A89C03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4"/>
            <a:ext cx="5486400" cy="36028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9A86-D0F5-42C4-A006-A6C211361FF4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92896"/>
            <a:ext cx="8229600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BD0FC2-520C-446A-91D6-48EB29BAAB9F}" type="datetime1">
              <a:rPr lang="de-DE" smtClean="0"/>
              <a:pPr/>
              <a:t>20.11.2023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03BC3-5D45-28F4-BD72-F8DAC4940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Changemanagement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4403B-8C0C-055F-57F0-D2DB17F3F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ITP2</a:t>
            </a:r>
          </a:p>
          <a:p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83151-80A3-FAE6-10D9-DB05065A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20.11.2023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AFB381-0F6B-7572-ECC3-71B45375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29D6-1B92-F45E-1BCB-28B4263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695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61F1C-0549-F920-98BD-1BB33368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Change funktioniert nicht?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490B0-5D10-1FAA-DB01-D8DFE8973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Backout</a:t>
            </a:r>
            <a:r>
              <a:rPr lang="de-DE" dirty="0"/>
              <a:t> Plan</a:t>
            </a:r>
          </a:p>
          <a:p>
            <a:r>
              <a:rPr lang="de-DE" dirty="0" err="1"/>
              <a:t>Disaster</a:t>
            </a:r>
            <a:r>
              <a:rPr lang="de-DE" dirty="0"/>
              <a:t> Recovery</a:t>
            </a:r>
          </a:p>
          <a:p>
            <a:r>
              <a:rPr lang="de-DE" dirty="0"/>
              <a:t>Risiko eines </a:t>
            </a:r>
            <a:r>
              <a:rPr lang="de-DE" dirty="0" err="1"/>
              <a:t>Changes</a:t>
            </a:r>
            <a:r>
              <a:rPr lang="de-DE" dirty="0"/>
              <a:t> soll kalkulierbar sein (um angemessene Entscheidungen treffen zu können)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76EC6-26E4-2572-4AC8-564FDF43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BBFF59-67EB-233E-AFEE-BB0A2E53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95565D-12D0-A459-B203-6084D2BF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42580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FDD04-64E2-2A3A-EE76-8935F774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Ziele des Change-Managements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33626B-AFA3-F3B5-5065-948B241A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4171379"/>
          </a:xfrm>
        </p:spPr>
        <p:txBody>
          <a:bodyPr>
            <a:normAutofit fontScale="85000" lnSpcReduction="10000"/>
          </a:bodyPr>
          <a:lstStyle/>
          <a:p>
            <a:r>
              <a:rPr lang="de-DE" dirty="0"/>
              <a:t>Auf verändernde Anforderungen reagieren</a:t>
            </a:r>
          </a:p>
          <a:p>
            <a:pPr lvl="1"/>
            <a:r>
              <a:rPr lang="de-DE" dirty="0"/>
              <a:t>Nutzen maximieren</a:t>
            </a:r>
          </a:p>
          <a:p>
            <a:pPr lvl="1"/>
            <a:r>
              <a:rPr lang="de-DE" dirty="0"/>
              <a:t>Probleme und Unterbrechungen reduzieren</a:t>
            </a:r>
          </a:p>
          <a:p>
            <a:r>
              <a:rPr lang="de-DE" dirty="0"/>
              <a:t>Dafür notwendig ist:</a:t>
            </a:r>
          </a:p>
          <a:p>
            <a:pPr lvl="1"/>
            <a:r>
              <a:rPr lang="de-DE" dirty="0"/>
              <a:t>Priorisierung</a:t>
            </a:r>
          </a:p>
          <a:p>
            <a:pPr lvl="1"/>
            <a:r>
              <a:rPr lang="de-DE" dirty="0"/>
              <a:t>Verantwortlichkeiten und Zuständigkeiten</a:t>
            </a:r>
          </a:p>
          <a:p>
            <a:pPr lvl="1"/>
            <a:r>
              <a:rPr lang="de-DE" dirty="0"/>
              <a:t>Aufgaben trennen (planen, koordinieren, durchführen)	</a:t>
            </a:r>
          </a:p>
          <a:p>
            <a:pPr lvl="1"/>
            <a:r>
              <a:rPr lang="de-DE" dirty="0" err="1"/>
              <a:t>Changes</a:t>
            </a:r>
            <a:r>
              <a:rPr lang="de-DE" dirty="0"/>
              <a:t> dokumentieren </a:t>
            </a:r>
            <a:r>
              <a:rPr lang="de-DE" dirty="0">
                <a:sym typeface="Wingdings" panose="05000000000000000000" pitchFamily="2" charset="2"/>
              </a:rPr>
              <a:t> später in geregelter Weise durchführen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CDEF7-DB6D-81A9-783B-920D6925B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872F50-CC04-6706-9A65-431E9B4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374130-86F7-7B78-DDC1-242F1553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7207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0199F-FE7A-12C0-2579-F19823AE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Change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C13EFC-A06B-53EB-BE78-86ACBD541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Schnellere Umsetzung</a:t>
            </a:r>
          </a:p>
          <a:p>
            <a:r>
              <a:rPr lang="de-DE" dirty="0"/>
              <a:t>Transparentere Umsetzung</a:t>
            </a:r>
          </a:p>
          <a:p>
            <a:r>
              <a:rPr lang="de-DE" dirty="0"/>
              <a:t>Controlling der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Gute Kommunikation</a:t>
            </a:r>
          </a:p>
          <a:p>
            <a:r>
              <a:rPr lang="de-DE" dirty="0"/>
              <a:t>Änderungen nachvollziehbar</a:t>
            </a:r>
          </a:p>
          <a:p>
            <a:r>
              <a:rPr lang="de-DE" dirty="0"/>
              <a:t>Möglichkeit zur Kostenschätzungen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13FC8-4FB9-72AF-2B9D-52721C92F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42F2C4-6959-DB75-5E1A-5542AD6B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EBFDD-C6DB-76E9-DCB4-5A44F17F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736767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4499E-920E-ADAE-5845-06789B29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8874"/>
            <a:ext cx="8229600" cy="1143000"/>
          </a:xfrm>
        </p:spPr>
        <p:txBody>
          <a:bodyPr/>
          <a:lstStyle/>
          <a:p>
            <a:r>
              <a:rPr lang="de-DE" dirty="0"/>
              <a:t>Beispiel: Change und Kosten	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1475F-4B12-53EE-8A0B-3E1A7C8C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916832"/>
            <a:ext cx="8856984" cy="4680520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Mehrere Angebote/</a:t>
            </a:r>
            <a:r>
              <a:rPr lang="de-DE" dirty="0" err="1"/>
              <a:t>Changes</a:t>
            </a:r>
            <a:r>
              <a:rPr lang="de-DE" dirty="0"/>
              <a:t> anbieten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 Vergleichsmöglichkeiten</a:t>
            </a:r>
          </a:p>
          <a:p>
            <a:pPr lvl="1"/>
            <a:endParaRPr lang="de-DE" sz="1500" dirty="0"/>
          </a:p>
          <a:p>
            <a:r>
              <a:rPr lang="de-DE" sz="3500" dirty="0"/>
              <a:t>Beispiel</a:t>
            </a:r>
            <a:r>
              <a:rPr lang="de-DE" sz="3000" dirty="0"/>
              <a:t>: </a:t>
            </a:r>
            <a:r>
              <a:rPr lang="de-DE" sz="3200" dirty="0"/>
              <a:t>Onlinebestellsystem anpassen </a:t>
            </a:r>
          </a:p>
          <a:p>
            <a:pPr marL="0" indent="0">
              <a:buNone/>
            </a:pPr>
            <a:endParaRPr lang="de-DE" sz="1700" dirty="0"/>
          </a:p>
          <a:p>
            <a:r>
              <a:rPr lang="de-DE" sz="2600" dirty="0"/>
              <a:t>Option 1: Anleitung/Handbuch zur Anpassung des Onlinebestellsystem</a:t>
            </a:r>
          </a:p>
          <a:p>
            <a:pPr lvl="1"/>
            <a:r>
              <a:rPr lang="de-DE" sz="2200" dirty="0"/>
              <a:t>für 2100€ </a:t>
            </a:r>
          </a:p>
          <a:p>
            <a:r>
              <a:rPr lang="de-DE" sz="2600" dirty="0"/>
              <a:t>Option 2: Anpassung Onlinebestellsystem</a:t>
            </a:r>
          </a:p>
          <a:p>
            <a:pPr lvl="1"/>
            <a:r>
              <a:rPr lang="de-DE" sz="2200" dirty="0"/>
              <a:t>3900€</a:t>
            </a:r>
          </a:p>
          <a:p>
            <a:r>
              <a:rPr lang="de-DE" sz="2600" dirty="0"/>
              <a:t>Option 3: Anpassung Onlinebestellsystem sowie eine Anleitung/Handbuch</a:t>
            </a:r>
          </a:p>
          <a:p>
            <a:pPr lvl="1"/>
            <a:r>
              <a:rPr lang="de-DE" sz="2200" dirty="0"/>
              <a:t>für 3900€</a:t>
            </a:r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5D8C6-81BE-8839-51B0-6354835B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A5CBC-877C-7635-3F81-74B47B61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AF151-5D56-32FD-371D-6932AB1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46814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4499E-920E-ADAE-5845-06789B29C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8874"/>
            <a:ext cx="8229600" cy="1143000"/>
          </a:xfrm>
        </p:spPr>
        <p:txBody>
          <a:bodyPr/>
          <a:lstStyle/>
          <a:p>
            <a:r>
              <a:rPr lang="de-DE" dirty="0"/>
              <a:t>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D1475F-4B12-53EE-8A0B-3E1A7C8C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8856984" cy="438740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sz="1700" dirty="0"/>
          </a:p>
          <a:p>
            <a:r>
              <a:rPr lang="de-DE" sz="2600" dirty="0"/>
              <a:t>Option 1: Anleitung/Handbuch zur Anpassung des Onlinebestellsystem</a:t>
            </a:r>
          </a:p>
          <a:p>
            <a:pPr lvl="1"/>
            <a:r>
              <a:rPr lang="de-DE" sz="2200" dirty="0"/>
              <a:t>für 2100€ </a:t>
            </a:r>
          </a:p>
          <a:p>
            <a:endParaRPr lang="de-DE" sz="2600" dirty="0"/>
          </a:p>
          <a:p>
            <a:r>
              <a:rPr lang="de-DE" sz="2600" dirty="0"/>
              <a:t>Option 3: Anpassung Onlinebestellsystem sowie eine Anleitung/Handbuch</a:t>
            </a:r>
          </a:p>
          <a:p>
            <a:pPr lvl="1"/>
            <a:r>
              <a:rPr lang="de-DE" sz="2200" dirty="0"/>
              <a:t>für 3900€</a:t>
            </a:r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A5D8C6-81BE-8839-51B0-6354835B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0A5CBC-877C-7635-3F81-74B47B61C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AF151-5D56-32FD-371D-6932AB1C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1514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3013B-AD02-ADE7-3E17-DB8CF2DA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654F4-3300-F5EA-48F9-1E5D599B3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66A399-5073-D051-D669-634B019A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832121-CE8E-0C96-0CAC-59E27EC2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3B0203-ECB0-488A-7D7E-8546261A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712116-4C14-796F-D6D5-33FB029246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48"/>
          <a:stretch/>
        </p:blipFill>
        <p:spPr>
          <a:xfrm>
            <a:off x="1752355" y="1340939"/>
            <a:ext cx="6222942" cy="431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8194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5E7B3-C1CD-1DF4-23D4-23C6534C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ITSM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138009-7DC7-60D6-73BC-911048A0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IT Service Management</a:t>
            </a:r>
          </a:p>
          <a:p>
            <a:r>
              <a:rPr lang="de-DE" dirty="0"/>
              <a:t>Methodik wie IT-Teams für die End-</a:t>
            </a:r>
            <a:r>
              <a:rPr lang="de-DE" dirty="0" err="1"/>
              <a:t>to</a:t>
            </a:r>
            <a:r>
              <a:rPr lang="de-DE" dirty="0"/>
              <a:t>-End Bereitstellung von Services für Kunden umgehen</a:t>
            </a:r>
          </a:p>
          <a:p>
            <a:pPr lvl="1"/>
            <a:r>
              <a:rPr lang="de-DE" dirty="0"/>
              <a:t>Planung</a:t>
            </a:r>
          </a:p>
          <a:p>
            <a:pPr lvl="1"/>
            <a:r>
              <a:rPr lang="de-DE" dirty="0"/>
              <a:t>Umsetzung und Test</a:t>
            </a:r>
          </a:p>
          <a:p>
            <a:pPr lvl="1"/>
            <a:r>
              <a:rPr lang="de-DE" dirty="0"/>
              <a:t>Lieferung und Support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F8772F-9993-A7B3-99A2-4EB2393E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633CF-6780-DA44-EAF9-8D51C3D5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32C465-F570-2266-4D69-F37E4917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13150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9512D-E53E-B890-604B-172B7D6F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B7839-5D2C-C09A-30D7-B8A527842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IT </a:t>
            </a:r>
            <a:r>
              <a:rPr lang="de-DE" dirty="0" err="1"/>
              <a:t>Infrastrucutre</a:t>
            </a:r>
            <a:r>
              <a:rPr lang="de-DE" dirty="0"/>
              <a:t> Library</a:t>
            </a:r>
          </a:p>
          <a:p>
            <a:r>
              <a:rPr lang="de-DE" dirty="0"/>
              <a:t>Ansammlung von Anleitungen und Best Practices für das Service Management</a:t>
            </a:r>
          </a:p>
          <a:p>
            <a:r>
              <a:rPr lang="de-DE" dirty="0"/>
              <a:t>Verbreiteter Ansatz für ITSM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C3ADF-D4EA-902E-E6E5-71E384BF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E1C038-3069-2657-4931-F0CE4AF4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05024-89FC-F0CC-506C-4BFD556C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4849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94EE4-A03C-CF8E-2216-864FF7CF3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2C9AD2-CDA0-7883-3FDE-04557FEC0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489604-E5F1-39B5-5631-42813455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4D3FB-BAAD-51C5-A987-99EDB3C4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4D439C-1843-727C-7BA9-DB5EEAFA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  <p:pic>
        <p:nvPicPr>
          <p:cNvPr id="2050" name="Picture 2" descr="ITIL – Das bekannteste ITSM-Framework">
            <a:extLst>
              <a:ext uri="{FF2B5EF4-FFF2-40B4-BE49-F238E27FC236}">
                <a16:creationId xmlns:a16="http://schemas.microsoft.com/office/drawing/2014/main" id="{9BFE5BF0-F52F-69A7-BEB9-4A4697359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8640" y="1445725"/>
            <a:ext cx="11834677" cy="469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99243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0F3D7-9C24-443A-AAE7-3C057200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AC97C-F5DF-35C9-D5E8-CE5BEE8AF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"Notwendige“ Aufgaben und Maßnahmen welche eine Veränderung bewirken</a:t>
            </a:r>
          </a:p>
          <a:p>
            <a:pPr lvl="1"/>
            <a:r>
              <a:rPr lang="de-DE" dirty="0"/>
              <a:t>Neue Strategien, Strukturen, Prozesse und Verhaltensweisen</a:t>
            </a:r>
          </a:p>
          <a:p>
            <a:r>
              <a:rPr lang="de-DE" dirty="0"/>
              <a:t>Proaktiv: Verbesserungen</a:t>
            </a:r>
          </a:p>
          <a:p>
            <a:r>
              <a:rPr lang="de-DE" dirty="0"/>
              <a:t>Reaktiv: Fehlerbehebung</a:t>
            </a:r>
          </a:p>
          <a:p>
            <a:r>
              <a:rPr lang="de-DE" dirty="0"/>
              <a:t>Modelle von K. Lewin und </a:t>
            </a:r>
            <a:r>
              <a:rPr lang="de-DE" dirty="0" err="1"/>
              <a:t>J.Kotter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717F2-6FE5-A977-D251-5FA0CEAF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A6445-2DD4-846A-0138-18ED5E6F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6846F8-900F-0066-7FD8-F400D56A3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82924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93488-F3A7-E33B-1751-50A6CE36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Change Management (Kurt Lewin)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5E162D-3CB9-5642-297B-A1B5F1F5D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Auftauphase (</a:t>
            </a:r>
            <a:r>
              <a:rPr lang="de-DE" b="1" dirty="0" err="1"/>
              <a:t>unfreezing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Erwartung nicht mehr realisierbar</a:t>
            </a:r>
          </a:p>
          <a:p>
            <a:pPr lvl="1"/>
            <a:r>
              <a:rPr lang="de-DE" dirty="0"/>
              <a:t>Altes Verhalten in Frage stellen</a:t>
            </a:r>
          </a:p>
          <a:p>
            <a:pPr lvl="1"/>
            <a:r>
              <a:rPr lang="de-DE" dirty="0"/>
              <a:t>Neue Möglichkeiten in Betracht ziehen</a:t>
            </a:r>
          </a:p>
          <a:p>
            <a:r>
              <a:rPr lang="de-DE" dirty="0"/>
              <a:t>Bewegungsphase (</a:t>
            </a:r>
            <a:r>
              <a:rPr lang="de-DE" b="1" dirty="0" err="1"/>
              <a:t>moving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Lösungen generieren, testen und lösen</a:t>
            </a:r>
          </a:p>
          <a:p>
            <a:r>
              <a:rPr lang="de-DE" dirty="0"/>
              <a:t>Einfrierphase (</a:t>
            </a:r>
            <a:r>
              <a:rPr lang="de-DE" b="1" dirty="0" err="1"/>
              <a:t>refreezing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Implementierung der Lösung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B65FEA-A8F6-B2F3-7CC9-201BD550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A870C-70D5-F996-0F2B-29D072BDC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3128E5-2B7E-9FC8-2BD0-5C0A66F4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76178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9328E-2FB3-D123-C1E9-6BE9C910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46473"/>
            <a:ext cx="8686800" cy="1143000"/>
          </a:xfrm>
        </p:spPr>
        <p:txBody>
          <a:bodyPr/>
          <a:lstStyle/>
          <a:p>
            <a:r>
              <a:rPr lang="de-DE" dirty="0"/>
              <a:t>Change Management (J. Kotter)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EDAB27-17FE-1D03-95A5-B965B8350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32855"/>
            <a:ext cx="8229600" cy="4387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800" dirty="0"/>
              <a:t>Gemeinsames Verständnis:</a:t>
            </a:r>
          </a:p>
          <a:p>
            <a:r>
              <a:rPr lang="de-DE" sz="2800" dirty="0"/>
              <a:t>S1: Gefühl der Dringlichkeit vermitteln</a:t>
            </a:r>
          </a:p>
          <a:p>
            <a:r>
              <a:rPr lang="de-DE" sz="2800" dirty="0"/>
              <a:t>S2: Führungskoalition aufbauen</a:t>
            </a:r>
          </a:p>
          <a:p>
            <a:r>
              <a:rPr lang="de-DE" sz="2800" dirty="0"/>
              <a:t>S3: Vision und Strategie entwickeln</a:t>
            </a:r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r>
              <a:rPr lang="de-DE" sz="2800" dirty="0"/>
              <a:t>Einbinden und Ermutigen der Mitarbeiter</a:t>
            </a:r>
          </a:p>
          <a:p>
            <a:r>
              <a:rPr lang="de-DE" sz="2800" dirty="0"/>
              <a:t>S4: Vision kommunizieren</a:t>
            </a:r>
          </a:p>
          <a:p>
            <a:r>
              <a:rPr lang="de-DE" sz="2800" dirty="0"/>
              <a:t>S5: Hindernisse aus dem Weg räumen</a:t>
            </a:r>
          </a:p>
          <a:p>
            <a:r>
              <a:rPr lang="de-DE" sz="2800" dirty="0"/>
              <a:t>S6: Kurzfristige Erfolge sichtbar machen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ACFBAC-D16E-5482-28FE-46358D28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308E37-8770-4FFB-A50C-6C90B138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891823-619F-4F21-DB39-87DE6ADC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18808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41D46-D055-FD18-7E20-C555A0262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52" y="1152848"/>
            <a:ext cx="8579296" cy="1143000"/>
          </a:xfrm>
        </p:spPr>
        <p:txBody>
          <a:bodyPr/>
          <a:lstStyle/>
          <a:p>
            <a:r>
              <a:rPr lang="de-DE" dirty="0"/>
              <a:t>Change Management (J. Kotter) 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3B25C-7DAE-15ED-AE79-F2D582D5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Aufrechterhaltung der Veränderung</a:t>
            </a:r>
          </a:p>
          <a:p>
            <a:pPr marL="0" indent="0">
              <a:buNone/>
            </a:pPr>
            <a:endParaRPr lang="de-DE" sz="1050" dirty="0"/>
          </a:p>
          <a:p>
            <a:r>
              <a:rPr lang="de-DE" dirty="0"/>
              <a:t>S7: Veränderung weiter antreiben, nicht nachlassen</a:t>
            </a:r>
          </a:p>
          <a:p>
            <a:r>
              <a:rPr lang="de-DE" dirty="0"/>
              <a:t>S8: Veränderungen in der (Unternehmens-)Kultur verankern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42876-9ED2-D90A-2B26-F1228713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23E972-0C66-5109-86FC-6FACD7BC6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5E563-2B3B-2289-6741-D837A94A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99033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710E1-6D1F-7F90-4017-775072B10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Arten von Change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8D5C3-0C55-571F-579E-174214D9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Standard </a:t>
            </a:r>
            <a:r>
              <a:rPr lang="de-DE" dirty="0" err="1"/>
              <a:t>Changes</a:t>
            </a:r>
            <a:r>
              <a:rPr lang="de-DE" dirty="0"/>
              <a:t> (wiederkehrend)</a:t>
            </a:r>
          </a:p>
          <a:p>
            <a:pPr lvl="1"/>
            <a:r>
              <a:rPr lang="de-DE" dirty="0"/>
              <a:t>Risiken bekannt</a:t>
            </a:r>
          </a:p>
          <a:p>
            <a:pPr lvl="1"/>
            <a:r>
              <a:rPr lang="de-DE" dirty="0"/>
              <a:t>Richtlinien und Prozesse bekannt</a:t>
            </a:r>
          </a:p>
          <a:p>
            <a:r>
              <a:rPr lang="de-DE" dirty="0"/>
              <a:t>Normale </a:t>
            </a:r>
            <a:r>
              <a:rPr lang="de-DE" dirty="0" err="1"/>
              <a:t>Changes</a:t>
            </a:r>
            <a:r>
              <a:rPr lang="de-DE" dirty="0"/>
              <a:t> (Projektarbeit)</a:t>
            </a:r>
          </a:p>
          <a:p>
            <a:pPr lvl="1"/>
            <a:r>
              <a:rPr lang="de-DE" dirty="0"/>
              <a:t>Durchführung Change Prozess</a:t>
            </a:r>
          </a:p>
          <a:p>
            <a:r>
              <a:rPr lang="de-DE" dirty="0"/>
              <a:t>Notfall </a:t>
            </a:r>
            <a:r>
              <a:rPr lang="de-DE" dirty="0" err="1"/>
              <a:t>Changes</a:t>
            </a:r>
            <a:endParaRPr lang="de-DE" dirty="0"/>
          </a:p>
          <a:p>
            <a:pPr lvl="1"/>
            <a:r>
              <a:rPr lang="de-DE" dirty="0"/>
              <a:t>So schnell wie möglich beheben!</a:t>
            </a:r>
          </a:p>
          <a:p>
            <a:pPr lvl="1"/>
            <a:r>
              <a:rPr lang="de-DE" dirty="0"/>
              <a:t>Z.B.: Security Probleme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2C3F-F7C4-8705-6ACC-F5191F52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63DD4-D75E-72CA-1A97-8298F0748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00DA6-B164-007B-3D24-E0022F41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89647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244C2-4D7A-CDA7-866B-5E3A0BCE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Prozess Changemanagement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6791FE-D976-C232-1A93-D35AFE94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777283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Formelle Anfrage (</a:t>
            </a:r>
            <a:r>
              <a:rPr lang="de-DE" dirty="0" err="1"/>
              <a:t>zB</a:t>
            </a:r>
            <a:r>
              <a:rPr lang="de-DE" dirty="0"/>
              <a:t> Jira Ticket, </a:t>
            </a:r>
            <a:r>
              <a:rPr lang="de-DE" dirty="0" err="1"/>
              <a:t>RfC</a:t>
            </a:r>
            <a:r>
              <a:rPr lang="de-DE" dirty="0"/>
              <a:t>)</a:t>
            </a:r>
          </a:p>
          <a:p>
            <a:r>
              <a:rPr lang="de-DE" dirty="0"/>
              <a:t>Bewertung Change</a:t>
            </a:r>
          </a:p>
          <a:p>
            <a:r>
              <a:rPr lang="de-DE" dirty="0"/>
              <a:t>Freigabe Change</a:t>
            </a:r>
          </a:p>
          <a:p>
            <a:r>
              <a:rPr lang="de-DE" dirty="0"/>
              <a:t>Planung des </a:t>
            </a:r>
            <a:r>
              <a:rPr lang="de-DE" dirty="0" err="1"/>
              <a:t>Changes</a:t>
            </a:r>
            <a:endParaRPr lang="de-DE" dirty="0"/>
          </a:p>
          <a:p>
            <a:r>
              <a:rPr lang="de-DE" dirty="0"/>
              <a:t>Review der Planung (Team, Stakeholder)</a:t>
            </a:r>
          </a:p>
          <a:p>
            <a:r>
              <a:rPr lang="de-DE" dirty="0"/>
              <a:t>Terminierung des </a:t>
            </a:r>
            <a:r>
              <a:rPr lang="de-DE" dirty="0" err="1"/>
              <a:t>Changes</a:t>
            </a:r>
            <a:r>
              <a:rPr lang="de-DE" dirty="0"/>
              <a:t> </a:t>
            </a:r>
          </a:p>
          <a:p>
            <a:r>
              <a:rPr lang="de-DE" dirty="0"/>
              <a:t>Umsetzung</a:t>
            </a:r>
          </a:p>
          <a:p>
            <a:r>
              <a:rPr lang="de-DE" dirty="0"/>
              <a:t>Testen, Auswerten und Reporting der Ergebnisse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D976B7-F33E-63A8-0FD3-021B60B13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EC7D2-EFB9-D6F7-CB0C-A088B090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FE766-33E8-B7F3-8DBC-729F7A0B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21242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38204-00EA-1EC7-EB90-184AC7BA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7R‘s für Change Management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3E1C0F6-8CDC-FFCC-0CC8-BE1844C89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7728" t="28365" r="15245" b="18662"/>
          <a:stretch/>
        </p:blipFill>
        <p:spPr>
          <a:xfrm>
            <a:off x="1293064" y="2492896"/>
            <a:ext cx="6557871" cy="367240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907C52-771E-9A6F-521A-811426C6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D4F124-CCC4-CEA7-D46B-60837E04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A6D940-8F31-6BE4-626C-1B2B2A742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52077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A96C9-45A4-197B-9405-1CD52FA92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Release Management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AB981-EF51-049F-688D-124E68F76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Changes</a:t>
            </a:r>
            <a:r>
              <a:rPr lang="de-DE" dirty="0"/>
              <a:t> durchlaufen diverse Umgebungen (ATZ, KAZ, PROD)</a:t>
            </a:r>
          </a:p>
          <a:p>
            <a:r>
              <a:rPr lang="de-DE" dirty="0"/>
              <a:t>Ziel: erfolgreiches </a:t>
            </a:r>
            <a:r>
              <a:rPr lang="de-DE" dirty="0" err="1"/>
              <a:t>Deployment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Beispielbild Praxis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618767-082B-D8F2-D985-36F2C09E3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20.11.2023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0CC40-C6F6-8D0E-6DFE-4EDCAF6B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831DBE-78A7-94D2-F400-C3F9A4D3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3342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Z-Design">
  <a:themeElements>
    <a:clrScheme name="HTL Pattern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510</Words>
  <Application>Microsoft Office PowerPoint</Application>
  <PresentationFormat>Bildschirmpräsentation (4:3)</PresentationFormat>
  <Paragraphs>159</Paragraphs>
  <Slides>18</Slides>
  <Notes>17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Century Gothic</vt:lpstr>
      <vt:lpstr>Wingdings</vt:lpstr>
      <vt:lpstr>SZ-Design</vt:lpstr>
      <vt:lpstr>Changemanagement</vt:lpstr>
      <vt:lpstr>Change Management</vt:lpstr>
      <vt:lpstr>Change Management (Kurt Lewin)</vt:lpstr>
      <vt:lpstr>Change Management (J. Kotter) (1/2)</vt:lpstr>
      <vt:lpstr>Change Management (J. Kotter) (2/2)</vt:lpstr>
      <vt:lpstr>Arten von Change Management</vt:lpstr>
      <vt:lpstr>Prozess Changemanagement</vt:lpstr>
      <vt:lpstr>7R‘s für Change Management</vt:lpstr>
      <vt:lpstr>Release Management</vt:lpstr>
      <vt:lpstr>Change funktioniert nicht?</vt:lpstr>
      <vt:lpstr>Ziele des Change-Managements</vt:lpstr>
      <vt:lpstr>Vorteile Change Management</vt:lpstr>
      <vt:lpstr>Beispiel: Change und Kosten  </vt:lpstr>
      <vt:lpstr> </vt:lpstr>
      <vt:lpstr>PowerPoint-Präsentation</vt:lpstr>
      <vt:lpstr>ITSM</vt:lpstr>
      <vt:lpstr>ITIL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Titel eingeben, wenn  möglich zweizeilig.</dc:title>
  <dc:creator>Joseph</dc:creator>
  <cp:lastModifiedBy>patrick.luegbauer@gmail.com</cp:lastModifiedBy>
  <cp:revision>117</cp:revision>
  <dcterms:created xsi:type="dcterms:W3CDTF">2012-08-23T09:27:08Z</dcterms:created>
  <dcterms:modified xsi:type="dcterms:W3CDTF">2023-11-20T21:32:02Z</dcterms:modified>
</cp:coreProperties>
</file>