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1" r:id="rId3"/>
    <p:sldId id="293" r:id="rId4"/>
    <p:sldId id="282" r:id="rId5"/>
    <p:sldId id="296" r:id="rId6"/>
    <p:sldId id="294" r:id="rId7"/>
    <p:sldId id="295" r:id="rId8"/>
    <p:sldId id="257" r:id="rId9"/>
    <p:sldId id="258" r:id="rId10"/>
    <p:sldId id="284" r:id="rId11"/>
    <p:sldId id="267" r:id="rId12"/>
    <p:sldId id="266" r:id="rId13"/>
    <p:sldId id="272" r:id="rId14"/>
    <p:sldId id="285" r:id="rId15"/>
    <p:sldId id="290" r:id="rId16"/>
    <p:sldId id="274" r:id="rId17"/>
    <p:sldId id="286" r:id="rId18"/>
    <p:sldId id="275" r:id="rId19"/>
    <p:sldId id="289" r:id="rId20"/>
    <p:sldId id="298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47700" autoAdjust="0"/>
  </p:normalViewPr>
  <p:slideViewPr>
    <p:cSldViewPr>
      <p:cViewPr varScale="1">
        <p:scale>
          <a:sx n="39" d="100"/>
          <a:sy n="39" d="100"/>
        </p:scale>
        <p:origin x="26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.luegbauer@gmail.com" userId="9783120efb7813f2" providerId="LiveId" clId="{64FD424D-386C-47A6-9023-F4AAAE50467E}"/>
    <pc:docChg chg="modSld">
      <pc:chgData name="patrick.luegbauer@gmail.com" userId="9783120efb7813f2" providerId="LiveId" clId="{64FD424D-386C-47A6-9023-F4AAAE50467E}" dt="2023-12-17T13:36:28.288" v="18" actId="20577"/>
      <pc:docMkLst>
        <pc:docMk/>
      </pc:docMkLst>
      <pc:sldChg chg="modNotesTx">
        <pc:chgData name="patrick.luegbauer@gmail.com" userId="9783120efb7813f2" providerId="LiveId" clId="{64FD424D-386C-47A6-9023-F4AAAE50467E}" dt="2023-12-17T13:35:08.592" v="5" actId="6549"/>
        <pc:sldMkLst>
          <pc:docMk/>
          <pc:sldMk cId="688732873" sldId="257"/>
        </pc:sldMkLst>
      </pc:sldChg>
      <pc:sldChg chg="modNotesTx">
        <pc:chgData name="patrick.luegbauer@gmail.com" userId="9783120efb7813f2" providerId="LiveId" clId="{64FD424D-386C-47A6-9023-F4AAAE50467E}" dt="2023-12-17T13:35:10.991" v="6" actId="6549"/>
        <pc:sldMkLst>
          <pc:docMk/>
          <pc:sldMk cId="2453083567" sldId="258"/>
        </pc:sldMkLst>
      </pc:sldChg>
      <pc:sldChg chg="modNotesTx">
        <pc:chgData name="patrick.luegbauer@gmail.com" userId="9783120efb7813f2" providerId="LiveId" clId="{64FD424D-386C-47A6-9023-F4AAAE50467E}" dt="2023-12-17T13:35:19.983" v="9" actId="6549"/>
        <pc:sldMkLst>
          <pc:docMk/>
          <pc:sldMk cId="409480817" sldId="266"/>
        </pc:sldMkLst>
      </pc:sldChg>
      <pc:sldChg chg="modNotesTx">
        <pc:chgData name="patrick.luegbauer@gmail.com" userId="9783120efb7813f2" providerId="LiveId" clId="{64FD424D-386C-47A6-9023-F4AAAE50467E}" dt="2023-12-17T13:35:17.714" v="8" actId="6549"/>
        <pc:sldMkLst>
          <pc:docMk/>
          <pc:sldMk cId="1595746437" sldId="267"/>
        </pc:sldMkLst>
      </pc:sldChg>
      <pc:sldChg chg="modNotesTx">
        <pc:chgData name="patrick.luegbauer@gmail.com" userId="9783120efb7813f2" providerId="LiveId" clId="{64FD424D-386C-47A6-9023-F4AAAE50467E}" dt="2023-12-17T13:35:22.082" v="10" actId="6549"/>
        <pc:sldMkLst>
          <pc:docMk/>
          <pc:sldMk cId="3928639068" sldId="272"/>
        </pc:sldMkLst>
      </pc:sldChg>
      <pc:sldChg chg="modNotesTx">
        <pc:chgData name="patrick.luegbauer@gmail.com" userId="9783120efb7813f2" providerId="LiveId" clId="{64FD424D-386C-47A6-9023-F4AAAE50467E}" dt="2023-12-17T13:35:29.893" v="13" actId="6549"/>
        <pc:sldMkLst>
          <pc:docMk/>
          <pc:sldMk cId="347558790" sldId="274"/>
        </pc:sldMkLst>
      </pc:sldChg>
      <pc:sldChg chg="modNotesTx">
        <pc:chgData name="patrick.luegbauer@gmail.com" userId="9783120efb7813f2" providerId="LiveId" clId="{64FD424D-386C-47A6-9023-F4AAAE50467E}" dt="2023-12-17T13:35:35.050" v="15" actId="6549"/>
        <pc:sldMkLst>
          <pc:docMk/>
          <pc:sldMk cId="2640105139" sldId="275"/>
        </pc:sldMkLst>
      </pc:sldChg>
      <pc:sldChg chg="modNotesTx">
        <pc:chgData name="patrick.luegbauer@gmail.com" userId="9783120efb7813f2" providerId="LiveId" clId="{64FD424D-386C-47A6-9023-F4AAAE50467E}" dt="2023-12-17T13:34:47.446" v="0" actId="6549"/>
        <pc:sldMkLst>
          <pc:docMk/>
          <pc:sldMk cId="3436939515" sldId="281"/>
        </pc:sldMkLst>
      </pc:sldChg>
      <pc:sldChg chg="modNotesTx">
        <pc:chgData name="patrick.luegbauer@gmail.com" userId="9783120efb7813f2" providerId="LiveId" clId="{64FD424D-386C-47A6-9023-F4AAAE50467E}" dt="2023-12-17T13:34:51.947" v="2" actId="6549"/>
        <pc:sldMkLst>
          <pc:docMk/>
          <pc:sldMk cId="1347548672" sldId="282"/>
        </pc:sldMkLst>
      </pc:sldChg>
      <pc:sldChg chg="modNotesTx">
        <pc:chgData name="patrick.luegbauer@gmail.com" userId="9783120efb7813f2" providerId="LiveId" clId="{64FD424D-386C-47A6-9023-F4AAAE50467E}" dt="2023-12-17T13:35:13.314" v="7" actId="6549"/>
        <pc:sldMkLst>
          <pc:docMk/>
          <pc:sldMk cId="3584580950" sldId="284"/>
        </pc:sldMkLst>
      </pc:sldChg>
      <pc:sldChg chg="modNotesTx">
        <pc:chgData name="patrick.luegbauer@gmail.com" userId="9783120efb7813f2" providerId="LiveId" clId="{64FD424D-386C-47A6-9023-F4AAAE50467E}" dt="2023-12-17T13:35:24.925" v="11" actId="6549"/>
        <pc:sldMkLst>
          <pc:docMk/>
          <pc:sldMk cId="4213159430" sldId="285"/>
        </pc:sldMkLst>
      </pc:sldChg>
      <pc:sldChg chg="modNotesTx">
        <pc:chgData name="patrick.luegbauer@gmail.com" userId="9783120efb7813f2" providerId="LiveId" clId="{64FD424D-386C-47A6-9023-F4AAAE50467E}" dt="2023-12-17T13:35:32.744" v="14" actId="6549"/>
        <pc:sldMkLst>
          <pc:docMk/>
          <pc:sldMk cId="2084600890" sldId="286"/>
        </pc:sldMkLst>
      </pc:sldChg>
      <pc:sldChg chg="modNotesTx">
        <pc:chgData name="patrick.luegbauer@gmail.com" userId="9783120efb7813f2" providerId="LiveId" clId="{64FD424D-386C-47A6-9023-F4AAAE50467E}" dt="2023-12-17T13:35:37.810" v="16" actId="6549"/>
        <pc:sldMkLst>
          <pc:docMk/>
          <pc:sldMk cId="93610520" sldId="289"/>
        </pc:sldMkLst>
      </pc:sldChg>
      <pc:sldChg chg="modNotesTx">
        <pc:chgData name="patrick.luegbauer@gmail.com" userId="9783120efb7813f2" providerId="LiveId" clId="{64FD424D-386C-47A6-9023-F4AAAE50467E}" dt="2023-12-17T13:35:27.300" v="12" actId="6549"/>
        <pc:sldMkLst>
          <pc:docMk/>
          <pc:sldMk cId="973253236" sldId="290"/>
        </pc:sldMkLst>
      </pc:sldChg>
      <pc:sldChg chg="modNotesTx">
        <pc:chgData name="patrick.luegbauer@gmail.com" userId="9783120efb7813f2" providerId="LiveId" clId="{64FD424D-386C-47A6-9023-F4AAAE50467E}" dt="2023-12-17T13:34:49.548" v="1" actId="6549"/>
        <pc:sldMkLst>
          <pc:docMk/>
          <pc:sldMk cId="3514949259" sldId="293"/>
        </pc:sldMkLst>
      </pc:sldChg>
      <pc:sldChg chg="modNotesTx">
        <pc:chgData name="patrick.luegbauer@gmail.com" userId="9783120efb7813f2" providerId="LiveId" clId="{64FD424D-386C-47A6-9023-F4AAAE50467E}" dt="2023-12-17T13:34:59.306" v="3" actId="6549"/>
        <pc:sldMkLst>
          <pc:docMk/>
          <pc:sldMk cId="2573840989" sldId="294"/>
        </pc:sldMkLst>
      </pc:sldChg>
      <pc:sldChg chg="modNotesTx">
        <pc:chgData name="patrick.luegbauer@gmail.com" userId="9783120efb7813f2" providerId="LiveId" clId="{64FD424D-386C-47A6-9023-F4AAAE50467E}" dt="2023-12-17T13:35:01.710" v="4" actId="6549"/>
        <pc:sldMkLst>
          <pc:docMk/>
          <pc:sldMk cId="2642888459" sldId="295"/>
        </pc:sldMkLst>
      </pc:sldChg>
      <pc:sldChg chg="modSp mod">
        <pc:chgData name="patrick.luegbauer@gmail.com" userId="9783120efb7813f2" providerId="LiveId" clId="{64FD424D-386C-47A6-9023-F4AAAE50467E}" dt="2023-12-17T13:36:28.288" v="18" actId="20577"/>
        <pc:sldMkLst>
          <pc:docMk/>
          <pc:sldMk cId="1402974243" sldId="296"/>
        </pc:sldMkLst>
        <pc:spChg chg="mod">
          <ac:chgData name="patrick.luegbauer@gmail.com" userId="9783120efb7813f2" providerId="LiveId" clId="{64FD424D-386C-47A6-9023-F4AAAE50467E}" dt="2023-12-17T13:36:28.288" v="18" actId="20577"/>
          <ac:spMkLst>
            <pc:docMk/>
            <pc:sldMk cId="1402974243" sldId="296"/>
            <ac:spMk id="3" creationId="{E9304321-0D26-2EE5-11DE-C3ED458A3D6C}"/>
          </ac:spMkLst>
        </pc:spChg>
      </pc:sldChg>
      <pc:sldChg chg="modNotesTx">
        <pc:chgData name="patrick.luegbauer@gmail.com" userId="9783120efb7813f2" providerId="LiveId" clId="{64FD424D-386C-47A6-9023-F4AAAE50467E}" dt="2023-12-17T13:35:39.910" v="17" actId="6549"/>
        <pc:sldMkLst>
          <pc:docMk/>
          <pc:sldMk cId="1509511016" sldId="298"/>
        </pc:sldMkLst>
      </pc:sldChg>
    </pc:docChg>
  </pc:docChgLst>
  <pc:docChgLst>
    <pc:chgData name="patrick.luegbauer@gmail.com" userId="9783120efb7813f2" providerId="LiveId" clId="{022A9FEC-E2FC-4915-BB42-CEBC19DB8329}"/>
    <pc:docChg chg="undo custSel addSld delSld modSld sldOrd">
      <pc:chgData name="patrick.luegbauer@gmail.com" userId="9783120efb7813f2" providerId="LiveId" clId="{022A9FEC-E2FC-4915-BB42-CEBC19DB8329}" dt="2023-10-15T21:51:51.368" v="3983" actId="47"/>
      <pc:docMkLst>
        <pc:docMk/>
      </pc:docMkLst>
      <pc:sldChg chg="modSp mod">
        <pc:chgData name="patrick.luegbauer@gmail.com" userId="9783120efb7813f2" providerId="LiveId" clId="{022A9FEC-E2FC-4915-BB42-CEBC19DB8329}" dt="2023-10-15T17:18:55.601" v="21" actId="20577"/>
        <pc:sldMkLst>
          <pc:docMk/>
          <pc:sldMk cId="2874469525" sldId="256"/>
        </pc:sldMkLst>
        <pc:spChg chg="mod">
          <ac:chgData name="patrick.luegbauer@gmail.com" userId="9783120efb7813f2" providerId="LiveId" clId="{022A9FEC-E2FC-4915-BB42-CEBC19DB8329}" dt="2023-10-15T17:18:55.601" v="21" actId="20577"/>
          <ac:spMkLst>
            <pc:docMk/>
            <pc:sldMk cId="2874469525" sldId="256"/>
            <ac:spMk id="2" creationId="{B4903BC3-5D45-28F4-BD72-F8DAC49401C6}"/>
          </ac:spMkLst>
        </pc:spChg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2262298256" sldId="262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2478560988" sldId="263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1214828690" sldId="264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741759156" sldId="265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290902452" sldId="266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1110570548" sldId="267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4262421470" sldId="268"/>
        </pc:sldMkLst>
      </pc:sldChg>
      <pc:sldChg chg="modSp del mod">
        <pc:chgData name="patrick.luegbauer@gmail.com" userId="9783120efb7813f2" providerId="LiveId" clId="{022A9FEC-E2FC-4915-BB42-CEBC19DB8329}" dt="2023-10-15T21:51:45.153" v="3982" actId="47"/>
        <pc:sldMkLst>
          <pc:docMk/>
          <pc:sldMk cId="4088795890" sldId="269"/>
        </pc:sldMkLst>
        <pc:spChg chg="mod">
          <ac:chgData name="patrick.luegbauer@gmail.com" userId="9783120efb7813f2" providerId="LiveId" clId="{022A9FEC-E2FC-4915-BB42-CEBC19DB8329}" dt="2023-10-15T17:21:46.630" v="145" actId="20577"/>
          <ac:spMkLst>
            <pc:docMk/>
            <pc:sldMk cId="4088795890" sldId="269"/>
            <ac:spMk id="2" creationId="{6F7C7F66-BF66-331B-7C2E-BF77DB4B2897}"/>
          </ac:spMkLst>
        </pc:spChg>
        <pc:spChg chg="mod">
          <ac:chgData name="patrick.luegbauer@gmail.com" userId="9783120efb7813f2" providerId="LiveId" clId="{022A9FEC-E2FC-4915-BB42-CEBC19DB8329}" dt="2023-10-15T19:45:38.864" v="2562" actId="20577"/>
          <ac:spMkLst>
            <pc:docMk/>
            <pc:sldMk cId="4088795890" sldId="269"/>
            <ac:spMk id="3" creationId="{343798AE-7E5D-CD4B-B129-9C520CABFAD9}"/>
          </ac:spMkLst>
        </pc:spChg>
      </pc:sldChg>
      <pc:sldChg chg="del mod modShow">
        <pc:chgData name="patrick.luegbauer@gmail.com" userId="9783120efb7813f2" providerId="LiveId" clId="{022A9FEC-E2FC-4915-BB42-CEBC19DB8329}" dt="2023-10-15T17:21:51.008" v="148" actId="47"/>
        <pc:sldMkLst>
          <pc:docMk/>
          <pc:sldMk cId="3698011354" sldId="270"/>
        </pc:sldMkLst>
      </pc:sldChg>
      <pc:sldChg chg="modSp del mod">
        <pc:chgData name="patrick.luegbauer@gmail.com" userId="9783120efb7813f2" providerId="LiveId" clId="{022A9FEC-E2FC-4915-BB42-CEBC19DB8329}" dt="2023-10-15T20:56:51.476" v="3748" actId="47"/>
        <pc:sldMkLst>
          <pc:docMk/>
          <pc:sldMk cId="1219367953" sldId="272"/>
        </pc:sldMkLst>
        <pc:spChg chg="mod">
          <ac:chgData name="patrick.luegbauer@gmail.com" userId="9783120efb7813f2" providerId="LiveId" clId="{022A9FEC-E2FC-4915-BB42-CEBC19DB8329}" dt="2023-10-15T17:21:56.249" v="151" actId="20577"/>
          <ac:spMkLst>
            <pc:docMk/>
            <pc:sldMk cId="1219367953" sldId="272"/>
            <ac:spMk id="2" creationId="{0DBEAEE9-4426-2751-CC9C-7E799826260B}"/>
          </ac:spMkLst>
        </pc:spChg>
        <pc:spChg chg="mod">
          <ac:chgData name="patrick.luegbauer@gmail.com" userId="9783120efb7813f2" providerId="LiveId" clId="{022A9FEC-E2FC-4915-BB42-CEBC19DB8329}" dt="2023-10-15T17:22:27.093" v="185" actId="27636"/>
          <ac:spMkLst>
            <pc:docMk/>
            <pc:sldMk cId="1219367953" sldId="272"/>
            <ac:spMk id="3" creationId="{8E774165-F8F4-5A59-9FD1-078DD354CD46}"/>
          </ac:spMkLst>
        </pc:spChg>
      </pc:sldChg>
      <pc:sldChg chg="del">
        <pc:chgData name="patrick.luegbauer@gmail.com" userId="9783120efb7813f2" providerId="LiveId" clId="{022A9FEC-E2FC-4915-BB42-CEBC19DB8329}" dt="2023-10-15T17:10:35.781" v="2" actId="47"/>
        <pc:sldMkLst>
          <pc:docMk/>
          <pc:sldMk cId="1855509797" sldId="273"/>
        </pc:sldMkLst>
      </pc:sldChg>
      <pc:sldChg chg="del">
        <pc:chgData name="patrick.luegbauer@gmail.com" userId="9783120efb7813f2" providerId="LiveId" clId="{022A9FEC-E2FC-4915-BB42-CEBC19DB8329}" dt="2023-10-15T17:10:35.781" v="2" actId="47"/>
        <pc:sldMkLst>
          <pc:docMk/>
          <pc:sldMk cId="455231573" sldId="274"/>
        </pc:sldMkLst>
      </pc:sldChg>
      <pc:sldChg chg="addSp delSp modSp mod">
        <pc:chgData name="patrick.luegbauer@gmail.com" userId="9783120efb7813f2" providerId="LiveId" clId="{022A9FEC-E2FC-4915-BB42-CEBC19DB8329}" dt="2023-10-15T18:13:39.355" v="1169" actId="20577"/>
        <pc:sldMkLst>
          <pc:docMk/>
          <pc:sldMk cId="2101082890" sldId="275"/>
        </pc:sldMkLst>
        <pc:spChg chg="mod">
          <ac:chgData name="patrick.luegbauer@gmail.com" userId="9783120efb7813f2" providerId="LiveId" clId="{022A9FEC-E2FC-4915-BB42-CEBC19DB8329}" dt="2023-10-15T17:53:58.721" v="821" actId="20577"/>
          <ac:spMkLst>
            <pc:docMk/>
            <pc:sldMk cId="2101082890" sldId="275"/>
            <ac:spMk id="2" creationId="{6B6F1128-C44B-39D4-69A4-582B4AA1E1EA}"/>
          </ac:spMkLst>
        </pc:spChg>
        <pc:spChg chg="add mod">
          <ac:chgData name="patrick.luegbauer@gmail.com" userId="9783120efb7813f2" providerId="LiveId" clId="{022A9FEC-E2FC-4915-BB42-CEBC19DB8329}" dt="2023-10-15T18:13:39.355" v="1169" actId="20577"/>
          <ac:spMkLst>
            <pc:docMk/>
            <pc:sldMk cId="2101082890" sldId="275"/>
            <ac:spMk id="8" creationId="{AC522051-60D5-F0FE-E001-7476DB462FBB}"/>
          </ac:spMkLst>
        </pc:spChg>
        <pc:picChg chg="del">
          <ac:chgData name="patrick.luegbauer@gmail.com" userId="9783120efb7813f2" providerId="LiveId" clId="{022A9FEC-E2FC-4915-BB42-CEBC19DB8329}" dt="2023-10-15T17:18:58.732" v="22" actId="478"/>
          <ac:picMkLst>
            <pc:docMk/>
            <pc:sldMk cId="2101082890" sldId="275"/>
            <ac:picMk id="7" creationId="{7FF805B7-E525-9766-2200-A25D6203701E}"/>
          </ac:picMkLst>
        </pc:picChg>
      </pc:sldChg>
      <pc:sldChg chg="modSp mod ord modShow">
        <pc:chgData name="patrick.luegbauer@gmail.com" userId="9783120efb7813f2" providerId="LiveId" clId="{022A9FEC-E2FC-4915-BB42-CEBC19DB8329}" dt="2023-10-15T18:45:01.050" v="1987" actId="20577"/>
        <pc:sldMkLst>
          <pc:docMk/>
          <pc:sldMk cId="2244663049" sldId="276"/>
        </pc:sldMkLst>
        <pc:spChg chg="mod">
          <ac:chgData name="patrick.luegbauer@gmail.com" userId="9783120efb7813f2" providerId="LiveId" clId="{022A9FEC-E2FC-4915-BB42-CEBC19DB8329}" dt="2023-10-15T17:21:18.687" v="123" actId="1076"/>
          <ac:spMkLst>
            <pc:docMk/>
            <pc:sldMk cId="2244663049" sldId="276"/>
            <ac:spMk id="2" creationId="{65519EC7-2159-F886-9520-86BCBDF72148}"/>
          </ac:spMkLst>
        </pc:spChg>
        <pc:spChg chg="mod">
          <ac:chgData name="patrick.luegbauer@gmail.com" userId="9783120efb7813f2" providerId="LiveId" clId="{022A9FEC-E2FC-4915-BB42-CEBC19DB8329}" dt="2023-10-15T18:45:01.050" v="1987" actId="20577"/>
          <ac:spMkLst>
            <pc:docMk/>
            <pc:sldMk cId="2244663049" sldId="276"/>
            <ac:spMk id="3" creationId="{E118077F-E763-3DF2-D480-78E2E7023A69}"/>
          </ac:spMkLst>
        </pc:spChg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3188600674" sldId="277"/>
        </pc:sldMkLst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1197581193" sldId="278"/>
        </pc:sldMkLst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1842030792" sldId="280"/>
        </pc:sldMkLst>
      </pc:sldChg>
      <pc:sldChg chg="del">
        <pc:chgData name="patrick.luegbauer@gmail.com" userId="9783120efb7813f2" providerId="LiveId" clId="{022A9FEC-E2FC-4915-BB42-CEBC19DB8329}" dt="2023-10-15T17:10:37.116" v="3" actId="47"/>
        <pc:sldMkLst>
          <pc:docMk/>
          <pc:sldMk cId="536288227" sldId="281"/>
        </pc:sldMkLst>
      </pc:sldChg>
      <pc:sldChg chg="del">
        <pc:chgData name="patrick.luegbauer@gmail.com" userId="9783120efb7813f2" providerId="LiveId" clId="{022A9FEC-E2FC-4915-BB42-CEBC19DB8329}" dt="2023-10-15T17:10:37.116" v="3" actId="47"/>
        <pc:sldMkLst>
          <pc:docMk/>
          <pc:sldMk cId="429440729" sldId="282"/>
        </pc:sldMkLst>
      </pc:sldChg>
      <pc:sldChg chg="del">
        <pc:chgData name="patrick.luegbauer@gmail.com" userId="9783120efb7813f2" providerId="LiveId" clId="{022A9FEC-E2FC-4915-BB42-CEBC19DB8329}" dt="2023-10-15T17:22:01.581" v="153" actId="47"/>
        <pc:sldMkLst>
          <pc:docMk/>
          <pc:sldMk cId="429579721" sldId="283"/>
        </pc:sldMkLst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4232598552" sldId="284"/>
        </pc:sldMkLst>
      </pc:sldChg>
      <pc:sldChg chg="modSp del mod">
        <pc:chgData name="patrick.luegbauer@gmail.com" userId="9783120efb7813f2" providerId="LiveId" clId="{022A9FEC-E2FC-4915-BB42-CEBC19DB8329}" dt="2023-10-15T21:51:51.368" v="3983" actId="47"/>
        <pc:sldMkLst>
          <pc:docMk/>
          <pc:sldMk cId="1940627874" sldId="290"/>
        </pc:sldMkLst>
        <pc:spChg chg="mod">
          <ac:chgData name="patrick.luegbauer@gmail.com" userId="9783120efb7813f2" providerId="LiveId" clId="{022A9FEC-E2FC-4915-BB42-CEBC19DB8329}" dt="2023-10-15T17:21:59.084" v="152" actId="6549"/>
          <ac:spMkLst>
            <pc:docMk/>
            <pc:sldMk cId="1940627874" sldId="290"/>
            <ac:spMk id="2" creationId="{0DBEAEE9-4426-2751-CC9C-7E799826260B}"/>
          </ac:spMkLst>
        </pc:spChg>
        <pc:spChg chg="mod">
          <ac:chgData name="patrick.luegbauer@gmail.com" userId="9783120efb7813f2" providerId="LiveId" clId="{022A9FEC-E2FC-4915-BB42-CEBC19DB8329}" dt="2023-10-15T21:08:20.785" v="3819" actId="20577"/>
          <ac:spMkLst>
            <pc:docMk/>
            <pc:sldMk cId="1940627874" sldId="290"/>
            <ac:spMk id="3" creationId="{8E774165-F8F4-5A59-9FD1-078DD354CD46}"/>
          </ac:spMkLst>
        </pc:spChg>
      </pc:sldChg>
      <pc:sldChg chg="modSp new mod ord">
        <pc:chgData name="patrick.luegbauer@gmail.com" userId="9783120efb7813f2" providerId="LiveId" clId="{022A9FEC-E2FC-4915-BB42-CEBC19DB8329}" dt="2023-10-15T21:27:17.096" v="3882" actId="20577"/>
        <pc:sldMkLst>
          <pc:docMk/>
          <pc:sldMk cId="3875102607" sldId="291"/>
        </pc:sldMkLst>
        <pc:spChg chg="mod">
          <ac:chgData name="patrick.luegbauer@gmail.com" userId="9783120efb7813f2" providerId="LiveId" clId="{022A9FEC-E2FC-4915-BB42-CEBC19DB8329}" dt="2023-10-15T17:22:21.369" v="183" actId="20577"/>
          <ac:spMkLst>
            <pc:docMk/>
            <pc:sldMk cId="3875102607" sldId="291"/>
            <ac:spMk id="2" creationId="{AACD39B4-38BD-2584-021F-7F059C37B18A}"/>
          </ac:spMkLst>
        </pc:spChg>
        <pc:spChg chg="mod">
          <ac:chgData name="patrick.luegbauer@gmail.com" userId="9783120efb7813f2" providerId="LiveId" clId="{022A9FEC-E2FC-4915-BB42-CEBC19DB8329}" dt="2023-10-15T21:27:17.096" v="3882" actId="20577"/>
          <ac:spMkLst>
            <pc:docMk/>
            <pc:sldMk cId="3875102607" sldId="291"/>
            <ac:spMk id="3" creationId="{006D9F26-F435-3E17-349C-19F26CC0E759}"/>
          </ac:spMkLst>
        </pc:spChg>
      </pc:sldChg>
      <pc:sldChg chg="new del">
        <pc:chgData name="patrick.luegbauer@gmail.com" userId="9783120efb7813f2" providerId="LiveId" clId="{022A9FEC-E2FC-4915-BB42-CEBC19DB8329}" dt="2023-10-15T20:56:46.556" v="3746" actId="47"/>
        <pc:sldMkLst>
          <pc:docMk/>
          <pc:sldMk cId="4272302556" sldId="292"/>
        </pc:sldMkLst>
      </pc:sldChg>
      <pc:sldChg chg="new del">
        <pc:chgData name="patrick.luegbauer@gmail.com" userId="9783120efb7813f2" providerId="LiveId" clId="{022A9FEC-E2FC-4915-BB42-CEBC19DB8329}" dt="2023-10-15T20:56:49.844" v="3747" actId="47"/>
        <pc:sldMkLst>
          <pc:docMk/>
          <pc:sldMk cId="3449861413" sldId="293"/>
        </pc:sldMkLst>
      </pc:sldChg>
      <pc:sldChg chg="modSp new del mod">
        <pc:chgData name="patrick.luegbauer@gmail.com" userId="9783120efb7813f2" providerId="LiveId" clId="{022A9FEC-E2FC-4915-BB42-CEBC19DB8329}" dt="2023-10-15T20:45:41.708" v="3196" actId="47"/>
        <pc:sldMkLst>
          <pc:docMk/>
          <pc:sldMk cId="2667665060" sldId="294"/>
        </pc:sldMkLst>
        <pc:spChg chg="mod">
          <ac:chgData name="patrick.luegbauer@gmail.com" userId="9783120efb7813f2" providerId="LiveId" clId="{022A9FEC-E2FC-4915-BB42-CEBC19DB8329}" dt="2023-10-15T17:50:41.265" v="775" actId="20577"/>
          <ac:spMkLst>
            <pc:docMk/>
            <pc:sldMk cId="2667665060" sldId="294"/>
            <ac:spMk id="2" creationId="{9856FB91-5BEE-3DFF-9E27-F17F594755E4}"/>
          </ac:spMkLst>
        </pc:spChg>
        <pc:spChg chg="mod">
          <ac:chgData name="patrick.luegbauer@gmail.com" userId="9783120efb7813f2" providerId="LiveId" clId="{022A9FEC-E2FC-4915-BB42-CEBC19DB8329}" dt="2023-10-15T20:45:39.535" v="3195" actId="21"/>
          <ac:spMkLst>
            <pc:docMk/>
            <pc:sldMk cId="2667665060" sldId="294"/>
            <ac:spMk id="3" creationId="{43570977-DA43-AD1C-1FC0-6BEA8B6F0B82}"/>
          </ac:spMkLst>
        </pc:spChg>
      </pc:sldChg>
      <pc:sldChg chg="modSp new del mod ord">
        <pc:chgData name="patrick.luegbauer@gmail.com" userId="9783120efb7813f2" providerId="LiveId" clId="{022A9FEC-E2FC-4915-BB42-CEBC19DB8329}" dt="2023-10-15T21:51:21.908" v="3961" actId="47"/>
        <pc:sldMkLst>
          <pc:docMk/>
          <pc:sldMk cId="3715220758" sldId="295"/>
        </pc:sldMkLst>
        <pc:spChg chg="mod">
          <ac:chgData name="patrick.luegbauer@gmail.com" userId="9783120efb7813f2" providerId="LiveId" clId="{022A9FEC-E2FC-4915-BB42-CEBC19DB8329}" dt="2023-10-15T17:33:05.599" v="229" actId="20577"/>
          <ac:spMkLst>
            <pc:docMk/>
            <pc:sldMk cId="3715220758" sldId="295"/>
            <ac:spMk id="2" creationId="{B6377676-5F01-D0E1-74E3-2D873646488F}"/>
          </ac:spMkLst>
        </pc:spChg>
        <pc:spChg chg="mod">
          <ac:chgData name="patrick.luegbauer@gmail.com" userId="9783120efb7813f2" providerId="LiveId" clId="{022A9FEC-E2FC-4915-BB42-CEBC19DB8329}" dt="2023-10-15T17:33:13.465" v="231" actId="207"/>
          <ac:spMkLst>
            <pc:docMk/>
            <pc:sldMk cId="3715220758" sldId="295"/>
            <ac:spMk id="3" creationId="{BF00489A-FEB8-A430-77A8-FDAEACF73F77}"/>
          </ac:spMkLst>
        </pc:spChg>
      </pc:sldChg>
      <pc:sldChg chg="addSp delSp modSp new mod modNotesTx">
        <pc:chgData name="patrick.luegbauer@gmail.com" userId="9783120efb7813f2" providerId="LiveId" clId="{022A9FEC-E2FC-4915-BB42-CEBC19DB8329}" dt="2023-10-15T18:30:55.264" v="1767" actId="20577"/>
        <pc:sldMkLst>
          <pc:docMk/>
          <pc:sldMk cId="522494275" sldId="296"/>
        </pc:sldMkLst>
        <pc:spChg chg="mod">
          <ac:chgData name="patrick.luegbauer@gmail.com" userId="9783120efb7813f2" providerId="LiveId" clId="{022A9FEC-E2FC-4915-BB42-CEBC19DB8329}" dt="2023-10-15T17:44:31.009" v="648" actId="20577"/>
          <ac:spMkLst>
            <pc:docMk/>
            <pc:sldMk cId="522494275" sldId="296"/>
            <ac:spMk id="2" creationId="{9DA5BCFF-C808-6C3D-C0C6-31EA613AD7F2}"/>
          </ac:spMkLst>
        </pc:spChg>
        <pc:spChg chg="del">
          <ac:chgData name="patrick.luegbauer@gmail.com" userId="9783120efb7813f2" providerId="LiveId" clId="{022A9FEC-E2FC-4915-BB42-CEBC19DB8329}" dt="2023-10-15T17:44:12.191" v="609"/>
          <ac:spMkLst>
            <pc:docMk/>
            <pc:sldMk cId="522494275" sldId="296"/>
            <ac:spMk id="3" creationId="{46012854-AD78-E78B-6B16-1C609283E7F1}"/>
          </ac:spMkLst>
        </pc:spChg>
        <pc:picChg chg="add mod">
          <ac:chgData name="patrick.luegbauer@gmail.com" userId="9783120efb7813f2" providerId="LiveId" clId="{022A9FEC-E2FC-4915-BB42-CEBC19DB8329}" dt="2023-10-15T18:13:57.790" v="1171" actId="1076"/>
          <ac:picMkLst>
            <pc:docMk/>
            <pc:sldMk cId="522494275" sldId="296"/>
            <ac:picMk id="1026" creationId="{8FD7F213-4E28-1907-4A6D-AC1714A3D725}"/>
          </ac:picMkLst>
        </pc:picChg>
      </pc:sldChg>
      <pc:sldChg chg="modSp add mod ord">
        <pc:chgData name="patrick.luegbauer@gmail.com" userId="9783120efb7813f2" providerId="LiveId" clId="{022A9FEC-E2FC-4915-BB42-CEBC19DB8329}" dt="2023-10-15T20:58:21.430" v="3755" actId="27636"/>
        <pc:sldMkLst>
          <pc:docMk/>
          <pc:sldMk cId="1210206592" sldId="297"/>
        </pc:sldMkLst>
        <pc:spChg chg="mod">
          <ac:chgData name="patrick.luegbauer@gmail.com" userId="9783120efb7813f2" providerId="LiveId" clId="{022A9FEC-E2FC-4915-BB42-CEBC19DB8329}" dt="2023-10-15T18:51:27.127" v="2000" actId="20577"/>
          <ac:spMkLst>
            <pc:docMk/>
            <pc:sldMk cId="1210206592" sldId="297"/>
            <ac:spMk id="2" creationId="{9DA5BCFF-C808-6C3D-C0C6-31EA613AD7F2}"/>
          </ac:spMkLst>
        </pc:spChg>
        <pc:spChg chg="mod">
          <ac:chgData name="patrick.luegbauer@gmail.com" userId="9783120efb7813f2" providerId="LiveId" clId="{022A9FEC-E2FC-4915-BB42-CEBC19DB8329}" dt="2023-10-15T20:58:21.430" v="3755" actId="27636"/>
          <ac:spMkLst>
            <pc:docMk/>
            <pc:sldMk cId="1210206592" sldId="297"/>
            <ac:spMk id="3" creationId="{46012854-AD78-E78B-6B16-1C609283E7F1}"/>
          </ac:spMkLst>
        </pc:spChg>
      </pc:sldChg>
      <pc:sldChg chg="modSp new mod">
        <pc:chgData name="patrick.luegbauer@gmail.com" userId="9783120efb7813f2" providerId="LiveId" clId="{022A9FEC-E2FC-4915-BB42-CEBC19DB8329}" dt="2023-10-15T18:10:44.143" v="1152" actId="27636"/>
        <pc:sldMkLst>
          <pc:docMk/>
          <pc:sldMk cId="301576763" sldId="298"/>
        </pc:sldMkLst>
        <pc:spChg chg="mod">
          <ac:chgData name="patrick.luegbauer@gmail.com" userId="9783120efb7813f2" providerId="LiveId" clId="{022A9FEC-E2FC-4915-BB42-CEBC19DB8329}" dt="2023-10-15T17:54:03.865" v="824" actId="20577"/>
          <ac:spMkLst>
            <pc:docMk/>
            <pc:sldMk cId="301576763" sldId="298"/>
            <ac:spMk id="2" creationId="{78DE8A88-E66E-4631-0FF5-09A4CC6F3358}"/>
          </ac:spMkLst>
        </pc:spChg>
        <pc:spChg chg="mod">
          <ac:chgData name="patrick.luegbauer@gmail.com" userId="9783120efb7813f2" providerId="LiveId" clId="{022A9FEC-E2FC-4915-BB42-CEBC19DB8329}" dt="2023-10-15T18:10:44.143" v="1152" actId="27636"/>
          <ac:spMkLst>
            <pc:docMk/>
            <pc:sldMk cId="301576763" sldId="298"/>
            <ac:spMk id="3" creationId="{8E06C33E-B7E5-82F0-DD1B-9AEA0D4CEF83}"/>
          </ac:spMkLst>
        </pc:spChg>
      </pc:sldChg>
      <pc:sldChg chg="modSp new mod ord modNotesTx">
        <pc:chgData name="patrick.luegbauer@gmail.com" userId="9783120efb7813f2" providerId="LiveId" clId="{022A9FEC-E2FC-4915-BB42-CEBC19DB8329}" dt="2023-10-15T21:51:37.988" v="3980" actId="20577"/>
        <pc:sldMkLst>
          <pc:docMk/>
          <pc:sldMk cId="863119387" sldId="299"/>
        </pc:sldMkLst>
        <pc:spChg chg="mod">
          <ac:chgData name="patrick.luegbauer@gmail.com" userId="9783120efb7813f2" providerId="LiveId" clId="{022A9FEC-E2FC-4915-BB42-CEBC19DB8329}" dt="2023-10-15T21:51:29.895" v="3973" actId="20577"/>
          <ac:spMkLst>
            <pc:docMk/>
            <pc:sldMk cId="863119387" sldId="299"/>
            <ac:spMk id="2" creationId="{73F070DA-8E27-6075-9F9D-1FEB89852B28}"/>
          </ac:spMkLst>
        </pc:spChg>
        <pc:spChg chg="mod">
          <ac:chgData name="patrick.luegbauer@gmail.com" userId="9783120efb7813f2" providerId="LiveId" clId="{022A9FEC-E2FC-4915-BB42-CEBC19DB8329}" dt="2023-10-15T21:34:27.080" v="3939" actId="20577"/>
          <ac:spMkLst>
            <pc:docMk/>
            <pc:sldMk cId="863119387" sldId="299"/>
            <ac:spMk id="3" creationId="{0F54D867-65AA-8CE3-D311-052058CC9591}"/>
          </ac:spMkLst>
        </pc:spChg>
      </pc:sldChg>
      <pc:sldChg chg="modSp new del mod">
        <pc:chgData name="patrick.luegbauer@gmail.com" userId="9783120efb7813f2" providerId="LiveId" clId="{022A9FEC-E2FC-4915-BB42-CEBC19DB8329}" dt="2023-10-15T21:51:41.758" v="3981" actId="47"/>
        <pc:sldMkLst>
          <pc:docMk/>
          <pc:sldMk cId="1437729127" sldId="300"/>
        </pc:sldMkLst>
        <pc:spChg chg="mod">
          <ac:chgData name="patrick.luegbauer@gmail.com" userId="9783120efb7813f2" providerId="LiveId" clId="{022A9FEC-E2FC-4915-BB42-CEBC19DB8329}" dt="2023-10-15T19:35:02.839" v="2426" actId="20577"/>
          <ac:spMkLst>
            <pc:docMk/>
            <pc:sldMk cId="1437729127" sldId="300"/>
            <ac:spMk id="2" creationId="{21B3ED79-90EF-A393-708F-18B5CAC448E4}"/>
          </ac:spMkLst>
        </pc:spChg>
      </pc:sldChg>
      <pc:sldChg chg="modSp new del mod ord">
        <pc:chgData name="patrick.luegbauer@gmail.com" userId="9783120efb7813f2" providerId="LiveId" clId="{022A9FEC-E2FC-4915-BB42-CEBC19DB8329}" dt="2023-10-15T20:57:00.512" v="3750" actId="47"/>
        <pc:sldMkLst>
          <pc:docMk/>
          <pc:sldMk cId="634410882" sldId="301"/>
        </pc:sldMkLst>
        <pc:spChg chg="mod">
          <ac:chgData name="patrick.luegbauer@gmail.com" userId="9783120efb7813f2" providerId="LiveId" clId="{022A9FEC-E2FC-4915-BB42-CEBC19DB8329}" dt="2023-10-15T19:40:59.370" v="2462" actId="20577"/>
          <ac:spMkLst>
            <pc:docMk/>
            <pc:sldMk cId="634410882" sldId="301"/>
            <ac:spMk id="2" creationId="{398E3A3C-F566-1106-37BB-8C1304AE5939}"/>
          </ac:spMkLst>
        </pc:spChg>
        <pc:spChg chg="mod">
          <ac:chgData name="patrick.luegbauer@gmail.com" userId="9783120efb7813f2" providerId="LiveId" clId="{022A9FEC-E2FC-4915-BB42-CEBC19DB8329}" dt="2023-10-15T19:47:28.924" v="2647" actId="5793"/>
          <ac:spMkLst>
            <pc:docMk/>
            <pc:sldMk cId="634410882" sldId="301"/>
            <ac:spMk id="3" creationId="{6D368378-0F93-3849-585D-B1CAD649DFE8}"/>
          </ac:spMkLst>
        </pc:spChg>
      </pc:sldChg>
      <pc:sldChg chg="modSp new del mod">
        <pc:chgData name="patrick.luegbauer@gmail.com" userId="9783120efb7813f2" providerId="LiveId" clId="{022A9FEC-E2FC-4915-BB42-CEBC19DB8329}" dt="2023-10-15T20:56:55.828" v="3749" actId="47"/>
        <pc:sldMkLst>
          <pc:docMk/>
          <pc:sldMk cId="1927193768" sldId="302"/>
        </pc:sldMkLst>
        <pc:spChg chg="mod">
          <ac:chgData name="patrick.luegbauer@gmail.com" userId="9783120efb7813f2" providerId="LiveId" clId="{022A9FEC-E2FC-4915-BB42-CEBC19DB8329}" dt="2023-10-15T19:48:05.945" v="2661" actId="20577"/>
          <ac:spMkLst>
            <pc:docMk/>
            <pc:sldMk cId="1927193768" sldId="302"/>
            <ac:spMk id="2" creationId="{3FE0A2BA-2DCF-C8BE-D41E-2692C4F2D7EE}"/>
          </ac:spMkLst>
        </pc:spChg>
      </pc:sldChg>
      <pc:sldChg chg="add del">
        <pc:chgData name="patrick.luegbauer@gmail.com" userId="9783120efb7813f2" providerId="LiveId" clId="{022A9FEC-E2FC-4915-BB42-CEBC19DB8329}" dt="2023-10-15T20:57:15.378" v="3751" actId="47"/>
        <pc:sldMkLst>
          <pc:docMk/>
          <pc:sldMk cId="591226817" sldId="303"/>
        </pc:sldMkLst>
      </pc:sldChg>
      <pc:sldChg chg="modSp new mod ord modNotesTx">
        <pc:chgData name="patrick.luegbauer@gmail.com" userId="9783120efb7813f2" providerId="LiveId" clId="{022A9FEC-E2FC-4915-BB42-CEBC19DB8329}" dt="2023-10-15T21:09:48.871" v="3830" actId="20577"/>
        <pc:sldMkLst>
          <pc:docMk/>
          <pc:sldMk cId="3669725562" sldId="304"/>
        </pc:sldMkLst>
        <pc:spChg chg="mod">
          <ac:chgData name="patrick.luegbauer@gmail.com" userId="9783120efb7813f2" providerId="LiveId" clId="{022A9FEC-E2FC-4915-BB42-CEBC19DB8329}" dt="2023-10-15T20:53:00.823" v="3509" actId="1076"/>
          <ac:spMkLst>
            <pc:docMk/>
            <pc:sldMk cId="3669725562" sldId="304"/>
            <ac:spMk id="2" creationId="{D9903120-CF1C-F424-53A8-DFA9D6293F36}"/>
          </ac:spMkLst>
        </pc:spChg>
        <pc:spChg chg="mod">
          <ac:chgData name="patrick.luegbauer@gmail.com" userId="9783120efb7813f2" providerId="LiveId" clId="{022A9FEC-E2FC-4915-BB42-CEBC19DB8329}" dt="2023-10-15T20:52:56.175" v="3506" actId="1076"/>
          <ac:spMkLst>
            <pc:docMk/>
            <pc:sldMk cId="3669725562" sldId="304"/>
            <ac:spMk id="3" creationId="{9676DE05-808D-8999-74A0-B5B83A06185D}"/>
          </ac:spMkLst>
        </pc:spChg>
      </pc:sldChg>
      <pc:sldChg chg="modSp add mod ord">
        <pc:chgData name="patrick.luegbauer@gmail.com" userId="9783120efb7813f2" providerId="LiveId" clId="{022A9FEC-E2FC-4915-BB42-CEBC19DB8329}" dt="2023-10-15T21:14:39.562" v="3832"/>
        <pc:sldMkLst>
          <pc:docMk/>
          <pc:sldMk cId="180734080" sldId="305"/>
        </pc:sldMkLst>
        <pc:spChg chg="mod">
          <ac:chgData name="patrick.luegbauer@gmail.com" userId="9783120efb7813f2" providerId="LiveId" clId="{022A9FEC-E2FC-4915-BB42-CEBC19DB8329}" dt="2023-10-15T20:07:50.551" v="2721" actId="20577"/>
          <ac:spMkLst>
            <pc:docMk/>
            <pc:sldMk cId="180734080" sldId="305"/>
            <ac:spMk id="2" creationId="{D9903120-CF1C-F424-53A8-DFA9D6293F36}"/>
          </ac:spMkLst>
        </pc:spChg>
        <pc:spChg chg="mod">
          <ac:chgData name="patrick.luegbauer@gmail.com" userId="9783120efb7813f2" providerId="LiveId" clId="{022A9FEC-E2FC-4915-BB42-CEBC19DB8329}" dt="2023-10-15T20:56:36.539" v="3745" actId="20577"/>
          <ac:spMkLst>
            <pc:docMk/>
            <pc:sldMk cId="180734080" sldId="305"/>
            <ac:spMk id="3" creationId="{9676DE05-808D-8999-74A0-B5B83A06185D}"/>
          </ac:spMkLst>
        </pc:spChg>
      </pc:sldChg>
      <pc:sldChg chg="modSp add mod">
        <pc:chgData name="patrick.luegbauer@gmail.com" userId="9783120efb7813f2" providerId="LiveId" clId="{022A9FEC-E2FC-4915-BB42-CEBC19DB8329}" dt="2023-10-15T20:42:33.374" v="3105" actId="14100"/>
        <pc:sldMkLst>
          <pc:docMk/>
          <pc:sldMk cId="1286763667" sldId="306"/>
        </pc:sldMkLst>
        <pc:spChg chg="mod">
          <ac:chgData name="patrick.luegbauer@gmail.com" userId="9783120efb7813f2" providerId="LiveId" clId="{022A9FEC-E2FC-4915-BB42-CEBC19DB8329}" dt="2023-10-15T20:42:33.374" v="3105" actId="14100"/>
          <ac:spMkLst>
            <pc:docMk/>
            <pc:sldMk cId="1286763667" sldId="306"/>
            <ac:spMk id="2" creationId="{D9903120-CF1C-F424-53A8-DFA9D6293F36}"/>
          </ac:spMkLst>
        </pc:spChg>
        <pc:spChg chg="mod">
          <ac:chgData name="patrick.luegbauer@gmail.com" userId="9783120efb7813f2" providerId="LiveId" clId="{022A9FEC-E2FC-4915-BB42-CEBC19DB8329}" dt="2023-10-15T20:32:02.313" v="2925" actId="20577"/>
          <ac:spMkLst>
            <pc:docMk/>
            <pc:sldMk cId="1286763667" sldId="306"/>
            <ac:spMk id="3" creationId="{9676DE05-808D-8999-74A0-B5B83A06185D}"/>
          </ac:spMkLst>
        </pc:spChg>
      </pc:sldChg>
      <pc:sldChg chg="modSp new mod">
        <pc:chgData name="patrick.luegbauer@gmail.com" userId="9783120efb7813f2" providerId="LiveId" clId="{022A9FEC-E2FC-4915-BB42-CEBC19DB8329}" dt="2023-10-15T20:45:03.458" v="3190" actId="20577"/>
        <pc:sldMkLst>
          <pc:docMk/>
          <pc:sldMk cId="702525607" sldId="307"/>
        </pc:sldMkLst>
        <pc:spChg chg="mod">
          <ac:chgData name="patrick.luegbauer@gmail.com" userId="9783120efb7813f2" providerId="LiveId" clId="{022A9FEC-E2FC-4915-BB42-CEBC19DB8329}" dt="2023-10-15T20:42:42.160" v="3109" actId="20577"/>
          <ac:spMkLst>
            <pc:docMk/>
            <pc:sldMk cId="702525607" sldId="307"/>
            <ac:spMk id="2" creationId="{19323EDD-9D0D-DC51-09DC-78152760B38D}"/>
          </ac:spMkLst>
        </pc:spChg>
        <pc:spChg chg="mod">
          <ac:chgData name="patrick.luegbauer@gmail.com" userId="9783120efb7813f2" providerId="LiveId" clId="{022A9FEC-E2FC-4915-BB42-CEBC19DB8329}" dt="2023-10-15T20:45:03.458" v="3190" actId="20577"/>
          <ac:spMkLst>
            <pc:docMk/>
            <pc:sldMk cId="702525607" sldId="307"/>
            <ac:spMk id="3" creationId="{DCB5C357-32E4-3FA6-9C47-5FDE41B18198}"/>
          </ac:spMkLst>
        </pc:spChg>
      </pc:sldChg>
      <pc:sldChg chg="modSp new del mod">
        <pc:chgData name="patrick.luegbauer@gmail.com" userId="9783120efb7813f2" providerId="LiveId" clId="{022A9FEC-E2FC-4915-BB42-CEBC19DB8329}" dt="2023-10-15T21:51:14.423" v="3960" actId="47"/>
        <pc:sldMkLst>
          <pc:docMk/>
          <pc:sldMk cId="3915462222" sldId="308"/>
        </pc:sldMkLst>
        <pc:spChg chg="mod">
          <ac:chgData name="patrick.luegbauer@gmail.com" userId="9783120efb7813f2" providerId="LiveId" clId="{022A9FEC-E2FC-4915-BB42-CEBC19DB8329}" dt="2023-10-15T21:49:09.948" v="3959" actId="20577"/>
          <ac:spMkLst>
            <pc:docMk/>
            <pc:sldMk cId="3915462222" sldId="308"/>
            <ac:spMk id="2" creationId="{8201455A-D1C6-08CE-129B-58F3A61F142A}"/>
          </ac:spMkLst>
        </pc:spChg>
      </pc:sldChg>
    </pc:docChg>
  </pc:docChgLst>
  <pc:docChgLst>
    <pc:chgData name="patrick.luegbauer@gmail.com" userId="9783120efb7813f2" providerId="LiveId" clId="{3F3223DB-80F0-439F-B3C2-A59F53A3675E}"/>
    <pc:docChg chg="custSel addSld delSld modSld sldOrd">
      <pc:chgData name="patrick.luegbauer@gmail.com" userId="9783120efb7813f2" providerId="LiveId" clId="{3F3223DB-80F0-439F-B3C2-A59F53A3675E}" dt="2023-10-16T05:40:25.522" v="2328" actId="20577"/>
      <pc:docMkLst>
        <pc:docMk/>
      </pc:docMkLst>
      <pc:sldChg chg="modSp mod modNotesTx">
        <pc:chgData name="patrick.luegbauer@gmail.com" userId="9783120efb7813f2" providerId="LiveId" clId="{3F3223DB-80F0-439F-B3C2-A59F53A3675E}" dt="2023-10-16T05:40:25.522" v="2328" actId="20577"/>
        <pc:sldMkLst>
          <pc:docMk/>
          <pc:sldMk cId="2874469525" sldId="256"/>
        </pc:sldMkLst>
        <pc:spChg chg="mod">
          <ac:chgData name="patrick.luegbauer@gmail.com" userId="9783120efb7813f2" providerId="LiveId" clId="{3F3223DB-80F0-439F-B3C2-A59F53A3675E}" dt="2023-10-15T22:17:53.745" v="13" actId="20577"/>
          <ac:spMkLst>
            <pc:docMk/>
            <pc:sldMk cId="2874469525" sldId="256"/>
            <ac:spMk id="2" creationId="{B4903BC3-5D45-28F4-BD72-F8DAC49401C6}"/>
          </ac:spMkLst>
        </pc:spChg>
      </pc:sldChg>
      <pc:sldChg chg="del">
        <pc:chgData name="patrick.luegbauer@gmail.com" userId="9783120efb7813f2" providerId="LiveId" clId="{3F3223DB-80F0-439F-B3C2-A59F53A3675E}" dt="2023-10-15T22:18:01.115" v="15" actId="47"/>
        <pc:sldMkLst>
          <pc:docMk/>
          <pc:sldMk cId="2101082890" sldId="275"/>
        </pc:sldMkLst>
      </pc:sldChg>
      <pc:sldChg chg="del">
        <pc:chgData name="patrick.luegbauer@gmail.com" userId="9783120efb7813f2" providerId="LiveId" clId="{3F3223DB-80F0-439F-B3C2-A59F53A3675E}" dt="2023-10-15T22:18:01.765" v="17" actId="47"/>
        <pc:sldMkLst>
          <pc:docMk/>
          <pc:sldMk cId="2244663049" sldId="276"/>
        </pc:sldMkLst>
      </pc:sldChg>
      <pc:sldChg chg="del">
        <pc:chgData name="patrick.luegbauer@gmail.com" userId="9783120efb7813f2" providerId="LiveId" clId="{3F3223DB-80F0-439F-B3C2-A59F53A3675E}" dt="2023-10-15T22:18:03.267" v="20" actId="47"/>
        <pc:sldMkLst>
          <pc:docMk/>
          <pc:sldMk cId="3875102607" sldId="291"/>
        </pc:sldMkLst>
      </pc:sldChg>
      <pc:sldChg chg="del">
        <pc:chgData name="patrick.luegbauer@gmail.com" userId="9783120efb7813f2" providerId="LiveId" clId="{3F3223DB-80F0-439F-B3C2-A59F53A3675E}" dt="2023-10-15T22:18:01.415" v="16" actId="47"/>
        <pc:sldMkLst>
          <pc:docMk/>
          <pc:sldMk cId="522494275" sldId="296"/>
        </pc:sldMkLst>
      </pc:sldChg>
      <pc:sldChg chg="del">
        <pc:chgData name="patrick.luegbauer@gmail.com" userId="9783120efb7813f2" providerId="LiveId" clId="{3F3223DB-80F0-439F-B3C2-A59F53A3675E}" dt="2023-10-15T22:18:01.985" v="18" actId="47"/>
        <pc:sldMkLst>
          <pc:docMk/>
          <pc:sldMk cId="1210206592" sldId="297"/>
        </pc:sldMkLst>
      </pc:sldChg>
      <pc:sldChg chg="del">
        <pc:chgData name="patrick.luegbauer@gmail.com" userId="9783120efb7813f2" providerId="LiveId" clId="{3F3223DB-80F0-439F-B3C2-A59F53A3675E}" dt="2023-10-15T22:17:57.985" v="14" actId="47"/>
        <pc:sldMkLst>
          <pc:docMk/>
          <pc:sldMk cId="301576763" sldId="298"/>
        </pc:sldMkLst>
      </pc:sldChg>
      <pc:sldChg chg="addSp delSp modSp mod modClrScheme chgLayout modNotesTx">
        <pc:chgData name="patrick.luegbauer@gmail.com" userId="9783120efb7813f2" providerId="LiveId" clId="{3F3223DB-80F0-439F-B3C2-A59F53A3675E}" dt="2023-10-15T22:38:58.990" v="853" actId="20577"/>
        <pc:sldMkLst>
          <pc:docMk/>
          <pc:sldMk cId="863119387" sldId="299"/>
        </pc:sldMkLst>
        <pc:spChg chg="mod">
          <ac:chgData name="patrick.luegbauer@gmail.com" userId="9783120efb7813f2" providerId="LiveId" clId="{3F3223DB-80F0-439F-B3C2-A59F53A3675E}" dt="2023-10-15T22:37:17.014" v="751"/>
          <ac:spMkLst>
            <pc:docMk/>
            <pc:sldMk cId="863119387" sldId="299"/>
            <ac:spMk id="2" creationId="{73F070DA-8E27-6075-9F9D-1FEB89852B28}"/>
          </ac:spMkLst>
        </pc:spChg>
        <pc:spChg chg="mod">
          <ac:chgData name="patrick.luegbauer@gmail.com" userId="9783120efb7813f2" providerId="LiveId" clId="{3F3223DB-80F0-439F-B3C2-A59F53A3675E}" dt="2023-10-15T22:35:02.184" v="663" actId="1076"/>
          <ac:spMkLst>
            <pc:docMk/>
            <pc:sldMk cId="863119387" sldId="299"/>
            <ac:spMk id="3" creationId="{0F54D867-65AA-8CE3-D311-052058CC9591}"/>
          </ac:spMkLst>
        </pc:spChg>
        <pc:spChg chg="mod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4" creationId="{56B98AC6-981E-2522-82DE-E77BABFF6A57}"/>
          </ac:spMkLst>
        </pc:spChg>
        <pc:spChg chg="del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5" creationId="{0B2C43BF-0834-EE67-13DF-287321A75BC2}"/>
          </ac:spMkLst>
        </pc:spChg>
        <pc:spChg chg="mod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6" creationId="{05C84242-8EA0-1226-0F09-BB0C841D18E0}"/>
          </ac:spMkLst>
        </pc:spChg>
        <pc:spChg chg="add mod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1031" creationId="{2E01FA2A-10B3-AAF2-F931-E2F1513FD949}"/>
          </ac:spMkLst>
        </pc:spChg>
        <pc:picChg chg="add mod ord">
          <ac:chgData name="patrick.luegbauer@gmail.com" userId="9783120efb7813f2" providerId="LiveId" clId="{3F3223DB-80F0-439F-B3C2-A59F53A3675E}" dt="2023-10-15T22:34:59.242" v="662" actId="1076"/>
          <ac:picMkLst>
            <pc:docMk/>
            <pc:sldMk cId="863119387" sldId="299"/>
            <ac:picMk id="1026" creationId="{1523D90F-6E6E-286C-A7E8-5A4EC5973E80}"/>
          </ac:picMkLst>
        </pc:picChg>
      </pc:sldChg>
      <pc:sldChg chg="addSp delSp modSp new mod ord modNotesTx">
        <pc:chgData name="patrick.luegbauer@gmail.com" userId="9783120efb7813f2" providerId="LiveId" clId="{3F3223DB-80F0-439F-B3C2-A59F53A3675E}" dt="2023-10-15T23:08:48.437" v="1877" actId="20577"/>
        <pc:sldMkLst>
          <pc:docMk/>
          <pc:sldMk cId="552392913" sldId="300"/>
        </pc:sldMkLst>
        <pc:spChg chg="del mod">
          <ac:chgData name="patrick.luegbauer@gmail.com" userId="9783120efb7813f2" providerId="LiveId" clId="{3F3223DB-80F0-439F-B3C2-A59F53A3675E}" dt="2023-10-15T23:04:28.232" v="1791" actId="478"/>
          <ac:spMkLst>
            <pc:docMk/>
            <pc:sldMk cId="552392913" sldId="300"/>
            <ac:spMk id="2" creationId="{4FF42DD8-CD0E-FECD-80C7-D5FC3C255252}"/>
          </ac:spMkLst>
        </pc:spChg>
        <pc:spChg chg="del mod">
          <ac:chgData name="patrick.luegbauer@gmail.com" userId="9783120efb7813f2" providerId="LiveId" clId="{3F3223DB-80F0-439F-B3C2-A59F53A3675E}" dt="2023-10-15T23:02:21.486" v="1759"/>
          <ac:spMkLst>
            <pc:docMk/>
            <pc:sldMk cId="552392913" sldId="300"/>
            <ac:spMk id="3" creationId="{D81F9CBF-4516-30FC-E05E-F867527F9D48}"/>
          </ac:spMkLst>
        </pc:spChg>
        <pc:spChg chg="add mod">
          <ac:chgData name="patrick.luegbauer@gmail.com" userId="9783120efb7813f2" providerId="LiveId" clId="{3F3223DB-80F0-439F-B3C2-A59F53A3675E}" dt="2023-10-15T23:04:28.232" v="1791" actId="478"/>
          <ac:spMkLst>
            <pc:docMk/>
            <pc:sldMk cId="552392913" sldId="300"/>
            <ac:spMk id="8" creationId="{C6D27BA8-5408-8899-73E5-98F67E1B44D4}"/>
          </ac:spMkLst>
        </pc:spChg>
        <pc:picChg chg="add mod">
          <ac:chgData name="patrick.luegbauer@gmail.com" userId="9783120efb7813f2" providerId="LiveId" clId="{3F3223DB-80F0-439F-B3C2-A59F53A3675E}" dt="2023-10-15T23:04:13.192" v="1789" actId="14100"/>
          <ac:picMkLst>
            <pc:docMk/>
            <pc:sldMk cId="552392913" sldId="300"/>
            <ac:picMk id="3074" creationId="{4DF4E013-BBAF-DF6C-940E-BED81E9633DE}"/>
          </ac:picMkLst>
        </pc:picChg>
      </pc:sldChg>
      <pc:sldChg chg="modSp new mod">
        <pc:chgData name="patrick.luegbauer@gmail.com" userId="9783120efb7813f2" providerId="LiveId" clId="{3F3223DB-80F0-439F-B3C2-A59F53A3675E}" dt="2023-10-15T23:25:57.258" v="2323" actId="20577"/>
        <pc:sldMkLst>
          <pc:docMk/>
          <pc:sldMk cId="2471370574" sldId="301"/>
        </pc:sldMkLst>
        <pc:spChg chg="mod">
          <ac:chgData name="patrick.luegbauer@gmail.com" userId="9783120efb7813f2" providerId="LiveId" clId="{3F3223DB-80F0-439F-B3C2-A59F53A3675E}" dt="2023-10-15T22:42:43.672" v="1039" actId="20577"/>
          <ac:spMkLst>
            <pc:docMk/>
            <pc:sldMk cId="2471370574" sldId="301"/>
            <ac:spMk id="2" creationId="{3762A25C-1891-A041-1DAE-411B34D3270B}"/>
          </ac:spMkLst>
        </pc:spChg>
        <pc:spChg chg="mod">
          <ac:chgData name="patrick.luegbauer@gmail.com" userId="9783120efb7813f2" providerId="LiveId" clId="{3F3223DB-80F0-439F-B3C2-A59F53A3675E}" dt="2023-10-15T23:25:57.258" v="2323" actId="20577"/>
          <ac:spMkLst>
            <pc:docMk/>
            <pc:sldMk cId="2471370574" sldId="301"/>
            <ac:spMk id="3" creationId="{58F440AA-CEA9-5128-3155-FE7DF6106A06}"/>
          </ac:spMkLst>
        </pc:spChg>
      </pc:sldChg>
      <pc:sldChg chg="modSp new del mod">
        <pc:chgData name="patrick.luegbauer@gmail.com" userId="9783120efb7813f2" providerId="LiveId" clId="{3F3223DB-80F0-439F-B3C2-A59F53A3675E}" dt="2023-10-15T22:42:32.932" v="1012" actId="47"/>
        <pc:sldMkLst>
          <pc:docMk/>
          <pc:sldMk cId="1499930008" sldId="302"/>
        </pc:sldMkLst>
        <pc:spChg chg="mod">
          <ac:chgData name="patrick.luegbauer@gmail.com" userId="9783120efb7813f2" providerId="LiveId" clId="{3F3223DB-80F0-439F-B3C2-A59F53A3675E}" dt="2023-10-15T22:26:46.734" v="541" actId="20577"/>
          <ac:spMkLst>
            <pc:docMk/>
            <pc:sldMk cId="1499930008" sldId="302"/>
            <ac:spMk id="2" creationId="{11679DB3-228E-2D30-0E15-E4E8FB33F537}"/>
          </ac:spMkLst>
        </pc:spChg>
        <pc:spChg chg="mod">
          <ac:chgData name="patrick.luegbauer@gmail.com" userId="9783120efb7813f2" providerId="LiveId" clId="{3F3223DB-80F0-439F-B3C2-A59F53A3675E}" dt="2023-10-15T22:26:36.283" v="531" actId="20577"/>
          <ac:spMkLst>
            <pc:docMk/>
            <pc:sldMk cId="1499930008" sldId="302"/>
            <ac:spMk id="3" creationId="{6B30BE16-35C3-57DD-0BC1-E87E948B520C}"/>
          </ac:spMkLst>
        </pc:spChg>
      </pc:sldChg>
      <pc:sldChg chg="modSp add mod">
        <pc:chgData name="patrick.luegbauer@gmail.com" userId="9783120efb7813f2" providerId="LiveId" clId="{3F3223DB-80F0-439F-B3C2-A59F53A3675E}" dt="2023-10-15T22:42:29.057" v="1011" actId="20577"/>
        <pc:sldMkLst>
          <pc:docMk/>
          <pc:sldMk cId="4287542783" sldId="303"/>
        </pc:sldMkLst>
        <pc:spChg chg="mod">
          <ac:chgData name="patrick.luegbauer@gmail.com" userId="9783120efb7813f2" providerId="LiveId" clId="{3F3223DB-80F0-439F-B3C2-A59F53A3675E}" dt="2023-10-15T22:41:24.254" v="960" actId="1076"/>
          <ac:spMkLst>
            <pc:docMk/>
            <pc:sldMk cId="4287542783" sldId="303"/>
            <ac:spMk id="2" creationId="{73F070DA-8E27-6075-9F9D-1FEB89852B28}"/>
          </ac:spMkLst>
        </pc:spChg>
        <pc:spChg chg="mod">
          <ac:chgData name="patrick.luegbauer@gmail.com" userId="9783120efb7813f2" providerId="LiveId" clId="{3F3223DB-80F0-439F-B3C2-A59F53A3675E}" dt="2023-10-15T22:42:29.057" v="1011" actId="20577"/>
          <ac:spMkLst>
            <pc:docMk/>
            <pc:sldMk cId="4287542783" sldId="303"/>
            <ac:spMk id="3" creationId="{0F54D867-65AA-8CE3-D311-052058CC9591}"/>
          </ac:spMkLst>
        </pc:spChg>
      </pc:sldChg>
      <pc:sldChg chg="modSp add mod ord">
        <pc:chgData name="patrick.luegbauer@gmail.com" userId="9783120efb7813f2" providerId="LiveId" clId="{3F3223DB-80F0-439F-B3C2-A59F53A3675E}" dt="2023-10-15T23:14:00.193" v="1904"/>
        <pc:sldMkLst>
          <pc:docMk/>
          <pc:sldMk cId="408190410" sldId="304"/>
        </pc:sldMkLst>
        <pc:spChg chg="mod">
          <ac:chgData name="patrick.luegbauer@gmail.com" userId="9783120efb7813f2" providerId="LiveId" clId="{3F3223DB-80F0-439F-B3C2-A59F53A3675E}" dt="2023-10-15T23:12:39.504" v="1879" actId="1076"/>
          <ac:spMkLst>
            <pc:docMk/>
            <pc:sldMk cId="408190410" sldId="304"/>
            <ac:spMk id="2" creationId="{3762A25C-1891-A041-1DAE-411B34D3270B}"/>
          </ac:spMkLst>
        </pc:spChg>
        <pc:spChg chg="mod">
          <ac:chgData name="patrick.luegbauer@gmail.com" userId="9783120efb7813f2" providerId="LiveId" clId="{3F3223DB-80F0-439F-B3C2-A59F53A3675E}" dt="2023-10-15T23:12:54.206" v="1902" actId="27636"/>
          <ac:spMkLst>
            <pc:docMk/>
            <pc:sldMk cId="408190410" sldId="304"/>
            <ac:spMk id="3" creationId="{58F440AA-CEA9-5128-3155-FE7DF6106A06}"/>
          </ac:spMkLst>
        </pc:spChg>
      </pc:sldChg>
      <pc:sldChg chg="del">
        <pc:chgData name="patrick.luegbauer@gmail.com" userId="9783120efb7813f2" providerId="LiveId" clId="{3F3223DB-80F0-439F-B3C2-A59F53A3675E}" dt="2023-10-15T22:18:03.735" v="21" actId="47"/>
        <pc:sldMkLst>
          <pc:docMk/>
          <pc:sldMk cId="3669725562" sldId="304"/>
        </pc:sldMkLst>
      </pc:sldChg>
      <pc:sldChg chg="del">
        <pc:chgData name="patrick.luegbauer@gmail.com" userId="9783120efb7813f2" providerId="LiveId" clId="{3F3223DB-80F0-439F-B3C2-A59F53A3675E}" dt="2023-10-15T22:18:02.691" v="19" actId="47"/>
        <pc:sldMkLst>
          <pc:docMk/>
          <pc:sldMk cId="180734080" sldId="305"/>
        </pc:sldMkLst>
      </pc:sldChg>
      <pc:sldChg chg="addSp delSp modSp new mod">
        <pc:chgData name="patrick.luegbauer@gmail.com" userId="9783120efb7813f2" providerId="LiveId" clId="{3F3223DB-80F0-439F-B3C2-A59F53A3675E}" dt="2023-10-15T22:55:08.679" v="1481" actId="1076"/>
        <pc:sldMkLst>
          <pc:docMk/>
          <pc:sldMk cId="701969993" sldId="305"/>
        </pc:sldMkLst>
        <pc:spChg chg="mod">
          <ac:chgData name="patrick.luegbauer@gmail.com" userId="9783120efb7813f2" providerId="LiveId" clId="{3F3223DB-80F0-439F-B3C2-A59F53A3675E}" dt="2023-10-15T22:54:58.655" v="1478" actId="1076"/>
          <ac:spMkLst>
            <pc:docMk/>
            <pc:sldMk cId="701969993" sldId="305"/>
            <ac:spMk id="2" creationId="{1202CD13-7055-0A90-34B7-017CE0AC4AF1}"/>
          </ac:spMkLst>
        </pc:spChg>
        <pc:spChg chg="del">
          <ac:chgData name="patrick.luegbauer@gmail.com" userId="9783120efb7813f2" providerId="LiveId" clId="{3F3223DB-80F0-439F-B3C2-A59F53A3675E}" dt="2023-10-15T22:54:37.833" v="1474"/>
          <ac:spMkLst>
            <pc:docMk/>
            <pc:sldMk cId="701969993" sldId="305"/>
            <ac:spMk id="3" creationId="{1CA1CA71-11C6-3DA1-4B7E-7D5B81253DD4}"/>
          </ac:spMkLst>
        </pc:spChg>
        <pc:spChg chg="add mod">
          <ac:chgData name="patrick.luegbauer@gmail.com" userId="9783120efb7813f2" providerId="LiveId" clId="{3F3223DB-80F0-439F-B3C2-A59F53A3675E}" dt="2023-10-15T22:54:51.665" v="1475" actId="478"/>
          <ac:spMkLst>
            <pc:docMk/>
            <pc:sldMk cId="701969993" sldId="305"/>
            <ac:spMk id="7" creationId="{9F9CB63A-BAEA-78FC-282C-BB705BF498C0}"/>
          </ac:spMkLst>
        </pc:spChg>
        <pc:picChg chg="add del mod">
          <ac:chgData name="patrick.luegbauer@gmail.com" userId="9783120efb7813f2" providerId="LiveId" clId="{3F3223DB-80F0-439F-B3C2-A59F53A3675E}" dt="2023-10-15T22:54:51.665" v="1475" actId="478"/>
          <ac:picMkLst>
            <pc:docMk/>
            <pc:sldMk cId="701969993" sldId="305"/>
            <ac:picMk id="2050" creationId="{82ED2397-6D81-4B52-45D6-C86403F4F584}"/>
          </ac:picMkLst>
        </pc:picChg>
        <pc:picChg chg="add mod">
          <ac:chgData name="patrick.luegbauer@gmail.com" userId="9783120efb7813f2" providerId="LiveId" clId="{3F3223DB-80F0-439F-B3C2-A59F53A3675E}" dt="2023-10-15T22:55:08.679" v="1481" actId="1076"/>
          <ac:picMkLst>
            <pc:docMk/>
            <pc:sldMk cId="701969993" sldId="305"/>
            <ac:picMk id="2052" creationId="{48623C99-B538-3DD5-C5DF-9D43C162918E}"/>
          </ac:picMkLst>
        </pc:picChg>
      </pc:sldChg>
      <pc:sldChg chg="del">
        <pc:chgData name="patrick.luegbauer@gmail.com" userId="9783120efb7813f2" providerId="LiveId" clId="{3F3223DB-80F0-439F-B3C2-A59F53A3675E}" dt="2023-10-15T22:18:04.125" v="22" actId="47"/>
        <pc:sldMkLst>
          <pc:docMk/>
          <pc:sldMk cId="1286763667" sldId="306"/>
        </pc:sldMkLst>
      </pc:sldChg>
      <pc:sldChg chg="new del">
        <pc:chgData name="patrick.luegbauer@gmail.com" userId="9783120efb7813f2" providerId="LiveId" clId="{3F3223DB-80F0-439F-B3C2-A59F53A3675E}" dt="2023-10-15T23:14:01.763" v="1905" actId="47"/>
        <pc:sldMkLst>
          <pc:docMk/>
          <pc:sldMk cId="4067352774" sldId="306"/>
        </pc:sldMkLst>
      </pc:sldChg>
      <pc:sldChg chg="del">
        <pc:chgData name="patrick.luegbauer@gmail.com" userId="9783120efb7813f2" providerId="LiveId" clId="{3F3223DB-80F0-439F-B3C2-A59F53A3675E}" dt="2023-10-15T22:18:04.985" v="23" actId="47"/>
        <pc:sldMkLst>
          <pc:docMk/>
          <pc:sldMk cId="702525607" sldId="307"/>
        </pc:sldMkLst>
      </pc:sldChg>
    </pc:docChg>
  </pc:docChgLst>
  <pc:docChgLst>
    <pc:chgData name="patrick.luegbauer@gmail.com" userId="9783120efb7813f2" providerId="LiveId" clId="{5F47318D-5E5F-4520-9FB1-D44CE4C9EB71}"/>
    <pc:docChg chg="undo redo custSel addSld delSld modSld sldOrd">
      <pc:chgData name="patrick.luegbauer@gmail.com" userId="9783120efb7813f2" providerId="LiveId" clId="{5F47318D-5E5F-4520-9FB1-D44CE4C9EB71}" dt="2023-12-10T16:18:59.430" v="16882" actId="5793"/>
      <pc:docMkLst>
        <pc:docMk/>
      </pc:docMkLst>
      <pc:sldChg chg="modSp new mod">
        <pc:chgData name="patrick.luegbauer@gmail.com" userId="9783120efb7813f2" providerId="LiveId" clId="{5F47318D-5E5F-4520-9FB1-D44CE4C9EB71}" dt="2023-12-08T22:09:38.473" v="16525" actId="20577"/>
        <pc:sldMkLst>
          <pc:docMk/>
          <pc:sldMk cId="597802025" sldId="256"/>
        </pc:sldMkLst>
        <pc:spChg chg="mod">
          <ac:chgData name="patrick.luegbauer@gmail.com" userId="9783120efb7813f2" providerId="LiveId" clId="{5F47318D-5E5F-4520-9FB1-D44CE4C9EB71}" dt="2023-12-08T14:33:02.330" v="10824"/>
          <ac:spMkLst>
            <pc:docMk/>
            <pc:sldMk cId="597802025" sldId="256"/>
            <ac:spMk id="2" creationId="{C5FD466F-E815-8EE1-101A-217B9E8FC554}"/>
          </ac:spMkLst>
        </pc:spChg>
        <pc:spChg chg="mod">
          <ac:chgData name="patrick.luegbauer@gmail.com" userId="9783120efb7813f2" providerId="LiveId" clId="{5F47318D-5E5F-4520-9FB1-D44CE4C9EB71}" dt="2023-12-08T22:09:38.473" v="16525" actId="20577"/>
          <ac:spMkLst>
            <pc:docMk/>
            <pc:sldMk cId="597802025" sldId="256"/>
            <ac:spMk id="3" creationId="{F71A62C1-1136-231D-1321-393522477D91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2874469525" sldId="256"/>
        </pc:sldMkLst>
      </pc:sldChg>
      <pc:sldChg chg="modSp new mod modNotesTx">
        <pc:chgData name="patrick.luegbauer@gmail.com" userId="9783120efb7813f2" providerId="LiveId" clId="{5F47318D-5E5F-4520-9FB1-D44CE4C9EB71}" dt="2023-12-08T19:26:56.627" v="12933" actId="113"/>
        <pc:sldMkLst>
          <pc:docMk/>
          <pc:sldMk cId="688732873" sldId="257"/>
        </pc:sldMkLst>
        <pc:spChg chg="mod">
          <ac:chgData name="patrick.luegbauer@gmail.com" userId="9783120efb7813f2" providerId="LiveId" clId="{5F47318D-5E5F-4520-9FB1-D44CE4C9EB71}" dt="2023-12-03T23:07:11.536" v="3625" actId="20577"/>
          <ac:spMkLst>
            <pc:docMk/>
            <pc:sldMk cId="688732873" sldId="257"/>
            <ac:spMk id="2" creationId="{224ED6EF-31F6-EA98-06CB-DFA37C718D1E}"/>
          </ac:spMkLst>
        </pc:spChg>
        <pc:spChg chg="mod">
          <ac:chgData name="patrick.luegbauer@gmail.com" userId="9783120efb7813f2" providerId="LiveId" clId="{5F47318D-5E5F-4520-9FB1-D44CE4C9EB71}" dt="2023-12-03T22:15:05.301" v="1832" actId="20577"/>
          <ac:spMkLst>
            <pc:docMk/>
            <pc:sldMk cId="688732873" sldId="257"/>
            <ac:spMk id="3" creationId="{032452E6-CAD7-23E9-FFCC-CC1EE7731F33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2417719368" sldId="257"/>
        </pc:sldMkLst>
      </pc:sldChg>
      <pc:sldChg chg="addSp delSp modSp new mod modNotesTx">
        <pc:chgData name="patrick.luegbauer@gmail.com" userId="9783120efb7813f2" providerId="LiveId" clId="{5F47318D-5E5F-4520-9FB1-D44CE4C9EB71}" dt="2023-12-08T19:55:44.786" v="13193" actId="20577"/>
        <pc:sldMkLst>
          <pc:docMk/>
          <pc:sldMk cId="2453083567" sldId="258"/>
        </pc:sldMkLst>
        <pc:spChg chg="del">
          <ac:chgData name="patrick.luegbauer@gmail.com" userId="9783120efb7813f2" providerId="LiveId" clId="{5F47318D-5E5F-4520-9FB1-D44CE4C9EB71}" dt="2023-12-03T23:05:49.986" v="3578" actId="22"/>
          <ac:spMkLst>
            <pc:docMk/>
            <pc:sldMk cId="2453083567" sldId="258"/>
            <ac:spMk id="3" creationId="{439D993C-40DB-361D-CDD8-DA03A65506B2}"/>
          </ac:spMkLst>
        </pc:spChg>
        <pc:picChg chg="add del mod">
          <ac:chgData name="patrick.luegbauer@gmail.com" userId="9783120efb7813f2" providerId="LiveId" clId="{5F47318D-5E5F-4520-9FB1-D44CE4C9EB71}" dt="2023-12-03T23:05:34.239" v="3577" actId="478"/>
          <ac:picMkLst>
            <pc:docMk/>
            <pc:sldMk cId="2453083567" sldId="258"/>
            <ac:picMk id="7" creationId="{226F360B-F1FD-E7E3-23B0-235E08BC1F9D}"/>
          </ac:picMkLst>
        </pc:picChg>
        <pc:picChg chg="add mod ord">
          <ac:chgData name="patrick.luegbauer@gmail.com" userId="9783120efb7813f2" providerId="LiveId" clId="{5F47318D-5E5F-4520-9FB1-D44CE4C9EB71}" dt="2023-12-03T23:06:23.815" v="3590" actId="14100"/>
          <ac:picMkLst>
            <pc:docMk/>
            <pc:sldMk cId="2453083567" sldId="258"/>
            <ac:picMk id="9" creationId="{8BE18415-6B8D-745E-C762-A7215E94E58E}"/>
          </ac:picMkLst>
        </pc:pic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2903839743" sldId="258"/>
        </pc:sldMkLst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116076827" sldId="259"/>
        </pc:sldMkLst>
      </pc:sldChg>
      <pc:sldChg chg="modSp new del mod">
        <pc:chgData name="patrick.luegbauer@gmail.com" userId="9783120efb7813f2" providerId="LiveId" clId="{5F47318D-5E5F-4520-9FB1-D44CE4C9EB71}" dt="2023-12-08T14:21:15.496" v="10549" actId="47"/>
        <pc:sldMkLst>
          <pc:docMk/>
          <pc:sldMk cId="401752635" sldId="259"/>
        </pc:sldMkLst>
        <pc:spChg chg="mod">
          <ac:chgData name="patrick.luegbauer@gmail.com" userId="9783120efb7813f2" providerId="LiveId" clId="{5F47318D-5E5F-4520-9FB1-D44CE4C9EB71}" dt="2023-12-03T16:57:17.527" v="10" actId="20577"/>
          <ac:spMkLst>
            <pc:docMk/>
            <pc:sldMk cId="401752635" sldId="259"/>
            <ac:spMk id="2" creationId="{BEC429A6-A4DD-7D48-7E57-86CA0F5FC376}"/>
          </ac:spMkLst>
        </pc:spChg>
        <pc:spChg chg="mod">
          <ac:chgData name="patrick.luegbauer@gmail.com" userId="9783120efb7813f2" providerId="LiveId" clId="{5F47318D-5E5F-4520-9FB1-D44CE4C9EB71}" dt="2023-12-03T16:57:24.918" v="33" actId="20577"/>
          <ac:spMkLst>
            <pc:docMk/>
            <pc:sldMk cId="401752635" sldId="259"/>
            <ac:spMk id="3" creationId="{0C5AA0F8-40F0-07B5-3CAF-6CFFAB6D5DBE}"/>
          </ac:spMkLst>
        </pc:spChg>
      </pc:sldChg>
      <pc:sldChg chg="new del">
        <pc:chgData name="patrick.luegbauer@gmail.com" userId="9783120efb7813f2" providerId="LiveId" clId="{5F47318D-5E5F-4520-9FB1-D44CE4C9EB71}" dt="2023-12-03T16:57:52.394" v="35" actId="47"/>
        <pc:sldMkLst>
          <pc:docMk/>
          <pc:sldMk cId="510411783" sldId="260"/>
        </pc:sldMkLst>
      </pc:sldChg>
      <pc:sldChg chg="modSp new del mod">
        <pc:chgData name="patrick.luegbauer@gmail.com" userId="9783120efb7813f2" providerId="LiveId" clId="{5F47318D-5E5F-4520-9FB1-D44CE4C9EB71}" dt="2023-12-08T14:21:15.496" v="10549" actId="47"/>
        <pc:sldMkLst>
          <pc:docMk/>
          <pc:sldMk cId="3165478253" sldId="260"/>
        </pc:sldMkLst>
        <pc:spChg chg="mod">
          <ac:chgData name="patrick.luegbauer@gmail.com" userId="9783120efb7813f2" providerId="LiveId" clId="{5F47318D-5E5F-4520-9FB1-D44CE4C9EB71}" dt="2023-12-03T16:58:00.533" v="51" actId="20577"/>
          <ac:spMkLst>
            <pc:docMk/>
            <pc:sldMk cId="3165478253" sldId="260"/>
            <ac:spMk id="2" creationId="{95A2963A-4620-6F0A-E10C-7619A4A30E2E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3405272941" sldId="260"/>
        </pc:sldMkLst>
      </pc:sldChg>
      <pc:sldChg chg="modSp new del mod">
        <pc:chgData name="patrick.luegbauer@gmail.com" userId="9783120efb7813f2" providerId="LiveId" clId="{5F47318D-5E5F-4520-9FB1-D44CE4C9EB71}" dt="2023-12-08T14:21:15.496" v="10549" actId="47"/>
        <pc:sldMkLst>
          <pc:docMk/>
          <pc:sldMk cId="1404038062" sldId="261"/>
        </pc:sldMkLst>
        <pc:spChg chg="mod">
          <ac:chgData name="patrick.luegbauer@gmail.com" userId="9783120efb7813f2" providerId="LiveId" clId="{5F47318D-5E5F-4520-9FB1-D44CE4C9EB71}" dt="2023-12-03T16:59:30.492" v="58" actId="20577"/>
          <ac:spMkLst>
            <pc:docMk/>
            <pc:sldMk cId="1404038062" sldId="261"/>
            <ac:spMk id="2" creationId="{974ADCFF-BE35-F035-35B0-1F64913FA728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3129038548" sldId="261"/>
        </pc:sldMkLst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200225939" sldId="262"/>
        </pc:sldMkLst>
      </pc:sldChg>
      <pc:sldChg chg="modSp new del mod">
        <pc:chgData name="patrick.luegbauer@gmail.com" userId="9783120efb7813f2" providerId="LiveId" clId="{5F47318D-5E5F-4520-9FB1-D44CE4C9EB71}" dt="2023-12-08T14:21:15.496" v="10549" actId="47"/>
        <pc:sldMkLst>
          <pc:docMk/>
          <pc:sldMk cId="2709567209" sldId="262"/>
        </pc:sldMkLst>
        <pc:spChg chg="mod">
          <ac:chgData name="patrick.luegbauer@gmail.com" userId="9783120efb7813f2" providerId="LiveId" clId="{5F47318D-5E5F-4520-9FB1-D44CE4C9EB71}" dt="2023-12-03T17:03:36.030" v="64" actId="20577"/>
          <ac:spMkLst>
            <pc:docMk/>
            <pc:sldMk cId="2709567209" sldId="262"/>
            <ac:spMk id="2" creationId="{654AB761-74A5-A2A3-B4BA-4206BA21C3C3}"/>
          </ac:spMkLst>
        </pc:spChg>
        <pc:spChg chg="mod">
          <ac:chgData name="patrick.luegbauer@gmail.com" userId="9783120efb7813f2" providerId="LiveId" clId="{5F47318D-5E5F-4520-9FB1-D44CE4C9EB71}" dt="2023-12-03T17:03:42.475" v="101" actId="20577"/>
          <ac:spMkLst>
            <pc:docMk/>
            <pc:sldMk cId="2709567209" sldId="262"/>
            <ac:spMk id="3" creationId="{C0E1A088-E681-5825-4B9E-B35FF3E3547F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247326268" sldId="263"/>
        </pc:sldMkLst>
      </pc:sldChg>
      <pc:sldChg chg="modSp new del mod">
        <pc:chgData name="patrick.luegbauer@gmail.com" userId="9783120efb7813f2" providerId="LiveId" clId="{5F47318D-5E5F-4520-9FB1-D44CE4C9EB71}" dt="2023-12-08T14:21:15.496" v="10549" actId="47"/>
        <pc:sldMkLst>
          <pc:docMk/>
          <pc:sldMk cId="951720035" sldId="263"/>
        </pc:sldMkLst>
        <pc:spChg chg="mod">
          <ac:chgData name="patrick.luegbauer@gmail.com" userId="9783120efb7813f2" providerId="LiveId" clId="{5F47318D-5E5F-4520-9FB1-D44CE4C9EB71}" dt="2023-12-03T17:12:44.510" v="193" actId="20577"/>
          <ac:spMkLst>
            <pc:docMk/>
            <pc:sldMk cId="951720035" sldId="263"/>
            <ac:spMk id="2" creationId="{74702760-0531-26D9-A055-87993EE287CD}"/>
          </ac:spMkLst>
        </pc:spChg>
      </pc:sldChg>
      <pc:sldChg chg="modSp new del mod">
        <pc:chgData name="patrick.luegbauer@gmail.com" userId="9783120efb7813f2" providerId="LiveId" clId="{5F47318D-5E5F-4520-9FB1-D44CE4C9EB71}" dt="2023-12-08T20:03:53.873" v="13556" actId="47"/>
        <pc:sldMkLst>
          <pc:docMk/>
          <pc:sldMk cId="116994973" sldId="264"/>
        </pc:sldMkLst>
        <pc:spChg chg="mod">
          <ac:chgData name="patrick.luegbauer@gmail.com" userId="9783120efb7813f2" providerId="LiveId" clId="{5F47318D-5E5F-4520-9FB1-D44CE4C9EB71}" dt="2023-12-03T23:07:01.575" v="3623" actId="20577"/>
          <ac:spMkLst>
            <pc:docMk/>
            <pc:sldMk cId="116994973" sldId="264"/>
            <ac:spMk id="2" creationId="{360E3C2C-7B09-5E79-7DBB-41570191A4BF}"/>
          </ac:spMkLst>
        </pc:spChg>
        <pc:spChg chg="mod">
          <ac:chgData name="patrick.luegbauer@gmail.com" userId="9783120efb7813f2" providerId="LiveId" clId="{5F47318D-5E5F-4520-9FB1-D44CE4C9EB71}" dt="2023-12-08T20:03:33.702" v="13523" actId="21"/>
          <ac:spMkLst>
            <pc:docMk/>
            <pc:sldMk cId="116994973" sldId="264"/>
            <ac:spMk id="3" creationId="{1BC9BC2E-43E1-8DC9-2FAB-A26762AF62A3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2366370671" sldId="264"/>
        </pc:sldMkLst>
      </pc:sldChg>
      <pc:sldChg chg="modSp new add del mod">
        <pc:chgData name="patrick.luegbauer@gmail.com" userId="9783120efb7813f2" providerId="LiveId" clId="{5F47318D-5E5F-4520-9FB1-D44CE4C9EB71}" dt="2023-12-04T07:29:33.456" v="10429" actId="47"/>
        <pc:sldMkLst>
          <pc:docMk/>
          <pc:sldMk cId="2861165719" sldId="265"/>
        </pc:sldMkLst>
        <pc:spChg chg="mod">
          <ac:chgData name="patrick.luegbauer@gmail.com" userId="9783120efb7813f2" providerId="LiveId" clId="{5F47318D-5E5F-4520-9FB1-D44CE4C9EB71}" dt="2023-12-03T21:53:35.604" v="694" actId="20577"/>
          <ac:spMkLst>
            <pc:docMk/>
            <pc:sldMk cId="2861165719" sldId="265"/>
            <ac:spMk id="2" creationId="{DC2DB217-8E24-6C8D-7B56-B8C1CD6EAEDB}"/>
          </ac:spMkLst>
        </pc:spChg>
        <pc:spChg chg="mod">
          <ac:chgData name="patrick.luegbauer@gmail.com" userId="9783120efb7813f2" providerId="LiveId" clId="{5F47318D-5E5F-4520-9FB1-D44CE4C9EB71}" dt="2023-12-03T21:57:41.342" v="786" actId="20577"/>
          <ac:spMkLst>
            <pc:docMk/>
            <pc:sldMk cId="2861165719" sldId="265"/>
            <ac:spMk id="3" creationId="{946993B3-5250-3296-DD1D-13A6CB905CF3}"/>
          </ac:spMkLst>
        </pc:spChg>
      </pc:sldChg>
      <pc:sldChg chg="modSp new mod modNotesTx">
        <pc:chgData name="patrick.luegbauer@gmail.com" userId="9783120efb7813f2" providerId="LiveId" clId="{5F47318D-5E5F-4520-9FB1-D44CE4C9EB71}" dt="2023-12-08T20:21:56.836" v="13908" actId="20577"/>
        <pc:sldMkLst>
          <pc:docMk/>
          <pc:sldMk cId="409480817" sldId="266"/>
        </pc:sldMkLst>
        <pc:spChg chg="mod">
          <ac:chgData name="patrick.luegbauer@gmail.com" userId="9783120efb7813f2" providerId="LiveId" clId="{5F47318D-5E5F-4520-9FB1-D44CE4C9EB71}" dt="2023-12-03T21:57:56.012" v="795" actId="20577"/>
          <ac:spMkLst>
            <pc:docMk/>
            <pc:sldMk cId="409480817" sldId="266"/>
            <ac:spMk id="2" creationId="{934A00BA-6F7A-4446-AE0B-6069DEA5FDCD}"/>
          </ac:spMkLst>
        </pc:spChg>
        <pc:spChg chg="mod">
          <ac:chgData name="patrick.luegbauer@gmail.com" userId="9783120efb7813f2" providerId="LiveId" clId="{5F47318D-5E5F-4520-9FB1-D44CE4C9EB71}" dt="2023-12-08T20:07:42.053" v="13576" actId="113"/>
          <ac:spMkLst>
            <pc:docMk/>
            <pc:sldMk cId="409480817" sldId="266"/>
            <ac:spMk id="3" creationId="{93FE58BB-FE3A-97B8-5D45-7BF7002AF521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1257110299" sldId="266"/>
        </pc:sldMkLst>
      </pc:sldChg>
      <pc:sldChg chg="modSp new mod modNotesTx">
        <pc:chgData name="patrick.luegbauer@gmail.com" userId="9783120efb7813f2" providerId="LiveId" clId="{5F47318D-5E5F-4520-9FB1-D44CE4C9EB71}" dt="2023-12-08T20:08:04.305" v="13646" actId="20577"/>
        <pc:sldMkLst>
          <pc:docMk/>
          <pc:sldMk cId="1595746437" sldId="267"/>
        </pc:sldMkLst>
        <pc:spChg chg="mod">
          <ac:chgData name="patrick.luegbauer@gmail.com" userId="9783120efb7813f2" providerId="LiveId" clId="{5F47318D-5E5F-4520-9FB1-D44CE4C9EB71}" dt="2023-12-03T22:28:27.203" v="1921" actId="1076"/>
          <ac:spMkLst>
            <pc:docMk/>
            <pc:sldMk cId="1595746437" sldId="267"/>
            <ac:spMk id="2" creationId="{050FEF8C-09FA-5E97-AFF8-4F12ACBF08ED}"/>
          </ac:spMkLst>
        </pc:spChg>
        <pc:spChg chg="mod">
          <ac:chgData name="patrick.luegbauer@gmail.com" userId="9783120efb7813f2" providerId="LiveId" clId="{5F47318D-5E5F-4520-9FB1-D44CE4C9EB71}" dt="2023-12-08T20:05:27.985" v="13567" actId="1076"/>
          <ac:spMkLst>
            <pc:docMk/>
            <pc:sldMk cId="1595746437" sldId="267"/>
            <ac:spMk id="3" creationId="{879F8254-EB71-4EE3-8405-F9AD64B09D0B}"/>
          </ac:spMkLst>
        </pc:spChg>
        <pc:spChg chg="mod">
          <ac:chgData name="patrick.luegbauer@gmail.com" userId="9783120efb7813f2" providerId="LiveId" clId="{5F47318D-5E5F-4520-9FB1-D44CE4C9EB71}" dt="2023-12-08T20:05:37.274" v="13573" actId="14100"/>
          <ac:spMkLst>
            <pc:docMk/>
            <pc:sldMk cId="1595746437" sldId="267"/>
            <ac:spMk id="4" creationId="{57F3848A-F7D1-7DB0-399A-226CE13184ED}"/>
          </ac:spMkLst>
        </pc:spChg>
        <pc:spChg chg="mod">
          <ac:chgData name="patrick.luegbauer@gmail.com" userId="9783120efb7813f2" providerId="LiveId" clId="{5F47318D-5E5F-4520-9FB1-D44CE4C9EB71}" dt="2023-12-08T20:05:24.235" v="13566" actId="1076"/>
          <ac:spMkLst>
            <pc:docMk/>
            <pc:sldMk cId="1595746437" sldId="267"/>
            <ac:spMk id="5" creationId="{BE70D4AC-1AA1-AAE3-EB90-E09579F8E151}"/>
          </ac:spMkLst>
        </pc:spChg>
        <pc:spChg chg="mod">
          <ac:chgData name="patrick.luegbauer@gmail.com" userId="9783120efb7813f2" providerId="LiveId" clId="{5F47318D-5E5F-4520-9FB1-D44CE4C9EB71}" dt="2023-12-08T20:05:33.865" v="13572" actId="1076"/>
          <ac:spMkLst>
            <pc:docMk/>
            <pc:sldMk cId="1595746437" sldId="267"/>
            <ac:spMk id="6" creationId="{00FC0320-9C5F-22AF-73CB-F13CAF11849D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1788717621" sldId="267"/>
        </pc:sldMkLst>
      </pc:sldChg>
      <pc:sldChg chg="addSp delSp modSp new del mod modNotesTx">
        <pc:chgData name="patrick.luegbauer@gmail.com" userId="9783120efb7813f2" providerId="LiveId" clId="{5F47318D-5E5F-4520-9FB1-D44CE4C9EB71}" dt="2023-12-08T14:21:15.496" v="10549" actId="47"/>
        <pc:sldMkLst>
          <pc:docMk/>
          <pc:sldMk cId="2281287713" sldId="268"/>
        </pc:sldMkLst>
        <pc:spChg chg="mod">
          <ac:chgData name="patrick.luegbauer@gmail.com" userId="9783120efb7813f2" providerId="LiveId" clId="{5F47318D-5E5F-4520-9FB1-D44CE4C9EB71}" dt="2023-12-03T22:32:13.482" v="2172" actId="20577"/>
          <ac:spMkLst>
            <pc:docMk/>
            <pc:sldMk cId="2281287713" sldId="268"/>
            <ac:spMk id="2" creationId="{0BD17C78-C341-79D3-5B3F-9A433CC2071E}"/>
          </ac:spMkLst>
        </pc:spChg>
        <pc:spChg chg="del">
          <ac:chgData name="patrick.luegbauer@gmail.com" userId="9783120efb7813f2" providerId="LiveId" clId="{5F47318D-5E5F-4520-9FB1-D44CE4C9EB71}" dt="2023-12-03T22:31:48.088" v="2155"/>
          <ac:spMkLst>
            <pc:docMk/>
            <pc:sldMk cId="2281287713" sldId="268"/>
            <ac:spMk id="3" creationId="{364A237A-4C84-35DC-7D60-7CD1E8AD127C}"/>
          </ac:spMkLst>
        </pc:spChg>
        <pc:picChg chg="add del mod">
          <ac:chgData name="patrick.luegbauer@gmail.com" userId="9783120efb7813f2" providerId="LiveId" clId="{5F47318D-5E5F-4520-9FB1-D44CE4C9EB71}" dt="2023-12-03T22:31:46.592" v="2154"/>
          <ac:picMkLst>
            <pc:docMk/>
            <pc:sldMk cId="2281287713" sldId="268"/>
            <ac:picMk id="1026" creationId="{94D01A8D-0177-5E16-39B1-417A1B83D79C}"/>
          </ac:picMkLst>
        </pc:picChg>
        <pc:picChg chg="add mod">
          <ac:chgData name="patrick.luegbauer@gmail.com" userId="9783120efb7813f2" providerId="LiveId" clId="{5F47318D-5E5F-4520-9FB1-D44CE4C9EB71}" dt="2023-12-03T22:32:30.681" v="2176" actId="1076"/>
          <ac:picMkLst>
            <pc:docMk/>
            <pc:sldMk cId="2281287713" sldId="268"/>
            <ac:picMk id="1028" creationId="{75BA1A5A-DA99-68FB-EF59-8060FA9F6CB4}"/>
          </ac:picMkLst>
        </pc:pic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3297007879" sldId="269"/>
        </pc:sldMkLst>
      </pc:sldChg>
      <pc:sldChg chg="modSp new del mod modNotesTx">
        <pc:chgData name="patrick.luegbauer@gmail.com" userId="9783120efb7813f2" providerId="LiveId" clId="{5F47318D-5E5F-4520-9FB1-D44CE4C9EB71}" dt="2023-12-08T14:21:15.496" v="10549" actId="47"/>
        <pc:sldMkLst>
          <pc:docMk/>
          <pc:sldMk cId="3547110651" sldId="269"/>
        </pc:sldMkLst>
        <pc:spChg chg="mod">
          <ac:chgData name="patrick.luegbauer@gmail.com" userId="9783120efb7813f2" providerId="LiveId" clId="{5F47318D-5E5F-4520-9FB1-D44CE4C9EB71}" dt="2023-12-03T22:41:17.127" v="2492" actId="20577"/>
          <ac:spMkLst>
            <pc:docMk/>
            <pc:sldMk cId="3547110651" sldId="269"/>
            <ac:spMk id="2" creationId="{2B71E548-5D98-15F5-FADE-FF08D64D64C3}"/>
          </ac:spMkLst>
        </pc:spChg>
        <pc:spChg chg="mod">
          <ac:chgData name="patrick.luegbauer@gmail.com" userId="9783120efb7813f2" providerId="LiveId" clId="{5F47318D-5E5F-4520-9FB1-D44CE4C9EB71}" dt="2023-12-03T22:40:56.241" v="2479" actId="20577"/>
          <ac:spMkLst>
            <pc:docMk/>
            <pc:sldMk cId="3547110651" sldId="269"/>
            <ac:spMk id="3" creationId="{50254120-9935-B94D-4A8D-5CF758F62FE2}"/>
          </ac:spMkLst>
        </pc:spChg>
      </pc:sldChg>
      <pc:sldChg chg="modSp new del mod modNotesTx">
        <pc:chgData name="patrick.luegbauer@gmail.com" userId="9783120efb7813f2" providerId="LiveId" clId="{5F47318D-5E5F-4520-9FB1-D44CE4C9EB71}" dt="2023-12-08T14:21:15.496" v="10549" actId="47"/>
        <pc:sldMkLst>
          <pc:docMk/>
          <pc:sldMk cId="706440379" sldId="270"/>
        </pc:sldMkLst>
        <pc:spChg chg="mod">
          <ac:chgData name="patrick.luegbauer@gmail.com" userId="9783120efb7813f2" providerId="LiveId" clId="{5F47318D-5E5F-4520-9FB1-D44CE4C9EB71}" dt="2023-12-03T22:41:28.671" v="2508" actId="1035"/>
          <ac:spMkLst>
            <pc:docMk/>
            <pc:sldMk cId="706440379" sldId="270"/>
            <ac:spMk id="2" creationId="{07114413-E3B9-6E47-E1EC-64948D856C61}"/>
          </ac:spMkLst>
        </pc:spChg>
        <pc:spChg chg="mod">
          <ac:chgData name="patrick.luegbauer@gmail.com" userId="9783120efb7813f2" providerId="LiveId" clId="{5F47318D-5E5F-4520-9FB1-D44CE4C9EB71}" dt="2023-12-03T22:47:55.020" v="2995" actId="27636"/>
          <ac:spMkLst>
            <pc:docMk/>
            <pc:sldMk cId="706440379" sldId="270"/>
            <ac:spMk id="3" creationId="{39BE8795-3C3D-4648-C89B-56273A524FCC}"/>
          </ac:spMkLst>
        </pc:spChg>
      </pc:sldChg>
      <pc:sldChg chg="modSp new del mod modNotesTx">
        <pc:chgData name="patrick.luegbauer@gmail.com" userId="9783120efb7813f2" providerId="LiveId" clId="{5F47318D-5E5F-4520-9FB1-D44CE4C9EB71}" dt="2023-12-08T14:21:15.496" v="10549" actId="47"/>
        <pc:sldMkLst>
          <pc:docMk/>
          <pc:sldMk cId="2191681505" sldId="271"/>
        </pc:sldMkLst>
        <pc:spChg chg="mod">
          <ac:chgData name="patrick.luegbauer@gmail.com" userId="9783120efb7813f2" providerId="LiveId" clId="{5F47318D-5E5F-4520-9FB1-D44CE4C9EB71}" dt="2023-12-03T22:48:15.729" v="3011" actId="1035"/>
          <ac:spMkLst>
            <pc:docMk/>
            <pc:sldMk cId="2191681505" sldId="271"/>
            <ac:spMk id="2" creationId="{060E5064-4D05-2E96-A29C-3488B21F1BAC}"/>
          </ac:spMkLst>
        </pc:spChg>
        <pc:spChg chg="mod">
          <ac:chgData name="patrick.luegbauer@gmail.com" userId="9783120efb7813f2" providerId="LiveId" clId="{5F47318D-5E5F-4520-9FB1-D44CE4C9EB71}" dt="2023-12-03T23:00:18.959" v="3470" actId="20577"/>
          <ac:spMkLst>
            <pc:docMk/>
            <pc:sldMk cId="2191681505" sldId="271"/>
            <ac:spMk id="3" creationId="{C229ED4D-A4CE-D00D-2FF4-9E07AFBBBE8E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3126287258" sldId="272"/>
        </pc:sldMkLst>
      </pc:sldChg>
      <pc:sldChg chg="addSp modSp new modNotesTx">
        <pc:chgData name="patrick.luegbauer@gmail.com" userId="9783120efb7813f2" providerId="LiveId" clId="{5F47318D-5E5F-4520-9FB1-D44CE4C9EB71}" dt="2023-12-08T20:23:33.682" v="13993" actId="113"/>
        <pc:sldMkLst>
          <pc:docMk/>
          <pc:sldMk cId="3928639068" sldId="272"/>
        </pc:sldMkLst>
        <pc:picChg chg="add mod">
          <ac:chgData name="patrick.luegbauer@gmail.com" userId="9783120efb7813f2" providerId="LiveId" clId="{5F47318D-5E5F-4520-9FB1-D44CE4C9EB71}" dt="2023-12-03T23:16:57.431" v="3689" actId="1076"/>
          <ac:picMkLst>
            <pc:docMk/>
            <pc:sldMk cId="3928639068" sldId="272"/>
            <ac:picMk id="2050" creationId="{AC4B9503-7512-74F4-E381-DC1569839DE1}"/>
          </ac:picMkLst>
        </pc:picChg>
      </pc:sldChg>
      <pc:sldChg chg="modSp new del mod modNotesTx">
        <pc:chgData name="patrick.luegbauer@gmail.com" userId="9783120efb7813f2" providerId="LiveId" clId="{5F47318D-5E5F-4520-9FB1-D44CE4C9EB71}" dt="2023-12-04T05:09:48.415" v="4916" actId="47"/>
        <pc:sldMkLst>
          <pc:docMk/>
          <pc:sldMk cId="2736236852" sldId="273"/>
        </pc:sldMkLst>
        <pc:spChg chg="mod">
          <ac:chgData name="patrick.luegbauer@gmail.com" userId="9783120efb7813f2" providerId="LiveId" clId="{5F47318D-5E5F-4520-9FB1-D44CE4C9EB71}" dt="2023-12-04T05:07:30.988" v="4746" actId="20577"/>
          <ac:spMkLst>
            <pc:docMk/>
            <pc:sldMk cId="2736236852" sldId="273"/>
            <ac:spMk id="2" creationId="{39AE413E-E4BE-E640-B8AA-3066263223D0}"/>
          </ac:spMkLst>
        </pc:spChg>
      </pc:sldChg>
      <pc:sldChg chg="addSp delSp modSp new mod modNotesTx">
        <pc:chgData name="patrick.luegbauer@gmail.com" userId="9783120efb7813f2" providerId="LiveId" clId="{5F47318D-5E5F-4520-9FB1-D44CE4C9EB71}" dt="2023-12-08T20:34:09.435" v="14286" actId="20577"/>
        <pc:sldMkLst>
          <pc:docMk/>
          <pc:sldMk cId="347558790" sldId="274"/>
        </pc:sldMkLst>
        <pc:spChg chg="mod">
          <ac:chgData name="patrick.luegbauer@gmail.com" userId="9783120efb7813f2" providerId="LiveId" clId="{5F47318D-5E5F-4520-9FB1-D44CE4C9EB71}" dt="2023-12-04T05:37:34.707" v="6187" actId="1076"/>
          <ac:spMkLst>
            <pc:docMk/>
            <pc:sldMk cId="347558790" sldId="274"/>
            <ac:spMk id="2" creationId="{2A6156D9-94BD-F2B6-1DED-012492E29CBC}"/>
          </ac:spMkLst>
        </pc:spChg>
        <pc:spChg chg="mod">
          <ac:chgData name="patrick.luegbauer@gmail.com" userId="9783120efb7813f2" providerId="LiveId" clId="{5F47318D-5E5F-4520-9FB1-D44CE4C9EB71}" dt="2023-12-04T05:37:36.609" v="6188" actId="1076"/>
          <ac:spMkLst>
            <pc:docMk/>
            <pc:sldMk cId="347558790" sldId="274"/>
            <ac:spMk id="3" creationId="{5DD398FA-428C-51AF-417C-CE1BBC835310}"/>
          </ac:spMkLst>
        </pc:spChg>
        <pc:spChg chg="add del mod">
          <ac:chgData name="patrick.luegbauer@gmail.com" userId="9783120efb7813f2" providerId="LiveId" clId="{5F47318D-5E5F-4520-9FB1-D44CE4C9EB71}" dt="2023-12-04T05:30:50.706" v="5832" actId="478"/>
          <ac:spMkLst>
            <pc:docMk/>
            <pc:sldMk cId="347558790" sldId="274"/>
            <ac:spMk id="8" creationId="{0BB8BF88-F4B5-8E3A-A729-2C329453F76C}"/>
          </ac:spMkLst>
        </pc:spChg>
        <pc:picChg chg="add mod">
          <ac:chgData name="patrick.luegbauer@gmail.com" userId="9783120efb7813f2" providerId="LiveId" clId="{5F47318D-5E5F-4520-9FB1-D44CE4C9EB71}" dt="2023-12-04T05:37:45.953" v="6191" actId="1076"/>
          <ac:picMkLst>
            <pc:docMk/>
            <pc:sldMk cId="347558790" sldId="274"/>
            <ac:picMk id="10" creationId="{22BEC78C-31B2-84A1-B23A-2581956BF636}"/>
          </ac:picMkLst>
        </pc:pic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3108325549" sldId="274"/>
        </pc:sldMkLst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1285724268" sldId="275"/>
        </pc:sldMkLst>
      </pc:sldChg>
      <pc:sldChg chg="modSp new mod modNotesTx">
        <pc:chgData name="patrick.luegbauer@gmail.com" userId="9783120efb7813f2" providerId="LiveId" clId="{5F47318D-5E5F-4520-9FB1-D44CE4C9EB71}" dt="2023-12-08T20:46:30.006" v="14584" actId="5793"/>
        <pc:sldMkLst>
          <pc:docMk/>
          <pc:sldMk cId="2640105139" sldId="275"/>
        </pc:sldMkLst>
        <pc:spChg chg="mod">
          <ac:chgData name="patrick.luegbauer@gmail.com" userId="9783120efb7813f2" providerId="LiveId" clId="{5F47318D-5E5F-4520-9FB1-D44CE4C9EB71}" dt="2023-12-04T05:40:39.326" v="6248" actId="20577"/>
          <ac:spMkLst>
            <pc:docMk/>
            <pc:sldMk cId="2640105139" sldId="275"/>
            <ac:spMk id="2" creationId="{836AD6C2-EB9B-C0A8-B331-25847193A3F3}"/>
          </ac:spMkLst>
        </pc:spChg>
        <pc:spChg chg="mod">
          <ac:chgData name="patrick.luegbauer@gmail.com" userId="9783120efb7813f2" providerId="LiveId" clId="{5F47318D-5E5F-4520-9FB1-D44CE4C9EB71}" dt="2023-12-04T05:42:42.078" v="6489" actId="5793"/>
          <ac:spMkLst>
            <pc:docMk/>
            <pc:sldMk cId="2640105139" sldId="275"/>
            <ac:spMk id="3" creationId="{1FF36F95-87BA-6F78-9A80-E75F64D9C02B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469256274" sldId="276"/>
        </pc:sldMkLst>
      </pc:sldChg>
      <pc:sldChg chg="addSp delSp modSp new del mod modNotesTx">
        <pc:chgData name="patrick.luegbauer@gmail.com" userId="9783120efb7813f2" providerId="LiveId" clId="{5F47318D-5E5F-4520-9FB1-D44CE4C9EB71}" dt="2023-12-10T14:51:43.272" v="16527" actId="2696"/>
        <pc:sldMkLst>
          <pc:docMk/>
          <pc:sldMk cId="560985799" sldId="276"/>
        </pc:sldMkLst>
        <pc:spChg chg="mod">
          <ac:chgData name="patrick.luegbauer@gmail.com" userId="9783120efb7813f2" providerId="LiveId" clId="{5F47318D-5E5F-4520-9FB1-D44CE4C9EB71}" dt="2023-12-04T06:03:48.530" v="7698" actId="20577"/>
          <ac:spMkLst>
            <pc:docMk/>
            <pc:sldMk cId="560985799" sldId="276"/>
            <ac:spMk id="2" creationId="{38D0BAB0-FF6A-2A64-3820-5BD4B0482FD9}"/>
          </ac:spMkLst>
        </pc:spChg>
        <pc:spChg chg="mod">
          <ac:chgData name="patrick.luegbauer@gmail.com" userId="9783120efb7813f2" providerId="LiveId" clId="{5F47318D-5E5F-4520-9FB1-D44CE4C9EB71}" dt="2023-12-04T06:01:44.194" v="7603" actId="20577"/>
          <ac:spMkLst>
            <pc:docMk/>
            <pc:sldMk cId="560985799" sldId="276"/>
            <ac:spMk id="3" creationId="{418E46C2-2773-EA5E-5FD4-FA7F6C1B73A1}"/>
          </ac:spMkLst>
        </pc:spChg>
        <pc:picChg chg="add del mod">
          <ac:chgData name="patrick.luegbauer@gmail.com" userId="9783120efb7813f2" providerId="LiveId" clId="{5F47318D-5E5F-4520-9FB1-D44CE4C9EB71}" dt="2023-12-04T05:59:50.456" v="7516"/>
          <ac:picMkLst>
            <pc:docMk/>
            <pc:sldMk cId="560985799" sldId="276"/>
            <ac:picMk id="3074" creationId="{80939369-425E-A421-5CCC-93BD25A0BE67}"/>
          </ac:picMkLst>
        </pc:picChg>
        <pc:picChg chg="add del mod">
          <ac:chgData name="patrick.luegbauer@gmail.com" userId="9783120efb7813f2" providerId="LiveId" clId="{5F47318D-5E5F-4520-9FB1-D44CE4C9EB71}" dt="2023-12-04T06:00:53.026" v="7533" actId="478"/>
          <ac:picMkLst>
            <pc:docMk/>
            <pc:sldMk cId="560985799" sldId="276"/>
            <ac:picMk id="3076" creationId="{1AEFDD97-A1D7-D0AC-EB62-62D6FE5420AF}"/>
          </ac:picMkLst>
        </pc:picChg>
      </pc:sldChg>
      <pc:sldChg chg="addSp delSp modSp new del mod modNotesTx">
        <pc:chgData name="patrick.luegbauer@gmail.com" userId="9783120efb7813f2" providerId="LiveId" clId="{5F47318D-5E5F-4520-9FB1-D44CE4C9EB71}" dt="2023-12-10T14:51:43.272" v="16527" actId="2696"/>
        <pc:sldMkLst>
          <pc:docMk/>
          <pc:sldMk cId="3993579993" sldId="277"/>
        </pc:sldMkLst>
        <pc:spChg chg="del">
          <ac:chgData name="patrick.luegbauer@gmail.com" userId="9783120efb7813f2" providerId="LiveId" clId="{5F47318D-5E5F-4520-9FB1-D44CE4C9EB71}" dt="2023-12-03T23:18:00.159" v="3707" actId="22"/>
          <ac:spMkLst>
            <pc:docMk/>
            <pc:sldMk cId="3993579993" sldId="277"/>
            <ac:spMk id="3" creationId="{19B983BB-1D1A-5BB0-FC62-C93368FEF2C2}"/>
          </ac:spMkLst>
        </pc:spChg>
        <pc:picChg chg="add mod ord">
          <ac:chgData name="patrick.luegbauer@gmail.com" userId="9783120efb7813f2" providerId="LiveId" clId="{5F47318D-5E5F-4520-9FB1-D44CE4C9EB71}" dt="2023-12-03T23:18:28.528" v="3718" actId="1035"/>
          <ac:picMkLst>
            <pc:docMk/>
            <pc:sldMk cId="3993579993" sldId="277"/>
            <ac:picMk id="8" creationId="{ED0E1AC1-5025-2222-523E-CB4A2C830C6C}"/>
          </ac:picMkLst>
        </pc:pic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17736309" sldId="278"/>
        </pc:sldMkLst>
      </pc:sldChg>
      <pc:sldChg chg="modSp new del mod modShow">
        <pc:chgData name="patrick.luegbauer@gmail.com" userId="9783120efb7813f2" providerId="LiveId" clId="{5F47318D-5E5F-4520-9FB1-D44CE4C9EB71}" dt="2023-12-10T14:44:47.651" v="16526" actId="47"/>
        <pc:sldMkLst>
          <pc:docMk/>
          <pc:sldMk cId="4140345367" sldId="278"/>
        </pc:sldMkLst>
        <pc:spChg chg="mod">
          <ac:chgData name="patrick.luegbauer@gmail.com" userId="9783120efb7813f2" providerId="LiveId" clId="{5F47318D-5E5F-4520-9FB1-D44CE4C9EB71}" dt="2023-12-03T23:21:45.255" v="3781" actId="20577"/>
          <ac:spMkLst>
            <pc:docMk/>
            <pc:sldMk cId="4140345367" sldId="278"/>
            <ac:spMk id="2" creationId="{DD71173E-50B2-F124-F1EC-2E3264C9D4EA}"/>
          </ac:spMkLst>
        </pc:spChg>
      </pc:sldChg>
      <pc:sldChg chg="addSp delSp modSp new del mod modShow">
        <pc:chgData name="patrick.luegbauer@gmail.com" userId="9783120efb7813f2" providerId="LiveId" clId="{5F47318D-5E5F-4520-9FB1-D44CE4C9EB71}" dt="2023-12-10T14:44:47.651" v="16526" actId="47"/>
        <pc:sldMkLst>
          <pc:docMk/>
          <pc:sldMk cId="2606364684" sldId="279"/>
        </pc:sldMkLst>
        <pc:spChg chg="del">
          <ac:chgData name="patrick.luegbauer@gmail.com" userId="9783120efb7813f2" providerId="LiveId" clId="{5F47318D-5E5F-4520-9FB1-D44CE4C9EB71}" dt="2023-12-03T23:21:22.922" v="3734" actId="22"/>
          <ac:spMkLst>
            <pc:docMk/>
            <pc:sldMk cId="2606364684" sldId="279"/>
            <ac:spMk id="3" creationId="{099005C4-65A0-539E-DE66-B7AC9474F333}"/>
          </ac:spMkLst>
        </pc:spChg>
        <pc:picChg chg="add mod ord">
          <ac:chgData name="patrick.luegbauer@gmail.com" userId="9783120efb7813f2" providerId="LiveId" clId="{5F47318D-5E5F-4520-9FB1-D44CE4C9EB71}" dt="2023-12-03T23:21:32.569" v="3740" actId="1036"/>
          <ac:picMkLst>
            <pc:docMk/>
            <pc:sldMk cId="2606364684" sldId="279"/>
            <ac:picMk id="8" creationId="{8C364802-B041-1B71-C377-85EE31C0F027}"/>
          </ac:picMkLst>
        </pc:pic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3215835779" sldId="279"/>
        </pc:sldMkLst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2376781304" sldId="280"/>
        </pc:sldMkLst>
      </pc:sldChg>
      <pc:sldChg chg="modSp new del mod modShow">
        <pc:chgData name="patrick.luegbauer@gmail.com" userId="9783120efb7813f2" providerId="LiveId" clId="{5F47318D-5E5F-4520-9FB1-D44CE4C9EB71}" dt="2023-12-08T14:21:15.496" v="10549" actId="47"/>
        <pc:sldMkLst>
          <pc:docMk/>
          <pc:sldMk cId="2453987302" sldId="280"/>
        </pc:sldMkLst>
        <pc:spChg chg="mod">
          <ac:chgData name="patrick.luegbauer@gmail.com" userId="9783120efb7813f2" providerId="LiveId" clId="{5F47318D-5E5F-4520-9FB1-D44CE4C9EB71}" dt="2023-12-04T06:50:14.420" v="7898" actId="20577"/>
          <ac:spMkLst>
            <pc:docMk/>
            <pc:sldMk cId="2453987302" sldId="280"/>
            <ac:spMk id="2" creationId="{326B6CE8-014E-8C7E-5AA2-FCD9D0F161D1}"/>
          </ac:spMkLst>
        </pc:spChg>
      </pc:sldChg>
      <pc:sldChg chg="modSp new mod modNotesTx">
        <pc:chgData name="patrick.luegbauer@gmail.com" userId="9783120efb7813f2" providerId="LiveId" clId="{5F47318D-5E5F-4520-9FB1-D44CE4C9EB71}" dt="2023-12-08T14:35:13.634" v="11027" actId="20577"/>
        <pc:sldMkLst>
          <pc:docMk/>
          <pc:sldMk cId="3436939515" sldId="281"/>
        </pc:sldMkLst>
        <pc:spChg chg="mod">
          <ac:chgData name="patrick.luegbauer@gmail.com" userId="9783120efb7813f2" providerId="LiveId" clId="{5F47318D-5E5F-4520-9FB1-D44CE4C9EB71}" dt="2023-12-04T07:12:33.836" v="9273" actId="20577"/>
          <ac:spMkLst>
            <pc:docMk/>
            <pc:sldMk cId="3436939515" sldId="281"/>
            <ac:spMk id="2" creationId="{850A193E-23A8-E08F-B909-F48C2679B06A}"/>
          </ac:spMkLst>
        </pc:spChg>
        <pc:spChg chg="mod">
          <ac:chgData name="patrick.luegbauer@gmail.com" userId="9783120efb7813f2" providerId="LiveId" clId="{5F47318D-5E5F-4520-9FB1-D44CE4C9EB71}" dt="2023-12-08T14:35:13.634" v="11027" actId="20577"/>
          <ac:spMkLst>
            <pc:docMk/>
            <pc:sldMk cId="3436939515" sldId="281"/>
            <ac:spMk id="3" creationId="{A12F5674-DA07-D9DD-BAD3-CBB8F77C9972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3652439736" sldId="281"/>
        </pc:sldMkLst>
      </pc:sldChg>
      <pc:sldChg chg="modSp new mod modNotesTx">
        <pc:chgData name="patrick.luegbauer@gmail.com" userId="9783120efb7813f2" providerId="LiveId" clId="{5F47318D-5E5F-4520-9FB1-D44CE4C9EB71}" dt="2023-12-08T21:50:35.465" v="15991" actId="20577"/>
        <pc:sldMkLst>
          <pc:docMk/>
          <pc:sldMk cId="1347548672" sldId="282"/>
        </pc:sldMkLst>
        <pc:spChg chg="mod">
          <ac:chgData name="patrick.luegbauer@gmail.com" userId="9783120efb7813f2" providerId="LiveId" clId="{5F47318D-5E5F-4520-9FB1-D44CE4C9EB71}" dt="2023-12-04T06:59:02.199" v="8425" actId="20577"/>
          <ac:spMkLst>
            <pc:docMk/>
            <pc:sldMk cId="1347548672" sldId="282"/>
            <ac:spMk id="2" creationId="{AACCA875-1A86-1022-4E25-0DC8A310E3A0}"/>
          </ac:spMkLst>
        </pc:spChg>
        <pc:spChg chg="mod">
          <ac:chgData name="patrick.luegbauer@gmail.com" userId="9783120efb7813f2" providerId="LiveId" clId="{5F47318D-5E5F-4520-9FB1-D44CE4C9EB71}" dt="2023-12-08T14:42:12.018" v="11762" actId="113"/>
          <ac:spMkLst>
            <pc:docMk/>
            <pc:sldMk cId="1347548672" sldId="282"/>
            <ac:spMk id="3" creationId="{A2DD444D-6E73-E731-4BFE-B0684AB9DC46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724913515" sldId="283"/>
        </pc:sldMkLst>
      </pc:sldChg>
      <pc:sldChg chg="modSp new del mod">
        <pc:chgData name="patrick.luegbauer@gmail.com" userId="9783120efb7813f2" providerId="LiveId" clId="{5F47318D-5E5F-4520-9FB1-D44CE4C9EB71}" dt="2023-12-04T07:13:09.950" v="9312" actId="47"/>
        <pc:sldMkLst>
          <pc:docMk/>
          <pc:sldMk cId="2673509066" sldId="283"/>
        </pc:sldMkLst>
        <pc:spChg chg="mod">
          <ac:chgData name="patrick.luegbauer@gmail.com" userId="9783120efb7813f2" providerId="LiveId" clId="{5F47318D-5E5F-4520-9FB1-D44CE4C9EB71}" dt="2023-12-04T07:00:21.904" v="8583" actId="20577"/>
          <ac:spMkLst>
            <pc:docMk/>
            <pc:sldMk cId="2673509066" sldId="283"/>
            <ac:spMk id="2" creationId="{79E0E2E0-587C-8B53-75F0-562ECF005AB2}"/>
          </ac:spMkLst>
        </pc:spChg>
        <pc:spChg chg="mod">
          <ac:chgData name="patrick.luegbauer@gmail.com" userId="9783120efb7813f2" providerId="LiveId" clId="{5F47318D-5E5F-4520-9FB1-D44CE4C9EB71}" dt="2023-12-04T07:00:37.429" v="8584"/>
          <ac:spMkLst>
            <pc:docMk/>
            <pc:sldMk cId="2673509066" sldId="283"/>
            <ac:spMk id="3" creationId="{6E4E2C8A-C4E7-12BF-1E6C-05A8264A41B1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2464280088" sldId="284"/>
        </pc:sldMkLst>
      </pc:sldChg>
      <pc:sldChg chg="modSp new mod modNotesTx">
        <pc:chgData name="patrick.luegbauer@gmail.com" userId="9783120efb7813f2" providerId="LiveId" clId="{5F47318D-5E5F-4520-9FB1-D44CE4C9EB71}" dt="2023-12-08T20:03:14.889" v="13520" actId="20577"/>
        <pc:sldMkLst>
          <pc:docMk/>
          <pc:sldMk cId="3584580950" sldId="284"/>
        </pc:sldMkLst>
        <pc:spChg chg="mod">
          <ac:chgData name="patrick.luegbauer@gmail.com" userId="9783120efb7813f2" providerId="LiveId" clId="{5F47318D-5E5F-4520-9FB1-D44CE4C9EB71}" dt="2023-12-04T04:55:51.900" v="4318" actId="20577"/>
          <ac:spMkLst>
            <pc:docMk/>
            <pc:sldMk cId="3584580950" sldId="284"/>
            <ac:spMk id="2" creationId="{5C3CDA17-19E7-BB70-4430-5F3A68425EFD}"/>
          </ac:spMkLst>
        </pc:spChg>
        <pc:spChg chg="mod">
          <ac:chgData name="patrick.luegbauer@gmail.com" userId="9783120efb7813f2" providerId="LiveId" clId="{5F47318D-5E5F-4520-9FB1-D44CE4C9EB71}" dt="2023-12-08T20:02:02.509" v="13195" actId="113"/>
          <ac:spMkLst>
            <pc:docMk/>
            <pc:sldMk cId="3584580950" sldId="284"/>
            <ac:spMk id="3" creationId="{5BF25637-E525-6BD3-8ADF-87C4135F8F6C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1630387436" sldId="285"/>
        </pc:sldMkLst>
      </pc:sldChg>
      <pc:sldChg chg="modSp add mod modNotesTx">
        <pc:chgData name="patrick.luegbauer@gmail.com" userId="9783120efb7813f2" providerId="LiveId" clId="{5F47318D-5E5F-4520-9FB1-D44CE4C9EB71}" dt="2023-12-04T05:26:59.072" v="5754" actId="20577"/>
        <pc:sldMkLst>
          <pc:docMk/>
          <pc:sldMk cId="4213159430" sldId="285"/>
        </pc:sldMkLst>
        <pc:spChg chg="mod">
          <ac:chgData name="patrick.luegbauer@gmail.com" userId="9783120efb7813f2" providerId="LiveId" clId="{5F47318D-5E5F-4520-9FB1-D44CE4C9EB71}" dt="2023-12-04T05:09:54.505" v="4924" actId="20577"/>
          <ac:spMkLst>
            <pc:docMk/>
            <pc:sldMk cId="4213159430" sldId="285"/>
            <ac:spMk id="2" creationId="{050FEF8C-09FA-5E97-AFF8-4F12ACBF08ED}"/>
          </ac:spMkLst>
        </pc:spChg>
        <pc:spChg chg="mod">
          <ac:chgData name="patrick.luegbauer@gmail.com" userId="9783120efb7813f2" providerId="LiveId" clId="{5F47318D-5E5F-4520-9FB1-D44CE4C9EB71}" dt="2023-12-04T05:21:15.441" v="5390" actId="20577"/>
          <ac:spMkLst>
            <pc:docMk/>
            <pc:sldMk cId="4213159430" sldId="285"/>
            <ac:spMk id="4" creationId="{57F3848A-F7D1-7DB0-399A-226CE13184ED}"/>
          </ac:spMkLst>
        </pc:spChg>
        <pc:spChg chg="mod">
          <ac:chgData name="patrick.luegbauer@gmail.com" userId="9783120efb7813f2" providerId="LiveId" clId="{5F47318D-5E5F-4520-9FB1-D44CE4C9EB71}" dt="2023-12-04T05:26:59.072" v="5754" actId="20577"/>
          <ac:spMkLst>
            <pc:docMk/>
            <pc:sldMk cId="4213159430" sldId="285"/>
            <ac:spMk id="6" creationId="{00FC0320-9C5F-22AF-73CB-F13CAF11849D}"/>
          </ac:spMkLst>
        </pc:spChg>
      </pc:sldChg>
      <pc:sldChg chg="modSp add mod ord modNotesTx">
        <pc:chgData name="patrick.luegbauer@gmail.com" userId="9783120efb7813f2" providerId="LiveId" clId="{5F47318D-5E5F-4520-9FB1-D44CE4C9EB71}" dt="2023-12-08T20:34:54.675" v="14402" actId="20577"/>
        <pc:sldMkLst>
          <pc:docMk/>
          <pc:sldMk cId="2084600890" sldId="286"/>
        </pc:sldMkLst>
        <pc:spChg chg="mod">
          <ac:chgData name="patrick.luegbauer@gmail.com" userId="9783120efb7813f2" providerId="LiveId" clId="{5F47318D-5E5F-4520-9FB1-D44CE4C9EB71}" dt="2023-12-04T05:30:56.820" v="5836" actId="20577"/>
          <ac:spMkLst>
            <pc:docMk/>
            <pc:sldMk cId="2084600890" sldId="286"/>
            <ac:spMk id="2" creationId="{050FEF8C-09FA-5E97-AFF8-4F12ACBF08ED}"/>
          </ac:spMkLst>
        </pc:spChg>
        <pc:spChg chg="mod">
          <ac:chgData name="patrick.luegbauer@gmail.com" userId="9783120efb7813f2" providerId="LiveId" clId="{5F47318D-5E5F-4520-9FB1-D44CE4C9EB71}" dt="2023-12-04T05:31:36.916" v="5936" actId="20577"/>
          <ac:spMkLst>
            <pc:docMk/>
            <pc:sldMk cId="2084600890" sldId="286"/>
            <ac:spMk id="4" creationId="{57F3848A-F7D1-7DB0-399A-226CE13184ED}"/>
          </ac:spMkLst>
        </pc:spChg>
        <pc:spChg chg="mod">
          <ac:chgData name="patrick.luegbauer@gmail.com" userId="9783120efb7813f2" providerId="LiveId" clId="{5F47318D-5E5F-4520-9FB1-D44CE4C9EB71}" dt="2023-12-04T05:46:01.168" v="6741" actId="313"/>
          <ac:spMkLst>
            <pc:docMk/>
            <pc:sldMk cId="2084600890" sldId="286"/>
            <ac:spMk id="6" creationId="{00FC0320-9C5F-22AF-73CB-F13CAF11849D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2498235658" sldId="286"/>
        </pc:sldMkLst>
      </pc:sldChg>
      <pc:sldChg chg="modSp add del mod ord modTransition">
        <pc:chgData name="patrick.luegbauer@gmail.com" userId="9783120efb7813f2" providerId="LiveId" clId="{5F47318D-5E5F-4520-9FB1-D44CE4C9EB71}" dt="2023-12-04T05:37:49.910" v="6192" actId="47"/>
        <pc:sldMkLst>
          <pc:docMk/>
          <pc:sldMk cId="490250909" sldId="287"/>
        </pc:sldMkLst>
        <pc:spChg chg="mod">
          <ac:chgData name="patrick.luegbauer@gmail.com" userId="9783120efb7813f2" providerId="LiveId" clId="{5F47318D-5E5F-4520-9FB1-D44CE4C9EB71}" dt="2023-12-04T05:37:13.457" v="6181" actId="14100"/>
          <ac:spMkLst>
            <pc:docMk/>
            <pc:sldMk cId="490250909" sldId="287"/>
            <ac:spMk id="8" creationId="{99EEA2D9-A7B1-7F9C-0777-6B3611B3EAB0}"/>
          </ac:spMkLst>
        </pc:spChg>
      </pc:sldChg>
      <pc:sldChg chg="modSp new del mod">
        <pc:chgData name="patrick.luegbauer@gmail.com" userId="9783120efb7813f2" providerId="LiveId" clId="{5F47318D-5E5F-4520-9FB1-D44CE4C9EB71}" dt="2023-12-04T05:39:00.750" v="6204" actId="47"/>
        <pc:sldMkLst>
          <pc:docMk/>
          <pc:sldMk cId="1047798068" sldId="287"/>
        </pc:sldMkLst>
        <pc:spChg chg="mod">
          <ac:chgData name="patrick.luegbauer@gmail.com" userId="9783120efb7813f2" providerId="LiveId" clId="{5F47318D-5E5F-4520-9FB1-D44CE4C9EB71}" dt="2023-12-04T05:38:58.735" v="6203" actId="20577"/>
          <ac:spMkLst>
            <pc:docMk/>
            <pc:sldMk cId="1047798068" sldId="287"/>
            <ac:spMk id="2" creationId="{F785E481-D270-9328-2CED-D5CFD5727CF5}"/>
          </ac:spMkLst>
        </pc:spChg>
      </pc:sldChg>
      <pc:sldChg chg="new del">
        <pc:chgData name="patrick.luegbauer@gmail.com" userId="9783120efb7813f2" providerId="LiveId" clId="{5F47318D-5E5F-4520-9FB1-D44CE4C9EB71}" dt="2023-12-04T05:46:41.537" v="6856" actId="47"/>
        <pc:sldMkLst>
          <pc:docMk/>
          <pc:sldMk cId="1204723690" sldId="287"/>
        </pc:sldMkLst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2116286101" sldId="287"/>
        </pc:sldMkLst>
      </pc:sldChg>
      <pc:sldChg chg="new del">
        <pc:chgData name="patrick.luegbauer@gmail.com" userId="9783120efb7813f2" providerId="LiveId" clId="{5F47318D-5E5F-4520-9FB1-D44CE4C9EB71}" dt="2023-12-04T05:46:40.596" v="6855" actId="47"/>
        <pc:sldMkLst>
          <pc:docMk/>
          <pc:sldMk cId="1781312709" sldId="288"/>
        </pc:sldMkLst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3410538034" sldId="288"/>
        </pc:sldMkLst>
      </pc:sldChg>
      <pc:sldChg chg="modSp add mod modNotesTx">
        <pc:chgData name="patrick.luegbauer@gmail.com" userId="9783120efb7813f2" providerId="LiveId" clId="{5F47318D-5E5F-4520-9FB1-D44CE4C9EB71}" dt="2023-12-08T20:50:16.179" v="14999" actId="20577"/>
        <pc:sldMkLst>
          <pc:docMk/>
          <pc:sldMk cId="93610520" sldId="289"/>
        </pc:sldMkLst>
        <pc:spChg chg="mod">
          <ac:chgData name="patrick.luegbauer@gmail.com" userId="9783120efb7813f2" providerId="LiveId" clId="{5F47318D-5E5F-4520-9FB1-D44CE4C9EB71}" dt="2023-12-04T05:43:02.841" v="6515" actId="20577"/>
          <ac:spMkLst>
            <pc:docMk/>
            <pc:sldMk cId="93610520" sldId="289"/>
            <ac:spMk id="2" creationId="{050FEF8C-09FA-5E97-AFF8-4F12ACBF08ED}"/>
          </ac:spMkLst>
        </pc:spChg>
        <pc:spChg chg="mod">
          <ac:chgData name="patrick.luegbauer@gmail.com" userId="9783120efb7813f2" providerId="LiveId" clId="{5F47318D-5E5F-4520-9FB1-D44CE4C9EB71}" dt="2023-12-04T05:43:58.256" v="6603" actId="6549"/>
          <ac:spMkLst>
            <pc:docMk/>
            <pc:sldMk cId="93610520" sldId="289"/>
            <ac:spMk id="4" creationId="{57F3848A-F7D1-7DB0-399A-226CE13184ED}"/>
          </ac:spMkLst>
        </pc:spChg>
        <pc:spChg chg="mod">
          <ac:chgData name="patrick.luegbauer@gmail.com" userId="9783120efb7813f2" providerId="LiveId" clId="{5F47318D-5E5F-4520-9FB1-D44CE4C9EB71}" dt="2023-12-04T05:45:33.802" v="6738" actId="20577"/>
          <ac:spMkLst>
            <pc:docMk/>
            <pc:sldMk cId="93610520" sldId="289"/>
            <ac:spMk id="6" creationId="{00FC0320-9C5F-22AF-73CB-F13CAF11849D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3685812519" sldId="289"/>
        </pc:sldMkLst>
      </pc:sldChg>
      <pc:sldChg chg="addSp modSp new mod modNotesTx">
        <pc:chgData name="patrick.luegbauer@gmail.com" userId="9783120efb7813f2" providerId="LiveId" clId="{5F47318D-5E5F-4520-9FB1-D44CE4C9EB71}" dt="2023-12-08T20:24:39.436" v="13995" actId="113"/>
        <pc:sldMkLst>
          <pc:docMk/>
          <pc:sldMk cId="973253236" sldId="290"/>
        </pc:sldMkLst>
        <pc:spChg chg="mod">
          <ac:chgData name="patrick.luegbauer@gmail.com" userId="9783120efb7813f2" providerId="LiveId" clId="{5F47318D-5E5F-4520-9FB1-D44CE4C9EB71}" dt="2023-12-08T20:23:12.496" v="13927" actId="20577"/>
          <ac:spMkLst>
            <pc:docMk/>
            <pc:sldMk cId="973253236" sldId="290"/>
            <ac:spMk id="2" creationId="{46F2BCB9-6D61-7B90-7A60-F9E9D09FE256}"/>
          </ac:spMkLst>
        </pc:spChg>
        <pc:picChg chg="add mod modCrop">
          <ac:chgData name="patrick.luegbauer@gmail.com" userId="9783120efb7813f2" providerId="LiveId" clId="{5F47318D-5E5F-4520-9FB1-D44CE4C9EB71}" dt="2023-12-04T05:49:19.965" v="6947" actId="1076"/>
          <ac:picMkLst>
            <pc:docMk/>
            <pc:sldMk cId="973253236" sldId="290"/>
            <ac:picMk id="8" creationId="{5CFF6B6B-34A8-72C6-7F55-B53CB99F7F57}"/>
          </ac:picMkLst>
        </pc:pic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2494538708" sldId="290"/>
        </pc:sldMkLst>
      </pc:sldChg>
      <pc:sldChg chg="new del">
        <pc:chgData name="patrick.luegbauer@gmail.com" userId="9783120efb7813f2" providerId="LiveId" clId="{5F47318D-5E5F-4520-9FB1-D44CE4C9EB71}" dt="2023-12-04T05:48:09.894" v="6888" actId="47"/>
        <pc:sldMkLst>
          <pc:docMk/>
          <pc:sldMk cId="3034093210" sldId="290"/>
        </pc:sldMkLst>
      </pc:sldChg>
      <pc:sldChg chg="new del">
        <pc:chgData name="patrick.luegbauer@gmail.com" userId="9783120efb7813f2" providerId="LiveId" clId="{5F47318D-5E5F-4520-9FB1-D44CE4C9EB71}" dt="2023-12-04T05:48:14.139" v="6890" actId="47"/>
        <pc:sldMkLst>
          <pc:docMk/>
          <pc:sldMk cId="4002985591" sldId="290"/>
        </pc:sldMkLst>
      </pc:sldChg>
      <pc:sldChg chg="modSp add del mod">
        <pc:chgData name="patrick.luegbauer@gmail.com" userId="9783120efb7813f2" providerId="LiveId" clId="{5F47318D-5E5F-4520-9FB1-D44CE4C9EB71}" dt="2023-12-10T14:51:43.272" v="16527" actId="2696"/>
        <pc:sldMkLst>
          <pc:docMk/>
          <pc:sldMk cId="170903761" sldId="291"/>
        </pc:sldMkLst>
        <pc:spChg chg="mod">
          <ac:chgData name="patrick.luegbauer@gmail.com" userId="9783120efb7813f2" providerId="LiveId" clId="{5F47318D-5E5F-4520-9FB1-D44CE4C9EB71}" dt="2023-12-04T06:02:37.650" v="7622" actId="20577"/>
          <ac:spMkLst>
            <pc:docMk/>
            <pc:sldMk cId="170903761" sldId="291"/>
            <ac:spMk id="2" creationId="{050FEF8C-09FA-5E97-AFF8-4F12ACBF08ED}"/>
          </ac:spMkLst>
        </pc:spChg>
        <pc:spChg chg="mod">
          <ac:chgData name="patrick.luegbauer@gmail.com" userId="9783120efb7813f2" providerId="LiveId" clId="{5F47318D-5E5F-4520-9FB1-D44CE4C9EB71}" dt="2023-12-04T06:05:58.863" v="7790" actId="20577"/>
          <ac:spMkLst>
            <pc:docMk/>
            <pc:sldMk cId="170903761" sldId="291"/>
            <ac:spMk id="4" creationId="{57F3848A-F7D1-7DB0-399A-226CE13184ED}"/>
          </ac:spMkLst>
        </pc:spChg>
        <pc:spChg chg="mod">
          <ac:chgData name="patrick.luegbauer@gmail.com" userId="9783120efb7813f2" providerId="LiveId" clId="{5F47318D-5E5F-4520-9FB1-D44CE4C9EB71}" dt="2023-12-04T06:06:26.342" v="7869" actId="20577"/>
          <ac:spMkLst>
            <pc:docMk/>
            <pc:sldMk cId="170903761" sldId="291"/>
            <ac:spMk id="6" creationId="{00FC0320-9C5F-22AF-73CB-F13CAF11849D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1663764411" sldId="291"/>
        </pc:sldMkLst>
      </pc:sldChg>
      <pc:sldChg chg="new del">
        <pc:chgData name="patrick.luegbauer@gmail.com" userId="9783120efb7813f2" providerId="LiveId" clId="{5F47318D-5E5F-4520-9FB1-D44CE4C9EB71}" dt="2023-12-04T05:53:05.220" v="7154" actId="47"/>
        <pc:sldMkLst>
          <pc:docMk/>
          <pc:sldMk cId="2991890896" sldId="291"/>
        </pc:sldMkLst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2114013038" sldId="292"/>
        </pc:sldMkLst>
      </pc:sldChg>
      <pc:sldChg chg="modSp new del mod modShow">
        <pc:chgData name="patrick.luegbauer@gmail.com" userId="9783120efb7813f2" providerId="LiveId" clId="{5F47318D-5E5F-4520-9FB1-D44CE4C9EB71}" dt="2023-12-08T14:21:15.496" v="10549" actId="47"/>
        <pc:sldMkLst>
          <pc:docMk/>
          <pc:sldMk cId="3317115479" sldId="292"/>
        </pc:sldMkLst>
        <pc:spChg chg="mod">
          <ac:chgData name="patrick.luegbauer@gmail.com" userId="9783120efb7813f2" providerId="LiveId" clId="{5F47318D-5E5F-4520-9FB1-D44CE4C9EB71}" dt="2023-12-04T06:51:54.455" v="8054" actId="20577"/>
          <ac:spMkLst>
            <pc:docMk/>
            <pc:sldMk cId="3317115479" sldId="292"/>
            <ac:spMk id="2" creationId="{548B272C-0247-AEC8-0E3B-6A0D3CCBDBF1}"/>
          </ac:spMkLst>
        </pc:spChg>
        <pc:spChg chg="mod">
          <ac:chgData name="patrick.luegbauer@gmail.com" userId="9783120efb7813f2" providerId="LiveId" clId="{5F47318D-5E5F-4520-9FB1-D44CE4C9EB71}" dt="2023-12-04T06:51:28.583" v="8037" actId="20577"/>
          <ac:spMkLst>
            <pc:docMk/>
            <pc:sldMk cId="3317115479" sldId="292"/>
            <ac:spMk id="3" creationId="{154A56D3-7E83-50D9-4E5C-8E981CED26BB}"/>
          </ac:spMkLst>
        </pc:spChg>
      </pc:sldChg>
      <pc:sldChg chg="addSp delSp new del mod modNotesTx">
        <pc:chgData name="patrick.luegbauer@gmail.com" userId="9783120efb7813f2" providerId="LiveId" clId="{5F47318D-5E5F-4520-9FB1-D44CE4C9EB71}" dt="2023-12-04T06:05:06.109" v="7702" actId="47"/>
        <pc:sldMkLst>
          <pc:docMk/>
          <pc:sldMk cId="4097068510" sldId="292"/>
        </pc:sldMkLst>
        <pc:spChg chg="add del">
          <ac:chgData name="patrick.luegbauer@gmail.com" userId="9783120efb7813f2" providerId="LiveId" clId="{5F47318D-5E5F-4520-9FB1-D44CE4C9EB71}" dt="2023-12-04T06:03:58.523" v="7701" actId="478"/>
          <ac:spMkLst>
            <pc:docMk/>
            <pc:sldMk cId="4097068510" sldId="292"/>
            <ac:spMk id="8" creationId="{8B66AF66-C4EA-E95F-C6DF-264B9F8E43D3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708458586" sldId="293"/>
        </pc:sldMkLst>
      </pc:sldChg>
      <pc:sldChg chg="modSp add mod modNotesTx">
        <pc:chgData name="patrick.luegbauer@gmail.com" userId="9783120efb7813f2" providerId="LiveId" clId="{5F47318D-5E5F-4520-9FB1-D44CE4C9EB71}" dt="2023-12-08T14:38:02.631" v="11438" actId="20577"/>
        <pc:sldMkLst>
          <pc:docMk/>
          <pc:sldMk cId="3514949259" sldId="293"/>
        </pc:sldMkLst>
        <pc:spChg chg="mod">
          <ac:chgData name="patrick.luegbauer@gmail.com" userId="9783120efb7813f2" providerId="LiveId" clId="{5F47318D-5E5F-4520-9FB1-D44CE4C9EB71}" dt="2023-12-04T07:12:30.670" v="9271" actId="20577"/>
          <ac:spMkLst>
            <pc:docMk/>
            <pc:sldMk cId="3514949259" sldId="293"/>
            <ac:spMk id="2" creationId="{850A193E-23A8-E08F-B909-F48C2679B06A}"/>
          </ac:spMkLst>
        </pc:spChg>
        <pc:spChg chg="mod">
          <ac:chgData name="patrick.luegbauer@gmail.com" userId="9783120efb7813f2" providerId="LiveId" clId="{5F47318D-5E5F-4520-9FB1-D44CE4C9EB71}" dt="2023-12-04T07:12:25.286" v="9268" actId="20577"/>
          <ac:spMkLst>
            <pc:docMk/>
            <pc:sldMk cId="3514949259" sldId="293"/>
            <ac:spMk id="3" creationId="{A12F5674-DA07-D9DD-BAD3-CBB8F77C9972}"/>
          </ac:spMkLst>
        </pc:spChg>
      </pc:sldChg>
      <pc:sldChg chg="modSp new mod modNotesTx">
        <pc:chgData name="patrick.luegbauer@gmail.com" userId="9783120efb7813f2" providerId="LiveId" clId="{5F47318D-5E5F-4520-9FB1-D44CE4C9EB71}" dt="2023-12-08T14:43:42.144" v="11951" actId="20577"/>
        <pc:sldMkLst>
          <pc:docMk/>
          <pc:sldMk cId="2573840989" sldId="294"/>
        </pc:sldMkLst>
        <pc:spChg chg="mod">
          <ac:chgData name="patrick.luegbauer@gmail.com" userId="9783120efb7813f2" providerId="LiveId" clId="{5F47318D-5E5F-4520-9FB1-D44CE4C9EB71}" dt="2023-12-04T07:15:51.057" v="9683" actId="21"/>
          <ac:spMkLst>
            <pc:docMk/>
            <pc:sldMk cId="2573840989" sldId="294"/>
            <ac:spMk id="2" creationId="{095CE894-7386-A711-913E-5CD428888FEC}"/>
          </ac:spMkLst>
        </pc:spChg>
        <pc:spChg chg="mod">
          <ac:chgData name="patrick.luegbauer@gmail.com" userId="9783120efb7813f2" providerId="LiveId" clId="{5F47318D-5E5F-4520-9FB1-D44CE4C9EB71}" dt="2023-12-08T14:43:42.144" v="11951" actId="20577"/>
          <ac:spMkLst>
            <pc:docMk/>
            <pc:sldMk cId="2573840989" sldId="294"/>
            <ac:spMk id="3" creationId="{33901EE8-F61C-8359-9B83-588A70D74106}"/>
          </ac:spMkLst>
        </pc:spChg>
      </pc:sldChg>
      <pc:sldChg chg="del">
        <pc:chgData name="patrick.luegbauer@gmail.com" userId="9783120efb7813f2" providerId="LiveId" clId="{5F47318D-5E5F-4520-9FB1-D44CE4C9EB71}" dt="2023-12-03T16:57:10.255" v="0" actId="47"/>
        <pc:sldMkLst>
          <pc:docMk/>
          <pc:sldMk cId="2576920345" sldId="294"/>
        </pc:sldMkLst>
      </pc:sldChg>
      <pc:sldChg chg="modSp add del mod modNotesTx">
        <pc:chgData name="patrick.luegbauer@gmail.com" userId="9783120efb7813f2" providerId="LiveId" clId="{5F47318D-5E5F-4520-9FB1-D44CE4C9EB71}" dt="2023-12-04T07:12:27.388" v="9269" actId="47"/>
        <pc:sldMkLst>
          <pc:docMk/>
          <pc:sldMk cId="3956563062" sldId="294"/>
        </pc:sldMkLst>
        <pc:spChg chg="mod">
          <ac:chgData name="patrick.luegbauer@gmail.com" userId="9783120efb7813f2" providerId="LiveId" clId="{5F47318D-5E5F-4520-9FB1-D44CE4C9EB71}" dt="2023-12-04T07:11:23.109" v="9130" actId="20577"/>
          <ac:spMkLst>
            <pc:docMk/>
            <pc:sldMk cId="3956563062" sldId="294"/>
            <ac:spMk id="2" creationId="{850A193E-23A8-E08F-B909-F48C2679B06A}"/>
          </ac:spMkLst>
        </pc:spChg>
        <pc:spChg chg="mod">
          <ac:chgData name="patrick.luegbauer@gmail.com" userId="9783120efb7813f2" providerId="LiveId" clId="{5F47318D-5E5F-4520-9FB1-D44CE4C9EB71}" dt="2023-12-04T07:12:10.582" v="9235" actId="20577"/>
          <ac:spMkLst>
            <pc:docMk/>
            <pc:sldMk cId="3956563062" sldId="294"/>
            <ac:spMk id="3" creationId="{A12F5674-DA07-D9DD-BAD3-CBB8F77C9972}"/>
          </ac:spMkLst>
        </pc:spChg>
      </pc:sldChg>
      <pc:sldChg chg="modSp new mod modNotesTx">
        <pc:chgData name="patrick.luegbauer@gmail.com" userId="9783120efb7813f2" providerId="LiveId" clId="{5F47318D-5E5F-4520-9FB1-D44CE4C9EB71}" dt="2023-12-08T19:15:45.578" v="12552" actId="20577"/>
        <pc:sldMkLst>
          <pc:docMk/>
          <pc:sldMk cId="2642888459" sldId="295"/>
        </pc:sldMkLst>
        <pc:spChg chg="mod">
          <ac:chgData name="patrick.luegbauer@gmail.com" userId="9783120efb7813f2" providerId="LiveId" clId="{5F47318D-5E5F-4520-9FB1-D44CE4C9EB71}" dt="2023-12-04T07:16:10.174" v="9719" actId="20577"/>
          <ac:spMkLst>
            <pc:docMk/>
            <pc:sldMk cId="2642888459" sldId="295"/>
            <ac:spMk id="2" creationId="{F236D6A8-EDC7-0144-6DD7-6C24940F4424}"/>
          </ac:spMkLst>
        </pc:spChg>
        <pc:spChg chg="mod">
          <ac:chgData name="patrick.luegbauer@gmail.com" userId="9783120efb7813f2" providerId="LiveId" clId="{5F47318D-5E5F-4520-9FB1-D44CE4C9EB71}" dt="2023-12-04T07:17:58.040" v="10001" actId="27636"/>
          <ac:spMkLst>
            <pc:docMk/>
            <pc:sldMk cId="2642888459" sldId="295"/>
            <ac:spMk id="3" creationId="{D9239EF1-5BC3-EADD-4AE1-8C4F589BE6E4}"/>
          </ac:spMkLst>
        </pc:spChg>
      </pc:sldChg>
      <pc:sldChg chg="modSp new mod">
        <pc:chgData name="patrick.luegbauer@gmail.com" userId="9783120efb7813f2" providerId="LiveId" clId="{5F47318D-5E5F-4520-9FB1-D44CE4C9EB71}" dt="2023-12-10T16:18:59.430" v="16882" actId="5793"/>
        <pc:sldMkLst>
          <pc:docMk/>
          <pc:sldMk cId="1402974243" sldId="296"/>
        </pc:sldMkLst>
        <pc:spChg chg="mod">
          <ac:chgData name="patrick.luegbauer@gmail.com" userId="9783120efb7813f2" providerId="LiveId" clId="{5F47318D-5E5F-4520-9FB1-D44CE4C9EB71}" dt="2023-12-08T14:44:29.918" v="11970" actId="20577"/>
          <ac:spMkLst>
            <pc:docMk/>
            <pc:sldMk cId="1402974243" sldId="296"/>
            <ac:spMk id="2" creationId="{481EA04B-2428-8381-7A17-4B267B8E4A57}"/>
          </ac:spMkLst>
        </pc:spChg>
        <pc:spChg chg="mod">
          <ac:chgData name="patrick.luegbauer@gmail.com" userId="9783120efb7813f2" providerId="LiveId" clId="{5F47318D-5E5F-4520-9FB1-D44CE4C9EB71}" dt="2023-12-10T16:18:59.430" v="16882" actId="5793"/>
          <ac:spMkLst>
            <pc:docMk/>
            <pc:sldMk cId="1402974243" sldId="296"/>
            <ac:spMk id="3" creationId="{E9304321-0D26-2EE5-11DE-C3ED458A3D6C}"/>
          </ac:spMkLst>
        </pc:spChg>
      </pc:sldChg>
      <pc:sldChg chg="new del">
        <pc:chgData name="patrick.luegbauer@gmail.com" userId="9783120efb7813f2" providerId="LiveId" clId="{5F47318D-5E5F-4520-9FB1-D44CE4C9EB71}" dt="2023-12-10T14:51:55.426" v="16530" actId="47"/>
        <pc:sldMkLst>
          <pc:docMk/>
          <pc:sldMk cId="1622859493" sldId="297"/>
        </pc:sldMkLst>
      </pc:sldChg>
      <pc:sldChg chg="addSp delSp modSp new mod modNotesTx">
        <pc:chgData name="patrick.luegbauer@gmail.com" userId="9783120efb7813f2" providerId="LiveId" clId="{5F47318D-5E5F-4520-9FB1-D44CE4C9EB71}" dt="2023-12-10T14:57:11.468" v="16879" actId="1035"/>
        <pc:sldMkLst>
          <pc:docMk/>
          <pc:sldMk cId="1509511016" sldId="298"/>
        </pc:sldMkLst>
        <pc:spChg chg="mod">
          <ac:chgData name="patrick.luegbauer@gmail.com" userId="9783120efb7813f2" providerId="LiveId" clId="{5F47318D-5E5F-4520-9FB1-D44CE4C9EB71}" dt="2023-12-10T14:57:11.468" v="16879" actId="1035"/>
          <ac:spMkLst>
            <pc:docMk/>
            <pc:sldMk cId="1509511016" sldId="298"/>
            <ac:spMk id="2" creationId="{FECC2FA8-BD42-67A9-3D44-7BBA3E86E515}"/>
          </ac:spMkLst>
        </pc:spChg>
        <pc:spChg chg="add del mod">
          <ac:chgData name="patrick.luegbauer@gmail.com" userId="9783120efb7813f2" providerId="LiveId" clId="{5F47318D-5E5F-4520-9FB1-D44CE4C9EB71}" dt="2023-12-10T14:57:08.161" v="16878" actId="1076"/>
          <ac:spMkLst>
            <pc:docMk/>
            <pc:sldMk cId="1509511016" sldId="298"/>
            <ac:spMk id="3" creationId="{59C63EF6-1521-203A-16B7-CF984FAB9B03}"/>
          </ac:spMkLst>
        </pc:spChg>
        <pc:picChg chg="add del mod ord">
          <ac:chgData name="patrick.luegbauer@gmail.com" userId="9783120efb7813f2" providerId="LiveId" clId="{5F47318D-5E5F-4520-9FB1-D44CE4C9EB71}" dt="2023-12-10T14:52:31.170" v="16563" actId="22"/>
          <ac:picMkLst>
            <pc:docMk/>
            <pc:sldMk cId="1509511016" sldId="298"/>
            <ac:picMk id="8" creationId="{8382014D-880A-2CBC-4C6D-C0AE0557F206}"/>
          </ac:picMkLst>
        </pc:picChg>
        <pc:picChg chg="add mod">
          <ac:chgData name="patrick.luegbauer@gmail.com" userId="9783120efb7813f2" providerId="LiveId" clId="{5F47318D-5E5F-4520-9FB1-D44CE4C9EB71}" dt="2023-12-10T14:57:05.656" v="16877" actId="1076"/>
          <ac:picMkLst>
            <pc:docMk/>
            <pc:sldMk cId="1509511016" sldId="298"/>
            <ac:picMk id="10" creationId="{A8026AC3-38A8-2A9F-C1D8-6CAD70079624}"/>
          </ac:picMkLst>
        </pc:picChg>
      </pc:sldChg>
    </pc:docChg>
  </pc:docChgLst>
  <pc:docChgLst>
    <pc:chgData name="patrick.luegbauer@gmail.com" userId="9783120efb7813f2" providerId="LiveId" clId="{0EEB6B74-69CA-4682-B3F6-3BD2C8EE926C}"/>
    <pc:docChg chg="undo custSel addSld delSld modSld sldOrd">
      <pc:chgData name="patrick.luegbauer@gmail.com" userId="9783120efb7813f2" providerId="LiveId" clId="{0EEB6B74-69CA-4682-B3F6-3BD2C8EE926C}" dt="2023-11-27T13:24:32.996" v="19254" actId="20577"/>
      <pc:docMkLst>
        <pc:docMk/>
      </pc:docMkLst>
      <pc:sldChg chg="modSp mod">
        <pc:chgData name="patrick.luegbauer@gmail.com" userId="9783120efb7813f2" providerId="LiveId" clId="{0EEB6B74-69CA-4682-B3F6-3BD2C8EE926C}" dt="2023-11-13T08:25:02.750" v="27" actId="20577"/>
        <pc:sldMkLst>
          <pc:docMk/>
          <pc:sldMk cId="2874469525" sldId="256"/>
        </pc:sldMkLst>
        <pc:spChg chg="mod">
          <ac:chgData name="patrick.luegbauer@gmail.com" userId="9783120efb7813f2" providerId="LiveId" clId="{0EEB6B74-69CA-4682-B3F6-3BD2C8EE926C}" dt="2023-11-13T08:25:02.750" v="27" actId="20577"/>
          <ac:spMkLst>
            <pc:docMk/>
            <pc:sldMk cId="2874469525" sldId="256"/>
            <ac:spMk id="2" creationId="{B4903BC3-5D45-28F4-BD72-F8DAC49401C6}"/>
          </ac:spMkLst>
        </pc:spChg>
      </pc:sldChg>
      <pc:sldChg chg="modSp new mod">
        <pc:chgData name="patrick.luegbauer@gmail.com" userId="9783120efb7813f2" providerId="LiveId" clId="{0EEB6B74-69CA-4682-B3F6-3BD2C8EE926C}" dt="2023-11-27T10:40:53.674" v="16794" actId="20577"/>
        <pc:sldMkLst>
          <pc:docMk/>
          <pc:sldMk cId="2417719368" sldId="257"/>
        </pc:sldMkLst>
        <pc:spChg chg="mod">
          <ac:chgData name="patrick.luegbauer@gmail.com" userId="9783120efb7813f2" providerId="LiveId" clId="{0EEB6B74-69CA-4682-B3F6-3BD2C8EE926C}" dt="2023-11-13T10:26:12.647" v="1250" actId="20577"/>
          <ac:spMkLst>
            <pc:docMk/>
            <pc:sldMk cId="2417719368" sldId="257"/>
            <ac:spMk id="2" creationId="{FFADC601-A81D-DC56-9884-F865178F8C7D}"/>
          </ac:spMkLst>
        </pc:spChg>
        <pc:spChg chg="mod">
          <ac:chgData name="patrick.luegbauer@gmail.com" userId="9783120efb7813f2" providerId="LiveId" clId="{0EEB6B74-69CA-4682-B3F6-3BD2C8EE926C}" dt="2023-11-27T10:40:53.674" v="16794" actId="20577"/>
          <ac:spMkLst>
            <pc:docMk/>
            <pc:sldMk cId="2417719368" sldId="257"/>
            <ac:spMk id="3" creationId="{11CB7428-E7E9-4193-6697-07EB370D8A72}"/>
          </ac:spMkLst>
        </pc:spChg>
      </pc:sldChg>
      <pc:sldChg chg="modSp new mod ord modNotesTx">
        <pc:chgData name="patrick.luegbauer@gmail.com" userId="9783120efb7813f2" providerId="LiveId" clId="{0EEB6B74-69CA-4682-B3F6-3BD2C8EE926C}" dt="2023-11-27T10:15:25.378" v="15202" actId="20577"/>
        <pc:sldMkLst>
          <pc:docMk/>
          <pc:sldMk cId="2903839743" sldId="258"/>
        </pc:sldMkLst>
        <pc:spChg chg="mod">
          <ac:chgData name="patrick.luegbauer@gmail.com" userId="9783120efb7813f2" providerId="LiveId" clId="{0EEB6B74-69CA-4682-B3F6-3BD2C8EE926C}" dt="2023-11-13T10:06:41.130" v="298" actId="20577"/>
          <ac:spMkLst>
            <pc:docMk/>
            <pc:sldMk cId="2903839743" sldId="258"/>
            <ac:spMk id="2" creationId="{3700062B-90C2-FE6A-6498-95AD13BEDA7A}"/>
          </ac:spMkLst>
        </pc:spChg>
        <pc:spChg chg="mod">
          <ac:chgData name="patrick.luegbauer@gmail.com" userId="9783120efb7813f2" providerId="LiveId" clId="{0EEB6B74-69CA-4682-B3F6-3BD2C8EE926C}" dt="2023-11-27T10:09:38.667" v="14757" actId="20577"/>
          <ac:spMkLst>
            <pc:docMk/>
            <pc:sldMk cId="2903839743" sldId="258"/>
            <ac:spMk id="3" creationId="{B8516A65-A5A1-30BF-00B3-F44D884823C5}"/>
          </ac:spMkLst>
        </pc:spChg>
      </pc:sldChg>
      <pc:sldChg chg="modSp new mod modNotesTx">
        <pc:chgData name="patrick.luegbauer@gmail.com" userId="9783120efb7813f2" providerId="LiveId" clId="{0EEB6B74-69CA-4682-B3F6-3BD2C8EE926C}" dt="2023-11-27T10:55:55.997" v="18011" actId="5793"/>
        <pc:sldMkLst>
          <pc:docMk/>
          <pc:sldMk cId="116076827" sldId="259"/>
        </pc:sldMkLst>
        <pc:spChg chg="mod">
          <ac:chgData name="patrick.luegbauer@gmail.com" userId="9783120efb7813f2" providerId="LiveId" clId="{0EEB6B74-69CA-4682-B3F6-3BD2C8EE926C}" dt="2023-11-13T10:22:21.551" v="1017" actId="20577"/>
          <ac:spMkLst>
            <pc:docMk/>
            <pc:sldMk cId="116076827" sldId="259"/>
            <ac:spMk id="2" creationId="{F828D78B-BA72-3C9F-9CB4-ADC8C12D0E7A}"/>
          </ac:spMkLst>
        </pc:spChg>
        <pc:spChg chg="mod">
          <ac:chgData name="patrick.luegbauer@gmail.com" userId="9783120efb7813f2" providerId="LiveId" clId="{0EEB6B74-69CA-4682-B3F6-3BD2C8EE926C}" dt="2023-11-13T10:30:37.455" v="1538" actId="27636"/>
          <ac:spMkLst>
            <pc:docMk/>
            <pc:sldMk cId="116076827" sldId="259"/>
            <ac:spMk id="3" creationId="{575FACFC-3CDC-71FB-6A12-24307DA6800F}"/>
          </ac:spMkLst>
        </pc:spChg>
      </pc:sldChg>
      <pc:sldChg chg="addSp delSp modSp new mod ord modNotesTx">
        <pc:chgData name="patrick.luegbauer@gmail.com" userId="9783120efb7813f2" providerId="LiveId" clId="{0EEB6B74-69CA-4682-B3F6-3BD2C8EE926C}" dt="2023-11-27T10:33:09.726" v="16773" actId="20577"/>
        <pc:sldMkLst>
          <pc:docMk/>
          <pc:sldMk cId="3405272941" sldId="260"/>
        </pc:sldMkLst>
        <pc:spChg chg="mod">
          <ac:chgData name="patrick.luegbauer@gmail.com" userId="9783120efb7813f2" providerId="LiveId" clId="{0EEB6B74-69CA-4682-B3F6-3BD2C8EE926C}" dt="2023-11-13T10:16:56.858" v="608" actId="20577"/>
          <ac:spMkLst>
            <pc:docMk/>
            <pc:sldMk cId="3405272941" sldId="260"/>
            <ac:spMk id="2" creationId="{2223AD9B-0A48-730D-BA38-6A411363162D}"/>
          </ac:spMkLst>
        </pc:spChg>
        <pc:spChg chg="del">
          <ac:chgData name="patrick.luegbauer@gmail.com" userId="9783120efb7813f2" providerId="LiveId" clId="{0EEB6B74-69CA-4682-B3F6-3BD2C8EE926C}" dt="2023-11-13T10:16:22.659" v="549" actId="3680"/>
          <ac:spMkLst>
            <pc:docMk/>
            <pc:sldMk cId="3405272941" sldId="260"/>
            <ac:spMk id="3" creationId="{25E3BF7D-6E4B-444B-2990-3080FCB643B8}"/>
          </ac:spMkLst>
        </pc:spChg>
        <pc:graphicFrameChg chg="add mod ord modGraphic">
          <ac:chgData name="patrick.luegbauer@gmail.com" userId="9783120efb7813f2" providerId="LiveId" clId="{0EEB6B74-69CA-4682-B3F6-3BD2C8EE926C}" dt="2023-11-13T10:21:52.644" v="991" actId="20577"/>
          <ac:graphicFrameMkLst>
            <pc:docMk/>
            <pc:sldMk cId="3405272941" sldId="260"/>
            <ac:graphicFrameMk id="7" creationId="{95114F7E-E90D-67C0-0BC1-CDA12A5D849C}"/>
          </ac:graphicFrameMkLst>
        </pc:graphicFrameChg>
      </pc:sldChg>
      <pc:sldChg chg="addSp delSp modSp new mod ord modNotesTx">
        <pc:chgData name="patrick.luegbauer@gmail.com" userId="9783120efb7813f2" providerId="LiveId" clId="{0EEB6B74-69CA-4682-B3F6-3BD2C8EE926C}" dt="2023-11-27T10:52:42.859" v="17795" actId="20577"/>
        <pc:sldMkLst>
          <pc:docMk/>
          <pc:sldMk cId="3129038548" sldId="261"/>
        </pc:sldMkLst>
        <pc:spChg chg="mod">
          <ac:chgData name="patrick.luegbauer@gmail.com" userId="9783120efb7813f2" providerId="LiveId" clId="{0EEB6B74-69CA-4682-B3F6-3BD2C8EE926C}" dt="2023-11-13T10:26:19.603" v="1253" actId="20577"/>
          <ac:spMkLst>
            <pc:docMk/>
            <pc:sldMk cId="3129038548" sldId="261"/>
            <ac:spMk id="2" creationId="{52C7C7CE-FF27-E97F-E2D4-D4549B792560}"/>
          </ac:spMkLst>
        </pc:spChg>
        <pc:spChg chg="del">
          <ac:chgData name="patrick.luegbauer@gmail.com" userId="9783120efb7813f2" providerId="LiveId" clId="{0EEB6B74-69CA-4682-B3F6-3BD2C8EE926C}" dt="2023-11-13T10:23:46.540" v="1077" actId="3680"/>
          <ac:spMkLst>
            <pc:docMk/>
            <pc:sldMk cId="3129038548" sldId="261"/>
            <ac:spMk id="3" creationId="{E6FF2E2A-530F-DCAE-7105-F2C4CE9F7A23}"/>
          </ac:spMkLst>
        </pc:spChg>
        <pc:spChg chg="add mod">
          <ac:chgData name="patrick.luegbauer@gmail.com" userId="9783120efb7813f2" providerId="LiveId" clId="{0EEB6B74-69CA-4682-B3F6-3BD2C8EE926C}" dt="2023-11-27T10:43:58.160" v="16810" actId="20577"/>
          <ac:spMkLst>
            <pc:docMk/>
            <pc:sldMk cId="3129038548" sldId="261"/>
            <ac:spMk id="8" creationId="{957CEE89-3310-B0F1-B590-2AB66EBBB0F8}"/>
          </ac:spMkLst>
        </pc:spChg>
        <pc:graphicFrameChg chg="add mod ord modGraphic">
          <ac:chgData name="patrick.luegbauer@gmail.com" userId="9783120efb7813f2" providerId="LiveId" clId="{0EEB6B74-69CA-4682-B3F6-3BD2C8EE926C}" dt="2023-11-13T10:38:06.321" v="1785" actId="1076"/>
          <ac:graphicFrameMkLst>
            <pc:docMk/>
            <pc:sldMk cId="3129038548" sldId="261"/>
            <ac:graphicFrameMk id="7" creationId="{D28B7730-0652-AFFE-8638-E4AEC92DA8F6}"/>
          </ac:graphicFrameMkLst>
        </pc:graphicFrameChg>
      </pc:sldChg>
      <pc:sldChg chg="modSp new mod">
        <pc:chgData name="patrick.luegbauer@gmail.com" userId="9783120efb7813f2" providerId="LiveId" clId="{0EEB6B74-69CA-4682-B3F6-3BD2C8EE926C}" dt="2023-11-26T22:18:49.272" v="12984"/>
        <pc:sldMkLst>
          <pc:docMk/>
          <pc:sldMk cId="200225939" sldId="262"/>
        </pc:sldMkLst>
        <pc:spChg chg="mod">
          <ac:chgData name="patrick.luegbauer@gmail.com" userId="9783120efb7813f2" providerId="LiveId" clId="{0EEB6B74-69CA-4682-B3F6-3BD2C8EE926C}" dt="2023-11-13T10:45:36.653" v="2269" actId="20577"/>
          <ac:spMkLst>
            <pc:docMk/>
            <pc:sldMk cId="200225939" sldId="262"/>
            <ac:spMk id="2" creationId="{D5470121-BC3B-E551-8AF8-ED0EF3B3C7FA}"/>
          </ac:spMkLst>
        </pc:spChg>
        <pc:spChg chg="mod">
          <ac:chgData name="patrick.luegbauer@gmail.com" userId="9783120efb7813f2" providerId="LiveId" clId="{0EEB6B74-69CA-4682-B3F6-3BD2C8EE926C}" dt="2023-11-26T22:18:49.272" v="12984"/>
          <ac:spMkLst>
            <pc:docMk/>
            <pc:sldMk cId="200225939" sldId="262"/>
            <ac:spMk id="3" creationId="{58CAAAF6-2969-CBE6-3D2A-67A4EB13F4C2}"/>
          </ac:spMkLst>
        </pc:spChg>
      </pc:sldChg>
      <pc:sldChg chg="modSp new mod ord modNotesTx">
        <pc:chgData name="patrick.luegbauer@gmail.com" userId="9783120efb7813f2" providerId="LiveId" clId="{0EEB6B74-69CA-4682-B3F6-3BD2C8EE926C}" dt="2023-11-27T10:58:07.163" v="18346" actId="20577"/>
        <pc:sldMkLst>
          <pc:docMk/>
          <pc:sldMk cId="247326268" sldId="263"/>
        </pc:sldMkLst>
        <pc:spChg chg="mod">
          <ac:chgData name="patrick.luegbauer@gmail.com" userId="9783120efb7813f2" providerId="LiveId" clId="{0EEB6B74-69CA-4682-B3F6-3BD2C8EE926C}" dt="2023-11-13T10:39:09.585" v="1837" actId="20577"/>
          <ac:spMkLst>
            <pc:docMk/>
            <pc:sldMk cId="247326268" sldId="263"/>
            <ac:spMk id="2" creationId="{8D93CFF3-8389-7937-2F0F-F9A380FB954B}"/>
          </ac:spMkLst>
        </pc:spChg>
        <pc:spChg chg="mod">
          <ac:chgData name="patrick.luegbauer@gmail.com" userId="9783120efb7813f2" providerId="LiveId" clId="{0EEB6B74-69CA-4682-B3F6-3BD2C8EE926C}" dt="2023-11-27T10:58:02.722" v="18344" actId="6549"/>
          <ac:spMkLst>
            <pc:docMk/>
            <pc:sldMk cId="247326268" sldId="263"/>
            <ac:spMk id="3" creationId="{FAF2AD87-EFF5-8019-19B3-F2B0C006494D}"/>
          </ac:spMkLst>
        </pc:spChg>
      </pc:sldChg>
      <pc:sldChg chg="addSp delSp modSp new mod modNotesTx">
        <pc:chgData name="patrick.luegbauer@gmail.com" userId="9783120efb7813f2" providerId="LiveId" clId="{0EEB6B74-69CA-4682-B3F6-3BD2C8EE926C}" dt="2023-11-26T20:54:11.252" v="11293" actId="20577"/>
        <pc:sldMkLst>
          <pc:docMk/>
          <pc:sldMk cId="2366370671" sldId="264"/>
        </pc:sldMkLst>
        <pc:spChg chg="mod">
          <ac:chgData name="patrick.luegbauer@gmail.com" userId="9783120efb7813f2" providerId="LiveId" clId="{0EEB6B74-69CA-4682-B3F6-3BD2C8EE926C}" dt="2023-11-26T20:54:11.252" v="11293" actId="20577"/>
          <ac:spMkLst>
            <pc:docMk/>
            <pc:sldMk cId="2366370671" sldId="264"/>
            <ac:spMk id="2" creationId="{CA5853B2-07B9-78C1-7B44-40E8685C5D2E}"/>
          </ac:spMkLst>
        </pc:spChg>
        <pc:spChg chg="del">
          <ac:chgData name="patrick.luegbauer@gmail.com" userId="9783120efb7813f2" providerId="LiveId" clId="{0EEB6B74-69CA-4682-B3F6-3BD2C8EE926C}" dt="2023-11-13T10:48:49.715" v="2272" actId="22"/>
          <ac:spMkLst>
            <pc:docMk/>
            <pc:sldMk cId="2366370671" sldId="264"/>
            <ac:spMk id="3" creationId="{966D0C7C-1CD9-0B8E-BEAD-A93DE03BE4D6}"/>
          </ac:spMkLst>
        </pc:spChg>
        <pc:picChg chg="add mod ord">
          <ac:chgData name="patrick.luegbauer@gmail.com" userId="9783120efb7813f2" providerId="LiveId" clId="{0EEB6B74-69CA-4682-B3F6-3BD2C8EE926C}" dt="2023-11-13T10:48:53.692" v="2274" actId="1076"/>
          <ac:picMkLst>
            <pc:docMk/>
            <pc:sldMk cId="2366370671" sldId="264"/>
            <ac:picMk id="8" creationId="{0C512BD7-6C0A-A06E-11AC-454447D28422}"/>
          </ac:picMkLst>
        </pc:picChg>
      </pc:sldChg>
      <pc:sldChg chg="modSp new del mod">
        <pc:chgData name="patrick.luegbauer@gmail.com" userId="9783120efb7813f2" providerId="LiveId" clId="{0EEB6B74-69CA-4682-B3F6-3BD2C8EE926C}" dt="2023-11-26T20:54:13.219" v="11294" actId="47"/>
        <pc:sldMkLst>
          <pc:docMk/>
          <pc:sldMk cId="1427037448" sldId="265"/>
        </pc:sldMkLst>
        <pc:spChg chg="mod">
          <ac:chgData name="patrick.luegbauer@gmail.com" userId="9783120efb7813f2" providerId="LiveId" clId="{0EEB6B74-69CA-4682-B3F6-3BD2C8EE926C}" dt="2023-11-13T10:54:25.600" v="2565" actId="20577"/>
          <ac:spMkLst>
            <pc:docMk/>
            <pc:sldMk cId="1427037448" sldId="265"/>
            <ac:spMk id="2" creationId="{7F20EF96-CB27-63E1-DA22-EEF4CC33F0B3}"/>
          </ac:spMkLst>
        </pc:spChg>
        <pc:spChg chg="mod">
          <ac:chgData name="patrick.luegbauer@gmail.com" userId="9783120efb7813f2" providerId="LiveId" clId="{0EEB6B74-69CA-4682-B3F6-3BD2C8EE926C}" dt="2023-11-26T20:54:05.413" v="11290" actId="1076"/>
          <ac:spMkLst>
            <pc:docMk/>
            <pc:sldMk cId="1427037448" sldId="265"/>
            <ac:spMk id="3" creationId="{9665623E-DF95-D811-47FE-1F5ECF9179CB}"/>
          </ac:spMkLst>
        </pc:spChg>
      </pc:sldChg>
      <pc:sldChg chg="addSp delSp modSp new mod modNotesTx">
        <pc:chgData name="patrick.luegbauer@gmail.com" userId="9783120efb7813f2" providerId="LiveId" clId="{0EEB6B74-69CA-4682-B3F6-3BD2C8EE926C}" dt="2023-11-26T20:54:17.748" v="11300" actId="20577"/>
        <pc:sldMkLst>
          <pc:docMk/>
          <pc:sldMk cId="1257110299" sldId="266"/>
        </pc:sldMkLst>
        <pc:spChg chg="del">
          <ac:chgData name="patrick.luegbauer@gmail.com" userId="9783120efb7813f2" providerId="LiveId" clId="{0EEB6B74-69CA-4682-B3F6-3BD2C8EE926C}" dt="2023-11-13T10:54:11.208" v="2550" actId="478"/>
          <ac:spMkLst>
            <pc:docMk/>
            <pc:sldMk cId="1257110299" sldId="266"/>
            <ac:spMk id="2" creationId="{290216D7-696D-21D0-F45C-4E0783237D33}"/>
          </ac:spMkLst>
        </pc:spChg>
        <pc:spChg chg="mod">
          <ac:chgData name="patrick.luegbauer@gmail.com" userId="9783120efb7813f2" providerId="LiveId" clId="{0EEB6B74-69CA-4682-B3F6-3BD2C8EE926C}" dt="2023-11-26T20:54:01.678" v="11289" actId="20577"/>
          <ac:spMkLst>
            <pc:docMk/>
            <pc:sldMk cId="1257110299" sldId="266"/>
            <ac:spMk id="3" creationId="{767DB0F4-D13B-46FE-1C32-6CADCBCC51BF}"/>
          </ac:spMkLst>
        </pc:spChg>
        <pc:spChg chg="add mod">
          <ac:chgData name="patrick.luegbauer@gmail.com" userId="9783120efb7813f2" providerId="LiveId" clId="{0EEB6B74-69CA-4682-B3F6-3BD2C8EE926C}" dt="2023-11-26T20:54:17.748" v="11300" actId="20577"/>
          <ac:spMkLst>
            <pc:docMk/>
            <pc:sldMk cId="1257110299" sldId="266"/>
            <ac:spMk id="7" creationId="{5442909C-9C86-1D12-3167-5FD0708114B9}"/>
          </ac:spMkLst>
        </pc:spChg>
      </pc:sldChg>
      <pc:sldChg chg="addSp delSp modSp new mod ord modNotesTx">
        <pc:chgData name="patrick.luegbauer@gmail.com" userId="9783120efb7813f2" providerId="LiveId" clId="{0EEB6B74-69CA-4682-B3F6-3BD2C8EE926C}" dt="2023-11-27T11:44:13.743" v="19066" actId="20577"/>
        <pc:sldMkLst>
          <pc:docMk/>
          <pc:sldMk cId="1788717621" sldId="267"/>
        </pc:sldMkLst>
        <pc:spChg chg="mod">
          <ac:chgData name="patrick.luegbauer@gmail.com" userId="9783120efb7813f2" providerId="LiveId" clId="{0EEB6B74-69CA-4682-B3F6-3BD2C8EE926C}" dt="2023-11-26T19:31:40.107" v="8815" actId="20577"/>
          <ac:spMkLst>
            <pc:docMk/>
            <pc:sldMk cId="1788717621" sldId="267"/>
            <ac:spMk id="2" creationId="{813E4D19-7308-BE64-4168-73B98154508F}"/>
          </ac:spMkLst>
        </pc:spChg>
        <pc:spChg chg="mod">
          <ac:chgData name="patrick.luegbauer@gmail.com" userId="9783120efb7813f2" providerId="LiveId" clId="{0EEB6B74-69CA-4682-B3F6-3BD2C8EE926C}" dt="2023-11-26T19:29:43.627" v="8501" actId="20577"/>
          <ac:spMkLst>
            <pc:docMk/>
            <pc:sldMk cId="1788717621" sldId="267"/>
            <ac:spMk id="3" creationId="{AA98FE97-C18C-5846-6849-7AF7EC8F6E60}"/>
          </ac:spMkLst>
        </pc:spChg>
        <pc:picChg chg="add mod">
          <ac:chgData name="patrick.luegbauer@gmail.com" userId="9783120efb7813f2" providerId="LiveId" clId="{0EEB6B74-69CA-4682-B3F6-3BD2C8EE926C}" dt="2023-11-26T19:29:50.902" v="8504" actId="1076"/>
          <ac:picMkLst>
            <pc:docMk/>
            <pc:sldMk cId="1788717621" sldId="267"/>
            <ac:picMk id="8" creationId="{49682487-7DEE-CE72-8F90-FB9F0F9D2AC5}"/>
          </ac:picMkLst>
        </pc:picChg>
        <pc:picChg chg="add del mod">
          <ac:chgData name="patrick.luegbauer@gmail.com" userId="9783120efb7813f2" providerId="LiveId" clId="{0EEB6B74-69CA-4682-B3F6-3BD2C8EE926C}" dt="2023-11-26T19:31:38.177" v="8813" actId="478"/>
          <ac:picMkLst>
            <pc:docMk/>
            <pc:sldMk cId="1788717621" sldId="267"/>
            <ac:picMk id="9" creationId="{C3226068-7F20-4400-24F0-00101D4BE174}"/>
          </ac:picMkLst>
        </pc:picChg>
      </pc:sldChg>
      <pc:sldChg chg="addSp delSp modSp new del mod">
        <pc:chgData name="patrick.luegbauer@gmail.com" userId="9783120efb7813f2" providerId="LiveId" clId="{0EEB6B74-69CA-4682-B3F6-3BD2C8EE926C}" dt="2023-11-26T19:23:38.491" v="7830" actId="47"/>
        <pc:sldMkLst>
          <pc:docMk/>
          <pc:sldMk cId="1096151755" sldId="268"/>
        </pc:sldMkLst>
        <pc:spChg chg="mod">
          <ac:chgData name="patrick.luegbauer@gmail.com" userId="9783120efb7813f2" providerId="LiveId" clId="{0EEB6B74-69CA-4682-B3F6-3BD2C8EE926C}" dt="2023-11-26T17:05:50.443" v="6782" actId="20577"/>
          <ac:spMkLst>
            <pc:docMk/>
            <pc:sldMk cId="1096151755" sldId="268"/>
            <ac:spMk id="2" creationId="{75EBB1DA-0550-7B32-8790-AACAB242B33D}"/>
          </ac:spMkLst>
        </pc:spChg>
        <pc:picChg chg="add del mod">
          <ac:chgData name="patrick.luegbauer@gmail.com" userId="9783120efb7813f2" providerId="LiveId" clId="{0EEB6B74-69CA-4682-B3F6-3BD2C8EE926C}" dt="2023-11-26T19:23:37.471" v="7829" actId="478"/>
          <ac:picMkLst>
            <pc:docMk/>
            <pc:sldMk cId="1096151755" sldId="268"/>
            <ac:picMk id="8" creationId="{FFE0E0CB-9052-BACF-BFDA-E75A6C0C64BA}"/>
          </ac:picMkLst>
        </pc:picChg>
      </pc:sldChg>
      <pc:sldChg chg="addSp delSp modSp add mod ord modNotesTx">
        <pc:chgData name="patrick.luegbauer@gmail.com" userId="9783120efb7813f2" providerId="LiveId" clId="{0EEB6B74-69CA-4682-B3F6-3BD2C8EE926C}" dt="2023-11-26T19:23:32.845" v="7828" actId="20577"/>
        <pc:sldMkLst>
          <pc:docMk/>
          <pc:sldMk cId="3297007879" sldId="269"/>
        </pc:sldMkLst>
        <pc:spChg chg="mod">
          <ac:chgData name="patrick.luegbauer@gmail.com" userId="9783120efb7813f2" providerId="LiveId" clId="{0EEB6B74-69CA-4682-B3F6-3BD2C8EE926C}" dt="2023-11-26T19:23:32.845" v="7828" actId="20577"/>
          <ac:spMkLst>
            <pc:docMk/>
            <pc:sldMk cId="3297007879" sldId="269"/>
            <ac:spMk id="2" creationId="{75EBB1DA-0550-7B32-8790-AACAB242B33D}"/>
          </ac:spMkLst>
        </pc:spChg>
        <pc:spChg chg="del">
          <ac:chgData name="patrick.luegbauer@gmail.com" userId="9783120efb7813f2" providerId="LiveId" clId="{0EEB6B74-69CA-4682-B3F6-3BD2C8EE926C}" dt="2023-11-26T17:05:15.517" v="6767" actId="22"/>
          <ac:spMkLst>
            <pc:docMk/>
            <pc:sldMk cId="3297007879" sldId="269"/>
            <ac:spMk id="3" creationId="{1F9C73A1-257B-7BB8-842B-D480E4A5C243}"/>
          </ac:spMkLst>
        </pc:spChg>
        <pc:picChg chg="add mod ord modCrop">
          <ac:chgData name="patrick.luegbauer@gmail.com" userId="9783120efb7813f2" providerId="LiveId" clId="{0EEB6B74-69CA-4682-B3F6-3BD2C8EE926C}" dt="2023-11-26T17:05:29.489" v="6773" actId="732"/>
          <ac:picMkLst>
            <pc:docMk/>
            <pc:sldMk cId="3297007879" sldId="269"/>
            <ac:picMk id="8" creationId="{73033836-CECE-5CA6-D63D-7224B9B7D096}"/>
          </ac:picMkLst>
        </pc:picChg>
        <pc:picChg chg="add del mod">
          <ac:chgData name="patrick.luegbauer@gmail.com" userId="9783120efb7813f2" providerId="LiveId" clId="{0EEB6B74-69CA-4682-B3F6-3BD2C8EE926C}" dt="2023-11-26T19:23:30.424" v="7826" actId="478"/>
          <ac:picMkLst>
            <pc:docMk/>
            <pc:sldMk cId="3297007879" sldId="269"/>
            <ac:picMk id="9" creationId="{42C5EB16-70FD-AF4D-6BCF-556583BA943C}"/>
          </ac:picMkLst>
        </pc:picChg>
      </pc:sldChg>
      <pc:sldChg chg="addSp modSp add del mod modNotesTx">
        <pc:chgData name="patrick.luegbauer@gmail.com" userId="9783120efb7813f2" providerId="LiveId" clId="{0EEB6B74-69CA-4682-B3F6-3BD2C8EE926C}" dt="2023-11-26T19:31:42.452" v="8816" actId="47"/>
        <pc:sldMkLst>
          <pc:docMk/>
          <pc:sldMk cId="3979699716" sldId="270"/>
        </pc:sldMkLst>
        <pc:spChg chg="mod">
          <ac:chgData name="patrick.luegbauer@gmail.com" userId="9783120efb7813f2" providerId="LiveId" clId="{0EEB6B74-69CA-4682-B3F6-3BD2C8EE926C}" dt="2023-11-26T17:04:10.050" v="6755" actId="20577"/>
          <ac:spMkLst>
            <pc:docMk/>
            <pc:sldMk cId="3979699716" sldId="270"/>
            <ac:spMk id="2" creationId="{75EBB1DA-0550-7B32-8790-AACAB242B33D}"/>
          </ac:spMkLst>
        </pc:spChg>
        <pc:picChg chg="add mod">
          <ac:chgData name="patrick.luegbauer@gmail.com" userId="9783120efb7813f2" providerId="LiveId" clId="{0EEB6B74-69CA-4682-B3F6-3BD2C8EE926C}" dt="2023-11-26T17:06:53.481" v="6793" actId="1076"/>
          <ac:picMkLst>
            <pc:docMk/>
            <pc:sldMk cId="3979699716" sldId="270"/>
            <ac:picMk id="8" creationId="{4B15C140-13C6-D97A-267E-CA2DC70FAB51}"/>
          </ac:picMkLst>
        </pc:picChg>
      </pc:sldChg>
      <pc:sldChg chg="modSp add del mod">
        <pc:chgData name="patrick.luegbauer@gmail.com" userId="9783120efb7813f2" providerId="LiveId" clId="{0EEB6B74-69CA-4682-B3F6-3BD2C8EE926C}" dt="2023-11-14T15:48:04.111" v="3554" actId="47"/>
        <pc:sldMkLst>
          <pc:docMk/>
          <pc:sldMk cId="4271854945" sldId="271"/>
        </pc:sldMkLst>
        <pc:spChg chg="mod">
          <ac:chgData name="patrick.luegbauer@gmail.com" userId="9783120efb7813f2" providerId="LiveId" clId="{0EEB6B74-69CA-4682-B3F6-3BD2C8EE926C}" dt="2023-11-14T15:43:20.412" v="3553" actId="20577"/>
          <ac:spMkLst>
            <pc:docMk/>
            <pc:sldMk cId="4271854945" sldId="271"/>
            <ac:spMk id="2" creationId="{75EBB1DA-0550-7B32-8790-AACAB242B33D}"/>
          </ac:spMkLst>
        </pc:spChg>
      </pc:sldChg>
      <pc:sldChg chg="addSp delSp modSp add mod modNotesTx">
        <pc:chgData name="patrick.luegbauer@gmail.com" userId="9783120efb7813f2" providerId="LiveId" clId="{0EEB6B74-69CA-4682-B3F6-3BD2C8EE926C}" dt="2023-11-26T19:58:06.254" v="10273" actId="20577"/>
        <pc:sldMkLst>
          <pc:docMk/>
          <pc:sldMk cId="3126287258" sldId="272"/>
        </pc:sldMkLst>
        <pc:spChg chg="mod">
          <ac:chgData name="patrick.luegbauer@gmail.com" userId="9783120efb7813f2" providerId="LiveId" clId="{0EEB6B74-69CA-4682-B3F6-3BD2C8EE926C}" dt="2023-11-26T19:58:06.254" v="10273" actId="20577"/>
          <ac:spMkLst>
            <pc:docMk/>
            <pc:sldMk cId="3126287258" sldId="272"/>
            <ac:spMk id="2" creationId="{75EBB1DA-0550-7B32-8790-AACAB242B33D}"/>
          </ac:spMkLst>
        </pc:spChg>
        <pc:picChg chg="add mod modCrop">
          <ac:chgData name="patrick.luegbauer@gmail.com" userId="9783120efb7813f2" providerId="LiveId" clId="{0EEB6B74-69CA-4682-B3F6-3BD2C8EE926C}" dt="2023-11-26T19:57:51.893" v="10266" actId="14100"/>
          <ac:picMkLst>
            <pc:docMk/>
            <pc:sldMk cId="3126287258" sldId="272"/>
            <ac:picMk id="8" creationId="{488719D2-A12B-77DE-7C4A-1DB45C2A8527}"/>
          </ac:picMkLst>
        </pc:picChg>
        <pc:picChg chg="add del mod">
          <ac:chgData name="patrick.luegbauer@gmail.com" userId="9783120efb7813f2" providerId="LiveId" clId="{0EEB6B74-69CA-4682-B3F6-3BD2C8EE926C}" dt="2023-11-26T19:57:47.537" v="10264" actId="478"/>
          <ac:picMkLst>
            <pc:docMk/>
            <pc:sldMk cId="3126287258" sldId="272"/>
            <ac:picMk id="9" creationId="{7489E6C1-1AED-D7FA-0DE5-B419D433CE40}"/>
          </ac:picMkLst>
        </pc:picChg>
      </pc:sldChg>
      <pc:sldChg chg="modSp add del mod ord modShow">
        <pc:chgData name="patrick.luegbauer@gmail.com" userId="9783120efb7813f2" providerId="LiveId" clId="{0EEB6B74-69CA-4682-B3F6-3BD2C8EE926C}" dt="2023-11-27T10:39:33.505" v="16779" actId="47"/>
        <pc:sldMkLst>
          <pc:docMk/>
          <pc:sldMk cId="3044735341" sldId="273"/>
        </pc:sldMkLst>
        <pc:spChg chg="mod">
          <ac:chgData name="patrick.luegbauer@gmail.com" userId="9783120efb7813f2" providerId="LiveId" clId="{0EEB6B74-69CA-4682-B3F6-3BD2C8EE926C}" dt="2023-11-26T15:16:08.138" v="4041" actId="20577"/>
          <ac:spMkLst>
            <pc:docMk/>
            <pc:sldMk cId="3044735341" sldId="273"/>
            <ac:spMk id="2" creationId="{75EBB1DA-0550-7B32-8790-AACAB242B33D}"/>
          </ac:spMkLst>
        </pc:spChg>
      </pc:sldChg>
      <pc:sldChg chg="addSp modSp new mod ord modNotes modNotesTx">
        <pc:chgData name="patrick.luegbauer@gmail.com" userId="9783120efb7813f2" providerId="LiveId" clId="{0EEB6B74-69CA-4682-B3F6-3BD2C8EE926C}" dt="2023-11-27T10:41:22.152" v="16796"/>
        <pc:sldMkLst>
          <pc:docMk/>
          <pc:sldMk cId="3108325549" sldId="274"/>
        </pc:sldMkLst>
        <pc:spChg chg="mod">
          <ac:chgData name="patrick.luegbauer@gmail.com" userId="9783120efb7813f2" providerId="LiveId" clId="{0EEB6B74-69CA-4682-B3F6-3BD2C8EE926C}" dt="2023-11-26T15:08:09.653" v="3562" actId="20577"/>
          <ac:spMkLst>
            <pc:docMk/>
            <pc:sldMk cId="3108325549" sldId="274"/>
            <ac:spMk id="2" creationId="{008EFA45-46CE-F999-F4A1-3B7D3F9E06CD}"/>
          </ac:spMkLst>
        </pc:spChg>
        <pc:spChg chg="mod">
          <ac:chgData name="patrick.luegbauer@gmail.com" userId="9783120efb7813f2" providerId="LiveId" clId="{0EEB6B74-69CA-4682-B3F6-3BD2C8EE926C}" dt="2023-11-26T15:09:04.382" v="3567" actId="5793"/>
          <ac:spMkLst>
            <pc:docMk/>
            <pc:sldMk cId="3108325549" sldId="274"/>
            <ac:spMk id="3" creationId="{7BDA0BCB-7E63-90DB-6FDE-7BBDB0DE02ED}"/>
          </ac:spMkLst>
        </pc:spChg>
        <pc:picChg chg="add mod">
          <ac:chgData name="patrick.luegbauer@gmail.com" userId="9783120efb7813f2" providerId="LiveId" clId="{0EEB6B74-69CA-4682-B3F6-3BD2C8EE926C}" dt="2023-11-26T15:09:11.844" v="3572" actId="1076"/>
          <ac:picMkLst>
            <pc:docMk/>
            <pc:sldMk cId="3108325549" sldId="274"/>
            <ac:picMk id="8" creationId="{1E185918-A166-8728-9B4F-2E4C70A6DEF7}"/>
          </ac:picMkLst>
        </pc:picChg>
      </pc:sldChg>
      <pc:sldChg chg="addSp delSp modSp new mod ord modNotesTx">
        <pc:chgData name="patrick.luegbauer@gmail.com" userId="9783120efb7813f2" providerId="LiveId" clId="{0EEB6B74-69CA-4682-B3F6-3BD2C8EE926C}" dt="2023-11-27T11:02:25.986" v="18649" actId="1076"/>
        <pc:sldMkLst>
          <pc:docMk/>
          <pc:sldMk cId="1285724268" sldId="275"/>
        </pc:sldMkLst>
        <pc:spChg chg="mod">
          <ac:chgData name="patrick.luegbauer@gmail.com" userId="9783120efb7813f2" providerId="LiveId" clId="{0EEB6B74-69CA-4682-B3F6-3BD2C8EE926C}" dt="2023-11-27T11:02:25.986" v="18649" actId="1076"/>
          <ac:spMkLst>
            <pc:docMk/>
            <pc:sldMk cId="1285724268" sldId="275"/>
            <ac:spMk id="2" creationId="{025E4B12-52B4-05E6-1541-09B7769D33C4}"/>
          </ac:spMkLst>
        </pc:spChg>
        <pc:spChg chg="del">
          <ac:chgData name="patrick.luegbauer@gmail.com" userId="9783120efb7813f2" providerId="LiveId" clId="{0EEB6B74-69CA-4682-B3F6-3BD2C8EE926C}" dt="2023-11-27T11:02:19.120" v="18646" actId="22"/>
          <ac:spMkLst>
            <pc:docMk/>
            <pc:sldMk cId="1285724268" sldId="275"/>
            <ac:spMk id="3" creationId="{FE4B2F84-025C-C75A-2F2A-65C9557A827C}"/>
          </ac:spMkLst>
        </pc:spChg>
        <pc:picChg chg="add mod ord">
          <ac:chgData name="patrick.luegbauer@gmail.com" userId="9783120efb7813f2" providerId="LiveId" clId="{0EEB6B74-69CA-4682-B3F6-3BD2C8EE926C}" dt="2023-11-27T11:02:22.132" v="18648" actId="14100"/>
          <ac:picMkLst>
            <pc:docMk/>
            <pc:sldMk cId="1285724268" sldId="275"/>
            <ac:picMk id="8" creationId="{5F2986E2-FA85-37D6-CE4E-957E7DDD41E4}"/>
          </ac:picMkLst>
        </pc:picChg>
      </pc:sldChg>
      <pc:sldChg chg="modSp new mod modNotesTx">
        <pc:chgData name="patrick.luegbauer@gmail.com" userId="9783120efb7813f2" providerId="LiveId" clId="{0EEB6B74-69CA-4682-B3F6-3BD2C8EE926C}" dt="2023-11-26T18:40:00.654" v="6957" actId="20577"/>
        <pc:sldMkLst>
          <pc:docMk/>
          <pc:sldMk cId="469256274" sldId="276"/>
        </pc:sldMkLst>
        <pc:spChg chg="mod">
          <ac:chgData name="patrick.luegbauer@gmail.com" userId="9783120efb7813f2" providerId="LiveId" clId="{0EEB6B74-69CA-4682-B3F6-3BD2C8EE926C}" dt="2023-11-26T15:55:45.217" v="4575" actId="20577"/>
          <ac:spMkLst>
            <pc:docMk/>
            <pc:sldMk cId="469256274" sldId="276"/>
            <ac:spMk id="2" creationId="{955FE94D-4001-5378-D898-0510180E1A48}"/>
          </ac:spMkLst>
        </pc:spChg>
        <pc:spChg chg="mod">
          <ac:chgData name="patrick.luegbauer@gmail.com" userId="9783120efb7813f2" providerId="LiveId" clId="{0EEB6B74-69CA-4682-B3F6-3BD2C8EE926C}" dt="2023-11-26T18:40:00.654" v="6957" actId="20577"/>
          <ac:spMkLst>
            <pc:docMk/>
            <pc:sldMk cId="469256274" sldId="276"/>
            <ac:spMk id="3" creationId="{403918ED-3CB2-E895-349D-75079A01F76E}"/>
          </ac:spMkLst>
        </pc:spChg>
      </pc:sldChg>
      <pc:sldChg chg="modSp new del mod modNotesTx">
        <pc:chgData name="patrick.luegbauer@gmail.com" userId="9783120efb7813f2" providerId="LiveId" clId="{0EEB6B74-69CA-4682-B3F6-3BD2C8EE926C}" dt="2023-11-26T18:37:48.446" v="6885" actId="47"/>
        <pc:sldMkLst>
          <pc:docMk/>
          <pc:sldMk cId="3153464223" sldId="277"/>
        </pc:sldMkLst>
        <pc:spChg chg="mod">
          <ac:chgData name="patrick.luegbauer@gmail.com" userId="9783120efb7813f2" providerId="LiveId" clId="{0EEB6B74-69CA-4682-B3F6-3BD2C8EE926C}" dt="2023-11-26T15:14:45.411" v="3972" actId="20577"/>
          <ac:spMkLst>
            <pc:docMk/>
            <pc:sldMk cId="3153464223" sldId="277"/>
            <ac:spMk id="2" creationId="{C5F1246B-8D39-9567-C2E6-7C4F492AE105}"/>
          </ac:spMkLst>
        </pc:spChg>
        <pc:spChg chg="mod">
          <ac:chgData name="patrick.luegbauer@gmail.com" userId="9783120efb7813f2" providerId="LiveId" clId="{0EEB6B74-69CA-4682-B3F6-3BD2C8EE926C}" dt="2023-11-26T18:36:00.465" v="6884" actId="15"/>
          <ac:spMkLst>
            <pc:docMk/>
            <pc:sldMk cId="3153464223" sldId="277"/>
            <ac:spMk id="3" creationId="{B60BE455-821F-BAAB-E5C5-A433B8A05FB4}"/>
          </ac:spMkLst>
        </pc:spChg>
      </pc:sldChg>
      <pc:sldChg chg="addSp modSp new mod ord modNotesTx">
        <pc:chgData name="patrick.luegbauer@gmail.com" userId="9783120efb7813f2" providerId="LiveId" clId="{0EEB6B74-69CA-4682-B3F6-3BD2C8EE926C}" dt="2023-11-26T20:06:37.309" v="10899" actId="14"/>
        <pc:sldMkLst>
          <pc:docMk/>
          <pc:sldMk cId="17736309" sldId="278"/>
        </pc:sldMkLst>
        <pc:spChg chg="mod">
          <ac:chgData name="patrick.luegbauer@gmail.com" userId="9783120efb7813f2" providerId="LiveId" clId="{0EEB6B74-69CA-4682-B3F6-3BD2C8EE926C}" dt="2023-11-26T18:39:01.048" v="6900" actId="1035"/>
          <ac:spMkLst>
            <pc:docMk/>
            <pc:sldMk cId="17736309" sldId="278"/>
            <ac:spMk id="2" creationId="{11B3AD04-6EAC-67C4-0E02-D4A9BBB44ACE}"/>
          </ac:spMkLst>
        </pc:spChg>
        <pc:spChg chg="mod">
          <ac:chgData name="patrick.luegbauer@gmail.com" userId="9783120efb7813f2" providerId="LiveId" clId="{0EEB6B74-69CA-4682-B3F6-3BD2C8EE926C}" dt="2023-11-26T16:18:26.076" v="5682" actId="20577"/>
          <ac:spMkLst>
            <pc:docMk/>
            <pc:sldMk cId="17736309" sldId="278"/>
            <ac:spMk id="3" creationId="{984935F5-4CA1-49D2-7E7A-DB268823EC4C}"/>
          </ac:spMkLst>
        </pc:spChg>
        <pc:picChg chg="add mod">
          <ac:chgData name="patrick.luegbauer@gmail.com" userId="9783120efb7813f2" providerId="LiveId" clId="{0EEB6B74-69CA-4682-B3F6-3BD2C8EE926C}" dt="2023-11-26T18:39:03.622" v="6901" actId="14100"/>
          <ac:picMkLst>
            <pc:docMk/>
            <pc:sldMk cId="17736309" sldId="278"/>
            <ac:picMk id="8" creationId="{6DB97FB0-2311-0B2D-0913-CB4069F782BD}"/>
          </ac:picMkLst>
        </pc:picChg>
      </pc:sldChg>
      <pc:sldChg chg="addSp modSp new mod ord modNotesTx">
        <pc:chgData name="patrick.luegbauer@gmail.com" userId="9783120efb7813f2" providerId="LiveId" clId="{0EEB6B74-69CA-4682-B3F6-3BD2C8EE926C}" dt="2023-11-27T13:24:32.996" v="19254" actId="20577"/>
        <pc:sldMkLst>
          <pc:docMk/>
          <pc:sldMk cId="3215835779" sldId="279"/>
        </pc:sldMkLst>
        <pc:spChg chg="mod">
          <ac:chgData name="patrick.luegbauer@gmail.com" userId="9783120efb7813f2" providerId="LiveId" clId="{0EEB6B74-69CA-4682-B3F6-3BD2C8EE926C}" dt="2023-11-26T18:39:15.063" v="6909" actId="14100"/>
          <ac:spMkLst>
            <pc:docMk/>
            <pc:sldMk cId="3215835779" sldId="279"/>
            <ac:spMk id="2" creationId="{B31B0C0C-5736-0E92-8F48-4872F26FC037}"/>
          </ac:spMkLst>
        </pc:spChg>
        <pc:spChg chg="mod">
          <ac:chgData name="patrick.luegbauer@gmail.com" userId="9783120efb7813f2" providerId="LiveId" clId="{0EEB6B74-69CA-4682-B3F6-3BD2C8EE926C}" dt="2023-11-26T18:39:25.485" v="6913" actId="27636"/>
          <ac:spMkLst>
            <pc:docMk/>
            <pc:sldMk cId="3215835779" sldId="279"/>
            <ac:spMk id="3" creationId="{2D684CB4-03EF-66ED-2B7D-F8C7FDBCAF46}"/>
          </ac:spMkLst>
        </pc:spChg>
        <pc:picChg chg="add mod">
          <ac:chgData name="patrick.luegbauer@gmail.com" userId="9783120efb7813f2" providerId="LiveId" clId="{0EEB6B74-69CA-4682-B3F6-3BD2C8EE926C}" dt="2023-11-26T18:39:28.223" v="6914" actId="14100"/>
          <ac:picMkLst>
            <pc:docMk/>
            <pc:sldMk cId="3215835779" sldId="279"/>
            <ac:picMk id="8" creationId="{DC66B4FA-E2F4-197D-1D49-DD176ED95F5C}"/>
          </ac:picMkLst>
        </pc:picChg>
      </pc:sldChg>
      <pc:sldChg chg="addSp delSp modSp new mod ord modNotesTx">
        <pc:chgData name="patrick.luegbauer@gmail.com" userId="9783120efb7813f2" providerId="LiveId" clId="{0EEB6B74-69CA-4682-B3F6-3BD2C8EE926C}" dt="2023-11-27T11:52:14.794" v="19245" actId="20577"/>
        <pc:sldMkLst>
          <pc:docMk/>
          <pc:sldMk cId="2376781304" sldId="280"/>
        </pc:sldMkLst>
        <pc:spChg chg="mod">
          <ac:chgData name="patrick.luegbauer@gmail.com" userId="9783120efb7813f2" providerId="LiveId" clId="{0EEB6B74-69CA-4682-B3F6-3BD2C8EE926C}" dt="2023-11-26T19:31:48.417" v="8822" actId="20577"/>
          <ac:spMkLst>
            <pc:docMk/>
            <pc:sldMk cId="2376781304" sldId="280"/>
            <ac:spMk id="2" creationId="{4A8C4C14-3809-3DD1-F295-4A2FF1CBF60F}"/>
          </ac:spMkLst>
        </pc:spChg>
        <pc:spChg chg="mod">
          <ac:chgData name="patrick.luegbauer@gmail.com" userId="9783120efb7813f2" providerId="LiveId" clId="{0EEB6B74-69CA-4682-B3F6-3BD2C8EE926C}" dt="2023-11-26T19:39:59.169" v="9477" actId="20577"/>
          <ac:spMkLst>
            <pc:docMk/>
            <pc:sldMk cId="2376781304" sldId="280"/>
            <ac:spMk id="3" creationId="{2C55082E-55A8-3985-B3D1-04C7E92AB786}"/>
          </ac:spMkLst>
        </pc:spChg>
        <pc:picChg chg="add del mod">
          <ac:chgData name="patrick.luegbauer@gmail.com" userId="9783120efb7813f2" providerId="LiveId" clId="{0EEB6B74-69CA-4682-B3F6-3BD2C8EE926C}" dt="2023-11-26T22:18:54.682" v="12985" actId="478"/>
          <ac:picMkLst>
            <pc:docMk/>
            <pc:sldMk cId="2376781304" sldId="280"/>
            <ac:picMk id="8" creationId="{12468091-9790-92F1-3FA3-44289BD77E2D}"/>
          </ac:picMkLst>
        </pc:picChg>
      </pc:sldChg>
      <pc:sldChg chg="addSp delSp modSp new mod modNotesTx">
        <pc:chgData name="patrick.luegbauer@gmail.com" userId="9783120efb7813f2" providerId="LiveId" clId="{0EEB6B74-69CA-4682-B3F6-3BD2C8EE926C}" dt="2023-11-26T19:29:33.995" v="8498" actId="20577"/>
        <pc:sldMkLst>
          <pc:docMk/>
          <pc:sldMk cId="3652439736" sldId="281"/>
        </pc:sldMkLst>
        <pc:spChg chg="mod">
          <ac:chgData name="patrick.luegbauer@gmail.com" userId="9783120efb7813f2" providerId="LiveId" clId="{0EEB6B74-69CA-4682-B3F6-3BD2C8EE926C}" dt="2023-11-26T19:23:43.801" v="7834" actId="20577"/>
          <ac:spMkLst>
            <pc:docMk/>
            <pc:sldMk cId="3652439736" sldId="281"/>
            <ac:spMk id="2" creationId="{259FC7AE-780E-8AE1-61CC-E42E1367BB90}"/>
          </ac:spMkLst>
        </pc:spChg>
        <pc:spChg chg="mod">
          <ac:chgData name="patrick.luegbauer@gmail.com" userId="9783120efb7813f2" providerId="LiveId" clId="{0EEB6B74-69CA-4682-B3F6-3BD2C8EE926C}" dt="2023-11-26T19:26:25.466" v="8283" actId="14100"/>
          <ac:spMkLst>
            <pc:docMk/>
            <pc:sldMk cId="3652439736" sldId="281"/>
            <ac:spMk id="3" creationId="{8967D29C-B623-3555-6873-CA52EA8EF18B}"/>
          </ac:spMkLst>
        </pc:spChg>
        <pc:picChg chg="add del mod">
          <ac:chgData name="patrick.luegbauer@gmail.com" userId="9783120efb7813f2" providerId="LiveId" clId="{0EEB6B74-69CA-4682-B3F6-3BD2C8EE926C}" dt="2023-11-26T19:26:28.116" v="8284" actId="478"/>
          <ac:picMkLst>
            <pc:docMk/>
            <pc:sldMk cId="3652439736" sldId="281"/>
            <ac:picMk id="8" creationId="{A558457F-6FE7-157F-D7B8-4B01D6941AEF}"/>
          </ac:picMkLst>
        </pc:picChg>
      </pc:sldChg>
      <pc:sldChg chg="addSp modSp new del mod">
        <pc:chgData name="patrick.luegbauer@gmail.com" userId="9783120efb7813f2" providerId="LiveId" clId="{0EEB6B74-69CA-4682-B3F6-3BD2C8EE926C}" dt="2023-11-26T19:57:56.964" v="10267" actId="47"/>
        <pc:sldMkLst>
          <pc:docMk/>
          <pc:sldMk cId="2712783734" sldId="282"/>
        </pc:sldMkLst>
        <pc:spChg chg="mod">
          <ac:chgData name="patrick.luegbauer@gmail.com" userId="9783120efb7813f2" providerId="LiveId" clId="{0EEB6B74-69CA-4682-B3F6-3BD2C8EE926C}" dt="2023-11-26T17:07:54.337" v="6824" actId="20577"/>
          <ac:spMkLst>
            <pc:docMk/>
            <pc:sldMk cId="2712783734" sldId="282"/>
            <ac:spMk id="2" creationId="{E68AA3FD-E944-ECB2-DDF1-5DD964B4AD8F}"/>
          </ac:spMkLst>
        </pc:spChg>
        <pc:picChg chg="add mod">
          <ac:chgData name="patrick.luegbauer@gmail.com" userId="9783120efb7813f2" providerId="LiveId" clId="{0EEB6B74-69CA-4682-B3F6-3BD2C8EE926C}" dt="2023-11-26T17:08:05.074" v="6826" actId="1076"/>
          <ac:picMkLst>
            <pc:docMk/>
            <pc:sldMk cId="2712783734" sldId="282"/>
            <ac:picMk id="8" creationId="{741A4A49-5598-4937-6599-119F66653B7A}"/>
          </ac:picMkLst>
        </pc:picChg>
      </pc:sldChg>
      <pc:sldChg chg="addSp delSp modSp new mod modNotesTx">
        <pc:chgData name="patrick.luegbauer@gmail.com" userId="9783120efb7813f2" providerId="LiveId" clId="{0EEB6B74-69CA-4682-B3F6-3BD2C8EE926C}" dt="2023-11-26T22:19:09.350" v="12988" actId="20577"/>
        <pc:sldMkLst>
          <pc:docMk/>
          <pc:sldMk cId="724913515" sldId="283"/>
        </pc:sldMkLst>
        <pc:spChg chg="mod">
          <ac:chgData name="patrick.luegbauer@gmail.com" userId="9783120efb7813f2" providerId="LiveId" clId="{0EEB6B74-69CA-4682-B3F6-3BD2C8EE926C}" dt="2023-11-26T19:58:03.524" v="10271" actId="20577"/>
          <ac:spMkLst>
            <pc:docMk/>
            <pc:sldMk cId="724913515" sldId="283"/>
            <ac:spMk id="2" creationId="{244120B3-396B-E188-5075-7CCA27073C7C}"/>
          </ac:spMkLst>
        </pc:spChg>
        <pc:spChg chg="mod">
          <ac:chgData name="patrick.luegbauer@gmail.com" userId="9783120efb7813f2" providerId="LiveId" clId="{0EEB6B74-69CA-4682-B3F6-3BD2C8EE926C}" dt="2023-11-26T22:19:09.350" v="12988" actId="20577"/>
          <ac:spMkLst>
            <pc:docMk/>
            <pc:sldMk cId="724913515" sldId="283"/>
            <ac:spMk id="3" creationId="{AB32726D-0897-4381-4D19-347283D4C875}"/>
          </ac:spMkLst>
        </pc:spChg>
        <pc:picChg chg="add del mod">
          <ac:chgData name="patrick.luegbauer@gmail.com" userId="9783120efb7813f2" providerId="LiveId" clId="{0EEB6B74-69CA-4682-B3F6-3BD2C8EE926C}" dt="2023-11-26T22:19:06.563" v="12986" actId="478"/>
          <ac:picMkLst>
            <pc:docMk/>
            <pc:sldMk cId="724913515" sldId="283"/>
            <ac:picMk id="8" creationId="{4EAE5809-5C70-C2A5-5AE1-4592460115CC}"/>
          </ac:picMkLst>
        </pc:picChg>
      </pc:sldChg>
      <pc:sldChg chg="modSp new mod">
        <pc:chgData name="patrick.luegbauer@gmail.com" userId="9783120efb7813f2" providerId="LiveId" clId="{0EEB6B74-69CA-4682-B3F6-3BD2C8EE926C}" dt="2023-11-26T20:45:55.805" v="11280" actId="20577"/>
        <pc:sldMkLst>
          <pc:docMk/>
          <pc:sldMk cId="2464280088" sldId="284"/>
        </pc:sldMkLst>
        <pc:spChg chg="mod">
          <ac:chgData name="patrick.luegbauer@gmail.com" userId="9783120efb7813f2" providerId="LiveId" clId="{0EEB6B74-69CA-4682-B3F6-3BD2C8EE926C}" dt="2023-11-26T20:22:19.828" v="10961" actId="20577"/>
          <ac:spMkLst>
            <pc:docMk/>
            <pc:sldMk cId="2464280088" sldId="284"/>
            <ac:spMk id="2" creationId="{814E4233-71AB-43F7-52D9-522E8309FF03}"/>
          </ac:spMkLst>
        </pc:spChg>
        <pc:spChg chg="mod">
          <ac:chgData name="patrick.luegbauer@gmail.com" userId="9783120efb7813f2" providerId="LiveId" clId="{0EEB6B74-69CA-4682-B3F6-3BD2C8EE926C}" dt="2023-11-26T20:45:55.805" v="11280" actId="20577"/>
          <ac:spMkLst>
            <pc:docMk/>
            <pc:sldMk cId="2464280088" sldId="284"/>
            <ac:spMk id="3" creationId="{A84DF3FC-0BD0-9CBE-B58E-870AB3A37846}"/>
          </ac:spMkLst>
        </pc:spChg>
      </pc:sldChg>
      <pc:sldChg chg="modSp new mod modNotesTx">
        <pc:chgData name="patrick.luegbauer@gmail.com" userId="9783120efb7813f2" providerId="LiveId" clId="{0EEB6B74-69CA-4682-B3F6-3BD2C8EE926C}" dt="2023-11-27T11:04:49.186" v="18881" actId="20577"/>
        <pc:sldMkLst>
          <pc:docMk/>
          <pc:sldMk cId="1630387436" sldId="285"/>
        </pc:sldMkLst>
        <pc:spChg chg="mod">
          <ac:chgData name="patrick.luegbauer@gmail.com" userId="9783120efb7813f2" providerId="LiveId" clId="{0EEB6B74-69CA-4682-B3F6-3BD2C8EE926C}" dt="2023-11-26T22:19:28.434" v="13015" actId="20577"/>
          <ac:spMkLst>
            <pc:docMk/>
            <pc:sldMk cId="1630387436" sldId="285"/>
            <ac:spMk id="2" creationId="{0A53DA13-5168-A89C-B3AC-DCA56CA822BD}"/>
          </ac:spMkLst>
        </pc:spChg>
        <pc:spChg chg="mod">
          <ac:chgData name="patrick.luegbauer@gmail.com" userId="9783120efb7813f2" providerId="LiveId" clId="{0EEB6B74-69CA-4682-B3F6-3BD2C8EE926C}" dt="2023-11-26T22:21:34.204" v="13283" actId="20577"/>
          <ac:spMkLst>
            <pc:docMk/>
            <pc:sldMk cId="1630387436" sldId="285"/>
            <ac:spMk id="3" creationId="{E87C4A3E-995A-F13B-070C-E6F06A035EEB}"/>
          </ac:spMkLst>
        </pc:spChg>
      </pc:sldChg>
      <pc:sldChg chg="addSp delSp modSp new mod modNotes modNotesTx">
        <pc:chgData name="patrick.luegbauer@gmail.com" userId="9783120efb7813f2" providerId="LiveId" clId="{0EEB6B74-69CA-4682-B3F6-3BD2C8EE926C}" dt="2023-11-27T10:28:07.835" v="16097" actId="478"/>
        <pc:sldMkLst>
          <pc:docMk/>
          <pc:sldMk cId="2498235658" sldId="286"/>
        </pc:sldMkLst>
        <pc:spChg chg="mod">
          <ac:chgData name="patrick.luegbauer@gmail.com" userId="9783120efb7813f2" providerId="LiveId" clId="{0EEB6B74-69CA-4682-B3F6-3BD2C8EE926C}" dt="2023-11-26T21:08:39.279" v="11337" actId="20577"/>
          <ac:spMkLst>
            <pc:docMk/>
            <pc:sldMk cId="2498235658" sldId="286"/>
            <ac:spMk id="2" creationId="{56FE1847-98B4-D035-94C0-6F0172E35424}"/>
          </ac:spMkLst>
        </pc:spChg>
        <pc:spChg chg="mod">
          <ac:chgData name="patrick.luegbauer@gmail.com" userId="9783120efb7813f2" providerId="LiveId" clId="{0EEB6B74-69CA-4682-B3F6-3BD2C8EE926C}" dt="2023-11-26T21:14:57.159" v="11633" actId="20577"/>
          <ac:spMkLst>
            <pc:docMk/>
            <pc:sldMk cId="2498235658" sldId="286"/>
            <ac:spMk id="3" creationId="{B288B9DC-803B-C005-2910-D1DE231D9E03}"/>
          </ac:spMkLst>
        </pc:spChg>
        <pc:picChg chg="add del mod">
          <ac:chgData name="patrick.luegbauer@gmail.com" userId="9783120efb7813f2" providerId="LiveId" clId="{0EEB6B74-69CA-4682-B3F6-3BD2C8EE926C}" dt="2023-11-27T10:28:07.835" v="16097" actId="478"/>
          <ac:picMkLst>
            <pc:docMk/>
            <pc:sldMk cId="2498235658" sldId="286"/>
            <ac:picMk id="8" creationId="{FBBA84B1-6D90-F46D-5325-DF922173A3AC}"/>
          </ac:picMkLst>
        </pc:picChg>
      </pc:sldChg>
      <pc:sldChg chg="addSp delSp modSp new mod modNotesTx">
        <pc:chgData name="patrick.luegbauer@gmail.com" userId="9783120efb7813f2" providerId="LiveId" clId="{0EEB6B74-69CA-4682-B3F6-3BD2C8EE926C}" dt="2023-11-27T09:54:21.542" v="14121" actId="113"/>
        <pc:sldMkLst>
          <pc:docMk/>
          <pc:sldMk cId="2116286101" sldId="287"/>
        </pc:sldMkLst>
        <pc:spChg chg="mod">
          <ac:chgData name="patrick.luegbauer@gmail.com" userId="9783120efb7813f2" providerId="LiveId" clId="{0EEB6B74-69CA-4682-B3F6-3BD2C8EE926C}" dt="2023-11-27T09:43:32.469" v="13461" actId="20577"/>
          <ac:spMkLst>
            <pc:docMk/>
            <pc:sldMk cId="2116286101" sldId="287"/>
            <ac:spMk id="2" creationId="{76625A65-BB80-2C27-B225-C3DB89380F0B}"/>
          </ac:spMkLst>
        </pc:spChg>
        <pc:spChg chg="mod">
          <ac:chgData name="patrick.luegbauer@gmail.com" userId="9783120efb7813f2" providerId="LiveId" clId="{0EEB6B74-69CA-4682-B3F6-3BD2C8EE926C}" dt="2023-11-27T09:54:21.542" v="14121" actId="113"/>
          <ac:spMkLst>
            <pc:docMk/>
            <pc:sldMk cId="2116286101" sldId="287"/>
            <ac:spMk id="3" creationId="{F47BEF89-9A67-2F03-170F-FF77F000832C}"/>
          </ac:spMkLst>
        </pc:spChg>
        <pc:picChg chg="add del mod">
          <ac:chgData name="patrick.luegbauer@gmail.com" userId="9783120efb7813f2" providerId="LiveId" clId="{0EEB6B74-69CA-4682-B3F6-3BD2C8EE926C}" dt="2023-11-27T09:54:08.816" v="14119" actId="478"/>
          <ac:picMkLst>
            <pc:docMk/>
            <pc:sldMk cId="2116286101" sldId="287"/>
            <ac:picMk id="8" creationId="{671CFCB9-2026-1BB2-BB4B-5B487A154762}"/>
          </ac:picMkLst>
        </pc:picChg>
      </pc:sldChg>
      <pc:sldChg chg="addSp delSp modSp new mod modNotesTx">
        <pc:chgData name="patrick.luegbauer@gmail.com" userId="9783120efb7813f2" providerId="LiveId" clId="{0EEB6B74-69CA-4682-B3F6-3BD2C8EE926C}" dt="2023-11-27T10:08:31.569" v="14754" actId="20577"/>
        <pc:sldMkLst>
          <pc:docMk/>
          <pc:sldMk cId="3410538034" sldId="288"/>
        </pc:sldMkLst>
        <pc:spChg chg="mod">
          <ac:chgData name="patrick.luegbauer@gmail.com" userId="9783120efb7813f2" providerId="LiveId" clId="{0EEB6B74-69CA-4682-B3F6-3BD2C8EE926C}" dt="2023-11-27T10:02:18.324" v="14244" actId="1076"/>
          <ac:spMkLst>
            <pc:docMk/>
            <pc:sldMk cId="3410538034" sldId="288"/>
            <ac:spMk id="2" creationId="{E2A0962F-259C-2BCC-7122-0B4370C1EF2B}"/>
          </ac:spMkLst>
        </pc:spChg>
        <pc:spChg chg="del">
          <ac:chgData name="patrick.luegbauer@gmail.com" userId="9783120efb7813f2" providerId="LiveId" clId="{0EEB6B74-69CA-4682-B3F6-3BD2C8EE926C}" dt="2023-11-27T10:02:04.236" v="14241" actId="478"/>
          <ac:spMkLst>
            <pc:docMk/>
            <pc:sldMk cId="3410538034" sldId="288"/>
            <ac:spMk id="3" creationId="{663798BE-6C0F-9501-20BC-518138479EE6}"/>
          </ac:spMkLst>
        </pc:spChg>
        <pc:picChg chg="add mod ord modCrop">
          <ac:chgData name="patrick.luegbauer@gmail.com" userId="9783120efb7813f2" providerId="LiveId" clId="{0EEB6B74-69CA-4682-B3F6-3BD2C8EE926C}" dt="2023-11-27T10:02:20.935" v="14245" actId="1035"/>
          <ac:picMkLst>
            <pc:docMk/>
            <pc:sldMk cId="3410538034" sldId="288"/>
            <ac:picMk id="8" creationId="{FB3C9158-B1E6-5FF1-50CA-3DDEB98D2C8C}"/>
          </ac:picMkLst>
        </pc:picChg>
      </pc:sldChg>
      <pc:sldChg chg="addSp delSp modSp new mod">
        <pc:chgData name="patrick.luegbauer@gmail.com" userId="9783120efb7813f2" providerId="LiveId" clId="{0EEB6B74-69CA-4682-B3F6-3BD2C8EE926C}" dt="2023-11-27T11:01:25.585" v="18645" actId="478"/>
        <pc:sldMkLst>
          <pc:docMk/>
          <pc:sldMk cId="3685812519" sldId="289"/>
        </pc:sldMkLst>
        <pc:spChg chg="mod">
          <ac:chgData name="patrick.luegbauer@gmail.com" userId="9783120efb7813f2" providerId="LiveId" clId="{0EEB6B74-69CA-4682-B3F6-3BD2C8EE926C}" dt="2023-11-27T11:01:24.288" v="18644" actId="1076"/>
          <ac:spMkLst>
            <pc:docMk/>
            <pc:sldMk cId="3685812519" sldId="289"/>
            <ac:spMk id="2" creationId="{75E98FA9-4F5D-4C66-5D25-C0FAFD918A48}"/>
          </ac:spMkLst>
        </pc:spChg>
        <pc:spChg chg="mod">
          <ac:chgData name="patrick.luegbauer@gmail.com" userId="9783120efb7813f2" providerId="LiveId" clId="{0EEB6B74-69CA-4682-B3F6-3BD2C8EE926C}" dt="2023-11-27T11:01:22.806" v="18643" actId="27636"/>
          <ac:spMkLst>
            <pc:docMk/>
            <pc:sldMk cId="3685812519" sldId="289"/>
            <ac:spMk id="3" creationId="{54764C98-D991-ECF5-17CB-49FF6004B1E3}"/>
          </ac:spMkLst>
        </pc:spChg>
        <pc:picChg chg="add del mod">
          <ac:chgData name="patrick.luegbauer@gmail.com" userId="9783120efb7813f2" providerId="LiveId" clId="{0EEB6B74-69CA-4682-B3F6-3BD2C8EE926C}" dt="2023-11-27T11:01:25.585" v="18645" actId="478"/>
          <ac:picMkLst>
            <pc:docMk/>
            <pc:sldMk cId="3685812519" sldId="289"/>
            <ac:picMk id="8" creationId="{A0530113-8A96-BCD6-60F1-C6FC3FF4CA3C}"/>
          </ac:picMkLst>
        </pc:picChg>
      </pc:sldChg>
      <pc:sldChg chg="addSp delSp modSp new mod modNotesTx">
        <pc:chgData name="patrick.luegbauer@gmail.com" userId="9783120efb7813f2" providerId="LiveId" clId="{0EEB6B74-69CA-4682-B3F6-3BD2C8EE926C}" dt="2023-11-27T10:27:56.596" v="16096" actId="478"/>
        <pc:sldMkLst>
          <pc:docMk/>
          <pc:sldMk cId="2494538708" sldId="290"/>
        </pc:sldMkLst>
        <pc:spChg chg="mod">
          <ac:chgData name="patrick.luegbauer@gmail.com" userId="9783120efb7813f2" providerId="LiveId" clId="{0EEB6B74-69CA-4682-B3F6-3BD2C8EE926C}" dt="2023-11-27T10:16:24.180" v="15259" actId="1035"/>
          <ac:spMkLst>
            <pc:docMk/>
            <pc:sldMk cId="2494538708" sldId="290"/>
            <ac:spMk id="2" creationId="{8671BBF7-87F6-50D1-AEED-0F9B07492BD4}"/>
          </ac:spMkLst>
        </pc:spChg>
        <pc:spChg chg="mod">
          <ac:chgData name="patrick.luegbauer@gmail.com" userId="9783120efb7813f2" providerId="LiveId" clId="{0EEB6B74-69CA-4682-B3F6-3BD2C8EE926C}" dt="2023-11-27T10:24:49.966" v="15897" actId="5793"/>
          <ac:spMkLst>
            <pc:docMk/>
            <pc:sldMk cId="2494538708" sldId="290"/>
            <ac:spMk id="3" creationId="{1DA258EF-944D-9410-2B1A-2FBCF638764E}"/>
          </ac:spMkLst>
        </pc:spChg>
        <pc:picChg chg="add del mod">
          <ac:chgData name="patrick.luegbauer@gmail.com" userId="9783120efb7813f2" providerId="LiveId" clId="{0EEB6B74-69CA-4682-B3F6-3BD2C8EE926C}" dt="2023-11-27T10:27:56.596" v="16096" actId="478"/>
          <ac:picMkLst>
            <pc:docMk/>
            <pc:sldMk cId="2494538708" sldId="290"/>
            <ac:picMk id="7" creationId="{D11394FF-9690-5797-05B6-8EC6733CEF7C}"/>
          </ac:picMkLst>
        </pc:picChg>
      </pc:sldChg>
      <pc:sldChg chg="addSp modSp new mod">
        <pc:chgData name="patrick.luegbauer@gmail.com" userId="9783120efb7813f2" providerId="LiveId" clId="{0EEB6B74-69CA-4682-B3F6-3BD2C8EE926C}" dt="2023-11-27T11:02:43.642" v="18652" actId="1076"/>
        <pc:sldMkLst>
          <pc:docMk/>
          <pc:sldMk cId="1663764411" sldId="291"/>
        </pc:sldMkLst>
        <pc:picChg chg="add mod">
          <ac:chgData name="patrick.luegbauer@gmail.com" userId="9783120efb7813f2" providerId="LiveId" clId="{0EEB6B74-69CA-4682-B3F6-3BD2C8EE926C}" dt="2023-11-27T11:02:43.642" v="18652" actId="1076"/>
          <ac:picMkLst>
            <pc:docMk/>
            <pc:sldMk cId="1663764411" sldId="291"/>
            <ac:picMk id="8" creationId="{2EA38737-B1B6-1822-9C9C-B2384C640ADC}"/>
          </ac:picMkLst>
        </pc:picChg>
      </pc:sldChg>
      <pc:sldChg chg="addSp modSp new mod">
        <pc:chgData name="patrick.luegbauer@gmail.com" userId="9783120efb7813f2" providerId="LiveId" clId="{0EEB6B74-69CA-4682-B3F6-3BD2C8EE926C}" dt="2023-11-27T11:03:03.283" v="18655" actId="1076"/>
        <pc:sldMkLst>
          <pc:docMk/>
          <pc:sldMk cId="2114013038" sldId="292"/>
        </pc:sldMkLst>
        <pc:picChg chg="add mod">
          <ac:chgData name="patrick.luegbauer@gmail.com" userId="9783120efb7813f2" providerId="LiveId" clId="{0EEB6B74-69CA-4682-B3F6-3BD2C8EE926C}" dt="2023-11-27T11:03:03.283" v="18655" actId="1076"/>
          <ac:picMkLst>
            <pc:docMk/>
            <pc:sldMk cId="2114013038" sldId="292"/>
            <ac:picMk id="8" creationId="{6FD81BA0-EBC8-3F2B-75DF-A6D2A5B4B376}"/>
          </ac:picMkLst>
        </pc:picChg>
      </pc:sldChg>
      <pc:sldChg chg="addSp modSp new mod">
        <pc:chgData name="patrick.luegbauer@gmail.com" userId="9783120efb7813f2" providerId="LiveId" clId="{0EEB6B74-69CA-4682-B3F6-3BD2C8EE926C}" dt="2023-11-27T11:03:31.770" v="18659" actId="1076"/>
        <pc:sldMkLst>
          <pc:docMk/>
          <pc:sldMk cId="708458586" sldId="293"/>
        </pc:sldMkLst>
        <pc:picChg chg="add mod">
          <ac:chgData name="patrick.luegbauer@gmail.com" userId="9783120efb7813f2" providerId="LiveId" clId="{0EEB6B74-69CA-4682-B3F6-3BD2C8EE926C}" dt="2023-11-27T11:03:31.770" v="18659" actId="1076"/>
          <ac:picMkLst>
            <pc:docMk/>
            <pc:sldMk cId="708458586" sldId="293"/>
            <ac:picMk id="8" creationId="{9BE90041-55DE-4780-6B68-1425B0A01D48}"/>
          </ac:picMkLst>
        </pc:picChg>
      </pc:sldChg>
      <pc:sldChg chg="addSp modSp new mod">
        <pc:chgData name="patrick.luegbauer@gmail.com" userId="9783120efb7813f2" providerId="LiveId" clId="{0EEB6B74-69CA-4682-B3F6-3BD2C8EE926C}" dt="2023-11-27T11:04:07.097" v="18661" actId="1076"/>
        <pc:sldMkLst>
          <pc:docMk/>
          <pc:sldMk cId="2576920345" sldId="294"/>
        </pc:sldMkLst>
        <pc:picChg chg="add mod">
          <ac:chgData name="patrick.luegbauer@gmail.com" userId="9783120efb7813f2" providerId="LiveId" clId="{0EEB6B74-69CA-4682-B3F6-3BD2C8EE926C}" dt="2023-11-27T11:04:07.097" v="18661" actId="1076"/>
          <ac:picMkLst>
            <pc:docMk/>
            <pc:sldMk cId="2576920345" sldId="294"/>
            <ac:picMk id="8" creationId="{5CFA58AC-C998-75EE-C71E-25F3ECFDA7A1}"/>
          </ac:picMkLst>
        </pc:picChg>
      </pc:sldChg>
      <pc:sldChg chg="del">
        <pc:chgData name="patrick.luegbauer@gmail.com" userId="9783120efb7813f2" providerId="LiveId" clId="{0EEB6B74-69CA-4682-B3F6-3BD2C8EE926C}" dt="2023-11-13T08:25:05.204" v="28" actId="47"/>
        <pc:sldMkLst>
          <pc:docMk/>
          <pc:sldMk cId="863119387" sldId="299"/>
        </pc:sldMkLst>
      </pc:sldChg>
      <pc:sldChg chg="del">
        <pc:chgData name="patrick.luegbauer@gmail.com" userId="9783120efb7813f2" providerId="LiveId" clId="{0EEB6B74-69CA-4682-B3F6-3BD2C8EE926C}" dt="2023-11-13T08:25:06.572" v="31" actId="47"/>
        <pc:sldMkLst>
          <pc:docMk/>
          <pc:sldMk cId="552392913" sldId="300"/>
        </pc:sldMkLst>
      </pc:sldChg>
      <pc:sldChg chg="del">
        <pc:chgData name="patrick.luegbauer@gmail.com" userId="9783120efb7813f2" providerId="LiveId" clId="{0EEB6B74-69CA-4682-B3F6-3BD2C8EE926C}" dt="2023-11-13T08:25:07.620" v="33" actId="47"/>
        <pc:sldMkLst>
          <pc:docMk/>
          <pc:sldMk cId="2471370574" sldId="301"/>
        </pc:sldMkLst>
      </pc:sldChg>
      <pc:sldChg chg="del">
        <pc:chgData name="patrick.luegbauer@gmail.com" userId="9783120efb7813f2" providerId="LiveId" clId="{0EEB6B74-69CA-4682-B3F6-3BD2C8EE926C}" dt="2023-11-13T08:25:05.426" v="29" actId="47"/>
        <pc:sldMkLst>
          <pc:docMk/>
          <pc:sldMk cId="4287542783" sldId="303"/>
        </pc:sldMkLst>
      </pc:sldChg>
      <pc:sldChg chg="del">
        <pc:chgData name="patrick.luegbauer@gmail.com" userId="9783120efb7813f2" providerId="LiveId" clId="{0EEB6B74-69CA-4682-B3F6-3BD2C8EE926C}" dt="2023-11-13T08:25:07.022" v="32" actId="47"/>
        <pc:sldMkLst>
          <pc:docMk/>
          <pc:sldMk cId="408190410" sldId="304"/>
        </pc:sldMkLst>
      </pc:sldChg>
      <pc:sldChg chg="del">
        <pc:chgData name="patrick.luegbauer@gmail.com" userId="9783120efb7813f2" providerId="LiveId" clId="{0EEB6B74-69CA-4682-B3F6-3BD2C8EE926C}" dt="2023-11-13T08:25:06.197" v="30" actId="47"/>
        <pc:sldMkLst>
          <pc:docMk/>
          <pc:sldMk cId="701969993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4A4F-A4E4-40BF-9BE3-1E504D5EA7C9}" type="datetimeFigureOut">
              <a:rPr lang="de-AT" smtClean="0"/>
              <a:pPr/>
              <a:t>17.12.2023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39DEC-446C-4858-9209-F401F56B8732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95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940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4938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4596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948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03737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2574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de-DE" sz="1800" b="0" i="0" u="none" strike="noStrike" baseline="0" dirty="0">
              <a:solidFill>
                <a:srgbClr val="000000"/>
              </a:solidFill>
              <a:latin typeface="ArialMT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9052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3695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40779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4263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9319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581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776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312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624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56725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0107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7530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9776" y="2420888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4079503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3E7-F241-4F3F-86F6-0C4413A1A99B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552" y="3935487"/>
            <a:ext cx="76328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4AB-0B29-4AA1-9D67-7D2CB9939338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FBA7-4585-43F6-87EA-A90A040444BB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BAF6-10BC-4B29-9E55-E8B5D9F1CF88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E7C-A1BA-476E-99A9-4188BBFADE1F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2851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924944"/>
            <a:ext cx="4040188" cy="320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2851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924944"/>
            <a:ext cx="4041775" cy="320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E69-4B9A-4012-ABF4-65A1FCF9472D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EC2-567B-4FCE-9898-DB6E83EF42F6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CD65-3578-4361-89F7-2C36FFA00FCE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4281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7D5-93F3-4DC8-B722-E37313A89C03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24744"/>
            <a:ext cx="5486400" cy="360283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9A86-D0F5-42C4-A006-A6C211361FF4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05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492896"/>
            <a:ext cx="8229600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EBD0FC2-520C-446A-91D6-48EB29BAAB9F}" type="datetime1">
              <a:rPr lang="de-DE" smtClean="0"/>
              <a:pPr/>
              <a:t>17.12.2023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D466F-E815-8EE1-101A-217B9E8F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96" y="2030983"/>
            <a:ext cx="9144000" cy="1470025"/>
          </a:xfrm>
        </p:spPr>
        <p:txBody>
          <a:bodyPr/>
          <a:lstStyle/>
          <a:p>
            <a:r>
              <a:rPr lang="de-DE" dirty="0"/>
              <a:t>Klassische Projektmanagement- Vorgehensmodelle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1A62C1-1136-231D-1321-393522477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4077072"/>
            <a:ext cx="6400800" cy="2301826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 err="1"/>
              <a:t>Code&amp;fix</a:t>
            </a:r>
            <a:endParaRPr lang="de-DE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Wasserfallmodell,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V-Modell, W-Modell,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/>
              <a:t>(Spiralmodell)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7E4AE-CA95-0C80-AC8E-81BDB416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3E7-F241-4F3F-86F6-0C4413A1A99B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0BE516-D6D0-64DE-BD3C-32B9AE98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67C71C-1860-CFDA-F487-2325B7FC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780202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CDA17-19E7-BB70-4430-5F3A6842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Wasserfall-Modell: Kostenverteilung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25637-E525-6BD3-8ADF-87C4135F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Anforderungsanalyse 6%</a:t>
            </a:r>
          </a:p>
          <a:p>
            <a:r>
              <a:rPr lang="de-DE" dirty="0"/>
              <a:t>Entwurf 5%</a:t>
            </a:r>
          </a:p>
          <a:p>
            <a:r>
              <a:rPr lang="de-DE" dirty="0"/>
              <a:t>Implementierung 7%</a:t>
            </a:r>
          </a:p>
          <a:p>
            <a:r>
              <a:rPr lang="de-DE" dirty="0"/>
              <a:t>Integration und Test 15%</a:t>
            </a:r>
          </a:p>
          <a:p>
            <a:r>
              <a:rPr lang="de-DE" b="1" dirty="0"/>
              <a:t>Wartung</a:t>
            </a:r>
            <a:r>
              <a:rPr lang="de-DE" dirty="0"/>
              <a:t> </a:t>
            </a:r>
            <a:r>
              <a:rPr lang="de-DE" b="1" dirty="0"/>
              <a:t>67%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E1C15-AD58-A865-ABBA-2263C32F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41C4E-3441-B751-DC5A-B8BDBCFE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A71E74-F405-BC89-0CA1-FF2DDDF3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5809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FEF8C-09FA-5E97-AFF8-4F12ACBF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890563"/>
            <a:ext cx="9083352" cy="1143000"/>
          </a:xfrm>
        </p:spPr>
        <p:txBody>
          <a:bodyPr/>
          <a:lstStyle/>
          <a:p>
            <a:r>
              <a:rPr lang="de-DE" dirty="0"/>
              <a:t>Vor- und Nachteile Wasserfallmodell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F8254-EB71-4EE3-8405-F9AD64B09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812" y="1965301"/>
            <a:ext cx="4040188" cy="639762"/>
          </a:xfrm>
        </p:spPr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F3848A-F7D1-7DB0-399A-226CE1318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924944"/>
            <a:ext cx="4040188" cy="336115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Einfach und verständlich</a:t>
            </a:r>
          </a:p>
          <a:p>
            <a:r>
              <a:rPr lang="de-DE" dirty="0"/>
              <a:t>Wenig Managementaufwand</a:t>
            </a:r>
          </a:p>
          <a:p>
            <a:r>
              <a:rPr lang="de-DE" dirty="0"/>
              <a:t>Transparenter, strukturierter Ablauf</a:t>
            </a:r>
          </a:p>
          <a:p>
            <a:r>
              <a:rPr lang="de-DE" dirty="0"/>
              <a:t>Einfach Kontrollierbar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70D4AC-1AA1-AAE3-EB90-E09579F8E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965301"/>
            <a:ext cx="4041775" cy="639762"/>
          </a:xfrm>
        </p:spPr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FC0320-9C5F-22AF-73CB-F13CAF118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2765003"/>
            <a:ext cx="4041775" cy="3521099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Anforderungen zu Beginn teilweise unklar</a:t>
            </a:r>
          </a:p>
          <a:p>
            <a:r>
              <a:rPr lang="de-DE" dirty="0"/>
              <a:t>Strikter Ablauf</a:t>
            </a:r>
          </a:p>
          <a:p>
            <a:r>
              <a:rPr lang="de-DE" dirty="0"/>
              <a:t>Wenig/Kaum Einbeziehung der Anwender</a:t>
            </a:r>
          </a:p>
          <a:p>
            <a:r>
              <a:rPr lang="de-DE" dirty="0"/>
              <a:t>Aufwändige Entwicklungsprozesse </a:t>
            </a:r>
          </a:p>
          <a:p>
            <a:r>
              <a:rPr lang="de-DE" dirty="0"/>
              <a:t>Lange Projektlaufzeiten</a:t>
            </a:r>
          </a:p>
          <a:p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53EB2D-1A76-A1C1-6002-70914C30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E69-4B9A-4012-ABF4-65A1FCF9472D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4E9C9C-C1A0-6D8C-325E-D365B311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EEFB48-988C-CC72-FC22-11F0BFB8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7464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A00BA-6F7A-4446-AE0B-6069DEA5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FE58BB-FE3A-97B8-5D45-7BF7002AF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Wasserfallmodell durch </a:t>
            </a:r>
            <a:r>
              <a:rPr lang="de-DE" b="1" dirty="0"/>
              <a:t>Testphasen</a:t>
            </a:r>
            <a:r>
              <a:rPr lang="de-DE" dirty="0"/>
              <a:t> ergänzt</a:t>
            </a:r>
          </a:p>
          <a:p>
            <a:r>
              <a:rPr lang="de-DE" dirty="0"/>
              <a:t>Fehler erkennen und beheben</a:t>
            </a:r>
          </a:p>
          <a:p>
            <a:r>
              <a:rPr lang="de-DE" dirty="0"/>
              <a:t>Ablauf:</a:t>
            </a:r>
          </a:p>
          <a:p>
            <a:pPr lvl="1"/>
            <a:r>
              <a:rPr lang="de-DE" dirty="0"/>
              <a:t>Konzipierung </a:t>
            </a:r>
          </a:p>
          <a:p>
            <a:pPr lvl="1"/>
            <a:r>
              <a:rPr lang="de-DE" dirty="0"/>
              <a:t>Entwicklungsphasen</a:t>
            </a:r>
          </a:p>
          <a:p>
            <a:pPr lvl="1"/>
            <a:r>
              <a:rPr lang="de-DE" dirty="0"/>
              <a:t>Testphasen (Qualitätssicherung)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7517D1-3EEB-AFF2-5DC6-76D7B32F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9D67E-45AD-70A6-1DF3-17D1D074E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70ACE6-FD1F-A028-A212-8A8496E2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8081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C4485E-EFFB-73A8-7248-015B7DFB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B379B-C6E7-D32C-252C-EB05F1BE9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9D8187-283B-CB19-BFCF-6514740F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78FDB2-D3B2-7CD3-D70B-070BEA01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DDCFE1-9D18-164A-7C86-46A5A1E8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2050" name="Picture 2" descr="V-Modell - ScienceSoft">
            <a:extLst>
              <a:ext uri="{FF2B5EF4-FFF2-40B4-BE49-F238E27FC236}">
                <a16:creationId xmlns:a16="http://schemas.microsoft.com/office/drawing/2014/main" id="{AC4B9503-7512-74F4-E381-DC1569839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0"/>
            <a:ext cx="9372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63906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FEF8C-09FA-5E97-AFF8-4F12ACBF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890563"/>
            <a:ext cx="9083352" cy="1143000"/>
          </a:xfrm>
        </p:spPr>
        <p:txBody>
          <a:bodyPr/>
          <a:lstStyle/>
          <a:p>
            <a:r>
              <a:rPr lang="de-DE" dirty="0"/>
              <a:t>Vor- und Nachteile V-Modell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F8254-EB71-4EE3-8405-F9AD64B09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F3848A-F7D1-7DB0-399A-226CE13184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Abdeckung des gesamten Projektes</a:t>
            </a:r>
          </a:p>
          <a:p>
            <a:r>
              <a:rPr lang="de-DE" dirty="0"/>
              <a:t>Testphase pro Entwicklungsphase</a:t>
            </a:r>
          </a:p>
          <a:p>
            <a:r>
              <a:rPr lang="de-DE" dirty="0"/>
              <a:t>Risiken werden minimiert (bessere Qualität und Kommunikation)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70D4AC-1AA1-AAE3-EB90-E09579F8E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FC0320-9C5F-22AF-73CB-F13CAF1184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/>
              <a:t>Strikter Phasenablauf</a:t>
            </a:r>
          </a:p>
          <a:p>
            <a:r>
              <a:rPr lang="de-DE" dirty="0"/>
              <a:t>Umfangreich für kleine Projekte</a:t>
            </a:r>
          </a:p>
          <a:p>
            <a:r>
              <a:rPr lang="de-DE" dirty="0"/>
              <a:t>Starker Fokus auf Projektmanagement</a:t>
            </a:r>
          </a:p>
          <a:p>
            <a:pPr lvl="1"/>
            <a:r>
              <a:rPr lang="de-DE" dirty="0"/>
              <a:t>Wenig Entwicklungsfokus</a:t>
            </a:r>
          </a:p>
          <a:p>
            <a:r>
              <a:rPr lang="de-DE" dirty="0"/>
              <a:t>Testphase sehr spät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53EB2D-1A76-A1C1-6002-70914C30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E69-4B9A-4012-ABF4-65A1FCF9472D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4E9C9C-C1A0-6D8C-325E-D365B311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EEFB48-988C-CC72-FC22-11F0BFB8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15943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2BCB9-6D61-7B90-7A60-F9E9D09F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8792"/>
            <a:ext cx="8229600" cy="1143000"/>
          </a:xfrm>
        </p:spPr>
        <p:txBody>
          <a:bodyPr/>
          <a:lstStyle/>
          <a:p>
            <a:r>
              <a:rPr lang="de-DE" dirty="0"/>
              <a:t>Großer Nachteil beim V-Modell: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2FFFB7-C588-902A-6A83-6AB3EA77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4797C4-E00E-E48C-B540-056CEA7E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076AA7-2E79-CBAA-0B1E-51FB83CC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246C53-20A7-3A19-44DD-61E46F52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CFF6B6B-34A8-72C6-7F55-B53CB99F7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3"/>
          <a:stretch/>
        </p:blipFill>
        <p:spPr>
          <a:xfrm>
            <a:off x="1067780" y="1540965"/>
            <a:ext cx="7008440" cy="466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5323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6156D9-94BD-F2B6-1DED-012492E29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096" y="731837"/>
            <a:ext cx="8229600" cy="1143000"/>
          </a:xfrm>
        </p:spPr>
        <p:txBody>
          <a:bodyPr/>
          <a:lstStyle/>
          <a:p>
            <a:r>
              <a:rPr lang="de-DE" dirty="0"/>
              <a:t>W-Modell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398FA-428C-51AF-417C-CE1BBC835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6382"/>
            <a:ext cx="8229600" cy="3633267"/>
          </a:xfrm>
        </p:spPr>
        <p:txBody>
          <a:bodyPr/>
          <a:lstStyle/>
          <a:p>
            <a:r>
              <a:rPr lang="de-DE" dirty="0"/>
              <a:t>Nachfolger des V-Modells</a:t>
            </a:r>
          </a:p>
          <a:p>
            <a:r>
              <a:rPr lang="de-DE" dirty="0"/>
              <a:t>V-Modell inkl. </a:t>
            </a:r>
            <a:r>
              <a:rPr lang="de-DE" b="1" dirty="0"/>
              <a:t>frühere Integration von Testaktivitäten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D97951-D36A-5011-A028-899ED155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77574D-0D15-1665-F799-F95AC2F6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C16DC4-EBA5-48EA-4974-7590E9EF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2BEC78C-31B2-84A1-B23A-2581956BF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888" y="3425796"/>
            <a:ext cx="6002896" cy="29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879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FEF8C-09FA-5E97-AFF8-4F12ACBF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890563"/>
            <a:ext cx="9083352" cy="1143000"/>
          </a:xfrm>
        </p:spPr>
        <p:txBody>
          <a:bodyPr/>
          <a:lstStyle/>
          <a:p>
            <a:r>
              <a:rPr lang="de-DE" dirty="0"/>
              <a:t>Vor- und Nachteile W-Modell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F8254-EB71-4EE3-8405-F9AD64B09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F3848A-F7D1-7DB0-399A-226CE13184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Parallele Testaktivitäten</a:t>
            </a:r>
          </a:p>
          <a:p>
            <a:r>
              <a:rPr lang="de-DE" dirty="0"/>
              <a:t>Tests beginnen beim Projektstart</a:t>
            </a:r>
          </a:p>
          <a:p>
            <a:r>
              <a:rPr lang="de-DE" dirty="0"/>
              <a:t>Risiken frühzeitig erkennen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70D4AC-1AA1-AAE3-EB90-E09579F8E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FC0320-9C5F-22AF-73CB-F13CAF1184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/>
              <a:t>Komplex in der Praxis</a:t>
            </a:r>
          </a:p>
          <a:p>
            <a:r>
              <a:rPr lang="de-DE" dirty="0"/>
              <a:t>Ressourcenzuteilung schwer erkennbar und nachvollziehbar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53EB2D-1A76-A1C1-6002-70914C30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E69-4B9A-4012-ABF4-65A1FCF9472D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4E9C9C-C1A0-6D8C-325E-D365B311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EEFB48-988C-CC72-FC22-11F0BFB8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6008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AD6C2-EB9B-C0A8-B331-25847193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Prototypen-Modell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F36F95-87BA-6F78-9A80-E75F64D9C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Vorabversionen verwenden im Zuge von Wasserfall, V-, W-Modell um</a:t>
            </a:r>
          </a:p>
          <a:p>
            <a:pPr lvl="1"/>
            <a:r>
              <a:rPr lang="de-DE" dirty="0"/>
              <a:t>Kundenanforderungen zu ermitteln</a:t>
            </a:r>
          </a:p>
          <a:p>
            <a:pPr lvl="1"/>
            <a:r>
              <a:rPr lang="de-DE" dirty="0"/>
              <a:t>Benutzeroberflächen demonstrieren</a:t>
            </a:r>
          </a:p>
          <a:p>
            <a:pPr lvl="1"/>
            <a:r>
              <a:rPr lang="de-DE" dirty="0"/>
              <a:t>Pilotsystem zu erstellen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E47AA3-C515-ABF2-363B-BA672261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F0646D-4A27-187B-79FB-05615AFF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502D6C-2ADE-5441-AC76-913A949D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1051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FEF8C-09FA-5E97-AFF8-4F12ACBF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890563"/>
            <a:ext cx="9083352" cy="1143000"/>
          </a:xfrm>
        </p:spPr>
        <p:txBody>
          <a:bodyPr/>
          <a:lstStyle/>
          <a:p>
            <a:r>
              <a:rPr lang="de-DE" dirty="0"/>
              <a:t>Vor- und Nachteile Prototypen-Modell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9F8254-EB71-4EE3-8405-F9AD64B09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F3848A-F7D1-7DB0-399A-226CE13184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dirty="0"/>
              <a:t>Frühzeitige Validierung von Kunden/Anwender</a:t>
            </a:r>
          </a:p>
          <a:p>
            <a:r>
              <a:rPr lang="de-DE" dirty="0"/>
              <a:t>Minimiert Entwicklungsrisiko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70D4AC-1AA1-AAE3-EB90-E09579F8E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FC0320-9C5F-22AF-73CB-F13CAF11849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dirty="0"/>
              <a:t>Hoher Entwicklungsaufwand</a:t>
            </a:r>
          </a:p>
          <a:p>
            <a:r>
              <a:rPr lang="de-DE" dirty="0"/>
              <a:t>Gefahr: Prototypen können in fertige Produkte integriert werden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D53EB2D-1A76-A1C1-6002-70914C30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E69-4B9A-4012-ABF4-65A1FCF9472D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4E9C9C-C1A0-6D8C-325E-D365B311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EEFB48-988C-CC72-FC22-11F0BFB8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6105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A193E-23A8-E08F-B909-F48C2679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Vorgehensmodelle?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2F5674-DA07-D9DD-BAD3-CBB8F77C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88432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Große Projekte</a:t>
            </a:r>
          </a:p>
          <a:p>
            <a:r>
              <a:rPr lang="de-DE" dirty="0"/>
              <a:t>Kommunikationsprobleme mit Anwender und Kunden</a:t>
            </a:r>
          </a:p>
          <a:p>
            <a:r>
              <a:rPr lang="de-DE" dirty="0"/>
              <a:t>Kosten unklar (für Kunden)</a:t>
            </a:r>
          </a:p>
          <a:p>
            <a:r>
              <a:rPr lang="de-DE" dirty="0"/>
              <a:t>Anforderungen können sich ändern (während der Entwicklung)</a:t>
            </a:r>
          </a:p>
          <a:p>
            <a:r>
              <a:rPr lang="de-DE" dirty="0"/>
              <a:t>Verknüpfung mit bestehenden Projekten/Arbeitsabläufen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86E4F-491D-BCB9-F770-DE85C4A8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F64415-DD22-904E-CB02-9A8EE8FF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F6A9C9-EE53-9035-ED0C-04232C68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693951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C2FA8-BD42-67A9-3D44-7BBA3E86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1143000"/>
          </a:xfrm>
        </p:spPr>
        <p:txBody>
          <a:bodyPr/>
          <a:lstStyle/>
          <a:p>
            <a:r>
              <a:rPr lang="de-DE" dirty="0"/>
              <a:t>Klassisches Projektmanagement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63EF6-1521-203A-16B7-CF984FAB9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31827"/>
            <a:ext cx="8229600" cy="3888432"/>
          </a:xfrm>
        </p:spPr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Produktübergabe / Vorstellung oft am Projektende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7C1AF3-371F-7A4F-4543-4A863257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B13255-F7AD-D768-43A9-A1C9ABDE5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C74083-7F36-1649-4502-1490BAA2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8026AC3-38A8-2A9F-C1D8-6CAD70079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97130"/>
            <a:ext cx="7095477" cy="326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5110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A193E-23A8-E08F-B909-F48C2679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Vorgehensmodelle? (2/2)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2F5674-DA07-D9DD-BAD3-CBB8F77C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8843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Beschreibt in Phasen die systematische Projektabwicklung</a:t>
            </a:r>
          </a:p>
          <a:p>
            <a:r>
              <a:rPr lang="de-DE" dirty="0"/>
              <a:t>Gemeinsame, verbindliche Sicht</a:t>
            </a:r>
          </a:p>
          <a:p>
            <a:pPr lvl="1"/>
            <a:r>
              <a:rPr lang="de-DE" dirty="0"/>
              <a:t>Logische und zeitliche Struktur</a:t>
            </a:r>
          </a:p>
          <a:p>
            <a:r>
              <a:rPr lang="de-DE" dirty="0"/>
              <a:t>Planbarkeit durch Vorgehensweisen</a:t>
            </a:r>
          </a:p>
          <a:p>
            <a:r>
              <a:rPr lang="de-DE" dirty="0"/>
              <a:t>Optimierung von Prozessen</a:t>
            </a:r>
          </a:p>
          <a:p>
            <a:r>
              <a:rPr lang="de-DE" dirty="0"/>
              <a:t>Automatisierungsmöglichkeiten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886E4F-491D-BCB9-F770-DE85C4A8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F64415-DD22-904E-CB02-9A8EE8FFD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F6A9C9-EE53-9035-ED0C-04232C68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94925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CCA875-1A86-1022-4E25-0DC8A310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Folgen ohne Vorgehensmodelle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DD444D-6E73-E731-4BFE-B0684AB9D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Mangelnde (Software)-Qualität</a:t>
            </a:r>
          </a:p>
          <a:p>
            <a:r>
              <a:rPr lang="de-DE" dirty="0"/>
              <a:t>Überschreitung von Budget- und Zeitrahmen</a:t>
            </a:r>
          </a:p>
          <a:p>
            <a:r>
              <a:rPr lang="de-DE" dirty="0"/>
              <a:t>Kunden</a:t>
            </a:r>
            <a:r>
              <a:rPr lang="de-DE" b="1" dirty="0"/>
              <a:t>un</a:t>
            </a:r>
            <a:r>
              <a:rPr lang="de-DE" dirty="0"/>
              <a:t>zufriedenheit</a:t>
            </a:r>
          </a:p>
          <a:p>
            <a:r>
              <a:rPr lang="de-DE" dirty="0"/>
              <a:t>Projekt scheitert (teilweise/komplett)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A89E92-B1C8-E87C-5242-DA3937F56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5EAD4A-9540-29D8-1A16-1EE00FFC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58B3AF-C663-CD5B-E4D4-C7831141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5486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1EA04B-2428-8381-7A17-4B267B8E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Vorgehensmodelle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304321-0D26-2EE5-11DE-C3ED458A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Code &amp; Fix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Wasserfallmodell,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dirty="0"/>
              <a:t>V-Modell, W-Modell,</a:t>
            </a:r>
          </a:p>
          <a:p>
            <a:pPr marL="857250" lvl="1" indent="-457200"/>
            <a:r>
              <a:rPr lang="de-DE"/>
              <a:t>Prototypen-Modell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47F07C-0F6B-763C-1FC4-73A5C229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B59266-CA63-018E-B95C-BED1E50C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7F9B85-AAD9-55F7-AF77-81283033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297424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CE894-7386-A711-913E-5CD42888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&amp; Fix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901EE8-F61C-8359-9B83-588A70D74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Einfachstes Vorgehensmodell</a:t>
            </a:r>
          </a:p>
          <a:p>
            <a:pPr lvl="1"/>
            <a:r>
              <a:rPr lang="de-DE" dirty="0"/>
              <a:t>„spontan“ Software entwickeln</a:t>
            </a:r>
          </a:p>
          <a:p>
            <a:pPr lvl="1"/>
            <a:r>
              <a:rPr lang="de-DE" dirty="0"/>
              <a:t>Probleme analysieren</a:t>
            </a:r>
          </a:p>
          <a:p>
            <a:pPr lvl="1"/>
            <a:r>
              <a:rPr lang="de-DE" dirty="0"/>
              <a:t>Testen, Debuggen</a:t>
            </a:r>
          </a:p>
          <a:p>
            <a:r>
              <a:rPr lang="de-DE" dirty="0"/>
              <a:t>Gut geeignet für kleine Ein-Personen Projekte (z.B.: Hausübungen)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A9F1BB-A6EE-9B7D-CB08-52A601C8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EBCD45-14C4-D836-81F2-12C1C118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5634D8-1382-EC35-1D10-1253CCF4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84098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6D6A8-EDC7-0144-6DD7-6C24940F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bei Code &amp; Fix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39EF1-5BC3-EADD-4AE1-8C4F589B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8229600" cy="3888432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Großer Codeumfang </a:t>
            </a:r>
            <a:r>
              <a:rPr lang="de-DE" dirty="0">
                <a:sym typeface="Wingdings" panose="05000000000000000000" pitchFamily="2" charset="2"/>
              </a:rPr>
              <a:t> große Probleme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Hoher Wartungsaufwand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Hohe Fehlerwahrscheinlichkeit</a:t>
            </a:r>
          </a:p>
          <a:p>
            <a:r>
              <a:rPr lang="de-DE" dirty="0">
                <a:sym typeface="Wingdings" panose="05000000000000000000" pitchFamily="2" charset="2"/>
              </a:rPr>
              <a:t>Große Abhängigkeiten von Einzelpersonen</a:t>
            </a:r>
          </a:p>
          <a:p>
            <a:r>
              <a:rPr lang="de-DE" dirty="0"/>
              <a:t>Paralleles arbeiten ist eine Herausforderung</a:t>
            </a:r>
          </a:p>
          <a:p>
            <a:r>
              <a:rPr lang="de-DE" dirty="0"/>
              <a:t>Schwere Planung und Steuerung von Projekten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75179C-32B9-A9CA-ABDB-04F3152D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BF4376-E240-4E53-CAE6-35D21E49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5CF943-3AD5-13D1-C613-345A8153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8884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4ED6EF-31F6-EA98-06CB-DFA37C71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Wasserfall-Modell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2452E6-CAD7-23E9-FFCC-CC1EE7731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Auch als Stage-Gate Prozess bekannt</a:t>
            </a:r>
          </a:p>
          <a:p>
            <a:r>
              <a:rPr lang="de-DE" dirty="0"/>
              <a:t>Phasenmodell</a:t>
            </a:r>
          </a:p>
          <a:p>
            <a:pPr lvl="1"/>
            <a:r>
              <a:rPr lang="de-DE" dirty="0"/>
              <a:t>eine Projektphase fließt in die nächste</a:t>
            </a:r>
          </a:p>
          <a:p>
            <a:r>
              <a:rPr lang="de-DE" dirty="0"/>
              <a:t>Fertige Meilensteine inkl. Zwischenergebnissen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9D4301-AD74-9860-C963-80BA7D7A0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D22A58-EC1F-DCEF-B04A-C9431597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76B45-1153-0BD1-94FD-B407E419C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7328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ED134A-D083-3467-E9FA-09154FEC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BE18415-6B8D-745E-C762-A7215E94E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5900" y="741492"/>
            <a:ext cx="6398468" cy="580616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93220E-0776-7849-1F3D-91DA3782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17.12.2023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E14610-F78E-AA9F-5BA8-761F2897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9F157-2C9C-00B1-0E57-C1B2DA99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0835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Z-Design">
  <a:themeElements>
    <a:clrScheme name="HTL Pattern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A22F24"/>
      </a:accent1>
      <a:accent2>
        <a:srgbClr val="FEB2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65FF"/>
      </a:hlink>
      <a:folHlink>
        <a:srgbClr val="B2A2C7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442</Words>
  <Application>Microsoft Office PowerPoint</Application>
  <PresentationFormat>Bildschirmpräsentation (4:3)</PresentationFormat>
  <Paragraphs>171</Paragraphs>
  <Slides>20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ArialMT</vt:lpstr>
      <vt:lpstr>Calibri</vt:lpstr>
      <vt:lpstr>Century Gothic</vt:lpstr>
      <vt:lpstr>Wingdings</vt:lpstr>
      <vt:lpstr>SZ-Design</vt:lpstr>
      <vt:lpstr>Klassische Projektmanagement- Vorgehensmodelle </vt:lpstr>
      <vt:lpstr>Warum Vorgehensmodelle? (1/2)</vt:lpstr>
      <vt:lpstr>Warum Vorgehensmodelle? (2/2)</vt:lpstr>
      <vt:lpstr>Folgen ohne Vorgehensmodelle</vt:lpstr>
      <vt:lpstr>Vorgehensmodelle</vt:lpstr>
      <vt:lpstr>Code &amp; Fix</vt:lpstr>
      <vt:lpstr>Probleme bei Code &amp; Fix</vt:lpstr>
      <vt:lpstr>Wasserfall-Modell</vt:lpstr>
      <vt:lpstr>PowerPoint-Präsentation</vt:lpstr>
      <vt:lpstr>Wasserfall-Modell: Kostenverteilung</vt:lpstr>
      <vt:lpstr>Vor- und Nachteile Wasserfallmodell</vt:lpstr>
      <vt:lpstr>V-Modell</vt:lpstr>
      <vt:lpstr>PowerPoint-Präsentation</vt:lpstr>
      <vt:lpstr>Vor- und Nachteile V-Modell</vt:lpstr>
      <vt:lpstr>Großer Nachteil beim V-Modell: </vt:lpstr>
      <vt:lpstr>W-Modell</vt:lpstr>
      <vt:lpstr>Vor- und Nachteile W-Modell</vt:lpstr>
      <vt:lpstr>Prototypen-Modell</vt:lpstr>
      <vt:lpstr>Vor- und Nachteile Prototypen-Modell</vt:lpstr>
      <vt:lpstr>Klassisches Projektmanagement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Titel eingeben, wenn  möglich zweizeilig.</dc:title>
  <dc:creator>Joseph</dc:creator>
  <cp:lastModifiedBy>patrick.luegbauer@gmail.com</cp:lastModifiedBy>
  <cp:revision>117</cp:revision>
  <dcterms:created xsi:type="dcterms:W3CDTF">2012-08-23T09:27:08Z</dcterms:created>
  <dcterms:modified xsi:type="dcterms:W3CDTF">2023-12-17T13:36:37Z</dcterms:modified>
</cp:coreProperties>
</file>