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88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90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69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702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703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3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5920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176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3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823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43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365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976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18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723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9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0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6DFF08F-DC6B-4601-B491-B0F83F6DD2DA}" type="datetimeFigureOut">
              <a:rPr lang="en-US" smtClean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018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0217" y="2144062"/>
            <a:ext cx="11471565" cy="1739347"/>
          </a:xfrm>
        </p:spPr>
        <p:txBody>
          <a:bodyPr/>
          <a:lstStyle/>
          <a:p>
            <a:r>
              <a:rPr lang="de-DE" dirty="0" smtClean="0"/>
              <a:t>Schaltzeichen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alphaModFix amt="9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305" y="0"/>
            <a:ext cx="2771695" cy="277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23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Kreuzschalter</a:t>
            </a:r>
            <a:endParaRPr lang="de-AT" dirty="0"/>
          </a:p>
        </p:txBody>
      </p:sp>
      <p:pic>
        <p:nvPicPr>
          <p:cNvPr id="4098" name="irc_mi" descr="http://www.space-power.de/eltech/bilder/schaltz/kreuz%202pol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3" t="9802" r="19472" b="10595"/>
          <a:stretch/>
        </p:blipFill>
        <p:spPr bwMode="auto">
          <a:xfrm>
            <a:off x="2997200" y="2921001"/>
            <a:ext cx="2717800" cy="306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2247900" y="2552701"/>
            <a:ext cx="927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S1</a:t>
            </a:r>
            <a:endParaRPr lang="de-AT" sz="4000" b="1" dirty="0"/>
          </a:p>
        </p:txBody>
      </p:sp>
      <p:sp>
        <p:nvSpPr>
          <p:cNvPr id="6" name="Textfeld 5"/>
          <p:cNvSpPr txBox="1"/>
          <p:nvPr/>
        </p:nvSpPr>
        <p:spPr>
          <a:xfrm>
            <a:off x="6426200" y="2552701"/>
            <a:ext cx="927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S1</a:t>
            </a:r>
            <a:endParaRPr lang="de-AT" sz="4000" b="1" dirty="0"/>
          </a:p>
        </p:txBody>
      </p:sp>
      <p:grpSp>
        <p:nvGrpSpPr>
          <p:cNvPr id="14" name="Gruppierung 13"/>
          <p:cNvGrpSpPr/>
          <p:nvPr/>
        </p:nvGrpSpPr>
        <p:grpSpPr>
          <a:xfrm>
            <a:off x="7263592" y="2921001"/>
            <a:ext cx="3690597" cy="2895600"/>
            <a:chOff x="7263592" y="2921001"/>
            <a:chExt cx="3690597" cy="2895600"/>
          </a:xfrm>
        </p:grpSpPr>
        <p:pic>
          <p:nvPicPr>
            <p:cNvPr id="4099" name="Bild219" descr="Symbol Lichtschalter Kreuzschaltu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227" t="10133" r="30261" b="14559"/>
            <a:stretch/>
          </p:blipFill>
          <p:spPr bwMode="auto">
            <a:xfrm>
              <a:off x="7263592" y="2921001"/>
              <a:ext cx="3690597" cy="289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395617" y="3719277"/>
              <a:ext cx="1331478" cy="1284555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68962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Taster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02919" y="2089738"/>
            <a:ext cx="9784080" cy="4206240"/>
          </a:xfrm>
        </p:spPr>
        <p:txBody>
          <a:bodyPr/>
          <a:lstStyle/>
          <a:p>
            <a:pPr marL="0" indent="0">
              <a:buNone/>
            </a:pPr>
            <a:r>
              <a:rPr lang="de-DE" sz="3200" dirty="0" smtClean="0"/>
              <a:t>Schließer</a:t>
            </a:r>
            <a:r>
              <a:rPr lang="de-DE" dirty="0" smtClean="0"/>
              <a:t>					     </a:t>
            </a:r>
            <a:r>
              <a:rPr lang="de-DE" sz="3200" dirty="0" smtClean="0"/>
              <a:t>Öffner</a:t>
            </a:r>
            <a:endParaRPr lang="de-AT" sz="3200" dirty="0"/>
          </a:p>
        </p:txBody>
      </p:sp>
      <p:pic>
        <p:nvPicPr>
          <p:cNvPr id="5122" name="Bild224" descr="Symbol Drucktas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32" t="28719" r="40715" b="28719"/>
          <a:stretch>
            <a:fillRect/>
          </a:stretch>
        </p:blipFill>
        <p:spPr bwMode="auto">
          <a:xfrm>
            <a:off x="9412488" y="3238428"/>
            <a:ext cx="2475022" cy="2427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Bild 17" descr="http://www.space-power.de/eltech/bilder/schaltz/taster%202pol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8" r="29286"/>
          <a:stretch>
            <a:fillRect/>
          </a:stretch>
        </p:blipFill>
        <p:spPr bwMode="auto">
          <a:xfrm>
            <a:off x="3066636" y="3242641"/>
            <a:ext cx="1585018" cy="2918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2342593" y="2615104"/>
            <a:ext cx="927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S1</a:t>
            </a:r>
            <a:endParaRPr lang="de-AT" sz="4000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5526409" y="2617417"/>
            <a:ext cx="927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S1</a:t>
            </a:r>
            <a:endParaRPr lang="de-AT" sz="4000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8445494" y="2614044"/>
            <a:ext cx="927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S1</a:t>
            </a:r>
            <a:endParaRPr lang="de-AT" sz="4000" b="1" dirty="0"/>
          </a:p>
        </p:txBody>
      </p:sp>
      <p:grpSp>
        <p:nvGrpSpPr>
          <p:cNvPr id="26" name="Gruppierung 25"/>
          <p:cNvGrpSpPr/>
          <p:nvPr/>
        </p:nvGrpSpPr>
        <p:grpSpPr>
          <a:xfrm>
            <a:off x="6453509" y="3173293"/>
            <a:ext cx="1918015" cy="2918445"/>
            <a:chOff x="5168732" y="3173295"/>
            <a:chExt cx="1918015" cy="2918445"/>
          </a:xfrm>
        </p:grpSpPr>
        <p:pic>
          <p:nvPicPr>
            <p:cNvPr id="5124" name="Picture 4" descr="Unbenan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945" t="41243" r="43307" b="42033"/>
            <a:stretch>
              <a:fillRect/>
            </a:stretch>
          </p:blipFill>
          <p:spPr bwMode="auto">
            <a:xfrm>
              <a:off x="5168732" y="3173295"/>
              <a:ext cx="1918015" cy="2918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" name="Gerade Verbindung 4"/>
            <p:cNvCxnSpPr/>
            <p:nvPr/>
          </p:nvCxnSpPr>
          <p:spPr>
            <a:xfrm>
              <a:off x="6284686" y="3955143"/>
              <a:ext cx="551542" cy="1320800"/>
            </a:xfrm>
            <a:prstGeom prst="line">
              <a:avLst/>
            </a:prstGeom>
            <a:ln w="730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>
              <a:off x="6850742" y="3292902"/>
              <a:ext cx="0" cy="870928"/>
            </a:xfrm>
            <a:prstGeom prst="line">
              <a:avLst/>
            </a:prstGeom>
            <a:ln w="730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>
              <a:off x="6204857" y="4192858"/>
              <a:ext cx="645885" cy="0"/>
            </a:xfrm>
            <a:prstGeom prst="line">
              <a:avLst/>
            </a:prstGeom>
            <a:ln w="730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6836228" y="5284494"/>
              <a:ext cx="0" cy="746192"/>
            </a:xfrm>
            <a:prstGeom prst="line">
              <a:avLst/>
            </a:prstGeom>
            <a:ln w="730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>
            <a:xfrm>
              <a:off x="5300239" y="4702630"/>
              <a:ext cx="1262881" cy="23238"/>
            </a:xfrm>
            <a:prstGeom prst="line">
              <a:avLst/>
            </a:prstGeom>
            <a:ln w="730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>
              <a:off x="5285725" y="4438823"/>
              <a:ext cx="0" cy="525063"/>
            </a:xfrm>
            <a:prstGeom prst="line">
              <a:avLst/>
            </a:prstGeom>
            <a:ln w="730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uppierung 28"/>
          <p:cNvGrpSpPr/>
          <p:nvPr/>
        </p:nvGrpSpPr>
        <p:grpSpPr>
          <a:xfrm>
            <a:off x="9615050" y="3408182"/>
            <a:ext cx="2029122" cy="1958400"/>
            <a:chOff x="8834821" y="3458029"/>
            <a:chExt cx="2029122" cy="1958400"/>
          </a:xfrm>
        </p:grpSpPr>
        <p:sp>
          <p:nvSpPr>
            <p:cNvPr id="28" name="Oval 27"/>
            <p:cNvSpPr/>
            <p:nvPr/>
          </p:nvSpPr>
          <p:spPr>
            <a:xfrm>
              <a:off x="8834821" y="3458029"/>
              <a:ext cx="2029122" cy="19584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9103081" y="3717229"/>
              <a:ext cx="1492601" cy="144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93630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Leuchte, allgemein</a:t>
            </a:r>
            <a:endParaRPr lang="de-AT" dirty="0"/>
          </a:p>
        </p:txBody>
      </p:sp>
      <p:sp>
        <p:nvSpPr>
          <p:cNvPr id="4" name="Textfeld 3"/>
          <p:cNvSpPr txBox="1"/>
          <p:nvPr/>
        </p:nvSpPr>
        <p:spPr>
          <a:xfrm>
            <a:off x="2292342" y="2445694"/>
            <a:ext cx="927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H1</a:t>
            </a:r>
            <a:endParaRPr lang="de-AT" sz="4000" b="1" dirty="0"/>
          </a:p>
        </p:txBody>
      </p:sp>
      <p:sp>
        <p:nvSpPr>
          <p:cNvPr id="7" name="Textfeld 6"/>
          <p:cNvSpPr txBox="1"/>
          <p:nvPr/>
        </p:nvSpPr>
        <p:spPr>
          <a:xfrm>
            <a:off x="7359720" y="2452539"/>
            <a:ext cx="927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H1</a:t>
            </a:r>
            <a:endParaRPr lang="de-AT" sz="4000" b="1" dirty="0"/>
          </a:p>
        </p:txBody>
      </p:sp>
      <p:sp>
        <p:nvSpPr>
          <p:cNvPr id="8" name="Rechteck 7"/>
          <p:cNvSpPr/>
          <p:nvPr/>
        </p:nvSpPr>
        <p:spPr>
          <a:xfrm>
            <a:off x="3552093" y="6370649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Größe 3cm</a:t>
            </a:r>
            <a:endParaRPr lang="de-AT" dirty="0"/>
          </a:p>
        </p:txBody>
      </p:sp>
      <p:sp>
        <p:nvSpPr>
          <p:cNvPr id="9" name="Rechteck 8"/>
          <p:cNvSpPr/>
          <p:nvPr/>
        </p:nvSpPr>
        <p:spPr>
          <a:xfrm>
            <a:off x="8347554" y="6370649"/>
            <a:ext cx="1438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Größe 15mm</a:t>
            </a:r>
            <a:endParaRPr lang="de-AT" dirty="0"/>
          </a:p>
        </p:txBody>
      </p:sp>
      <p:grpSp>
        <p:nvGrpSpPr>
          <p:cNvPr id="20" name="Gruppierung 19"/>
          <p:cNvGrpSpPr/>
          <p:nvPr/>
        </p:nvGrpSpPr>
        <p:grpSpPr>
          <a:xfrm>
            <a:off x="3682994" y="3089225"/>
            <a:ext cx="2731058" cy="2701975"/>
            <a:chOff x="3682994" y="3089225"/>
            <a:chExt cx="2731058" cy="2701975"/>
          </a:xfrm>
        </p:grpSpPr>
        <p:cxnSp>
          <p:nvCxnSpPr>
            <p:cNvPr id="11" name="Gerade Verbindung 10"/>
            <p:cNvCxnSpPr/>
            <p:nvPr/>
          </p:nvCxnSpPr>
          <p:spPr>
            <a:xfrm flipH="1">
              <a:off x="3682994" y="3089225"/>
              <a:ext cx="2731058" cy="2701975"/>
            </a:xfrm>
            <a:prstGeom prst="line">
              <a:avLst/>
            </a:prstGeom>
            <a:ln w="1111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/>
          </p:nvCxnSpPr>
          <p:spPr>
            <a:xfrm>
              <a:off x="3682994" y="3089225"/>
              <a:ext cx="2731058" cy="2701975"/>
            </a:xfrm>
            <a:prstGeom prst="line">
              <a:avLst/>
            </a:prstGeom>
            <a:ln w="1111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uppierung 21"/>
          <p:cNvGrpSpPr/>
          <p:nvPr/>
        </p:nvGrpSpPr>
        <p:grpSpPr>
          <a:xfrm>
            <a:off x="8699810" y="3160425"/>
            <a:ext cx="733702" cy="728870"/>
            <a:chOff x="3682994" y="3089225"/>
            <a:chExt cx="2731058" cy="2701975"/>
          </a:xfrm>
        </p:grpSpPr>
        <p:cxnSp>
          <p:nvCxnSpPr>
            <p:cNvPr id="23" name="Gerade Verbindung 22"/>
            <p:cNvCxnSpPr/>
            <p:nvPr/>
          </p:nvCxnSpPr>
          <p:spPr>
            <a:xfrm flipH="1">
              <a:off x="3682994" y="3140765"/>
              <a:ext cx="2731058" cy="2650435"/>
            </a:xfrm>
            <a:prstGeom prst="line">
              <a:avLst/>
            </a:prstGeom>
            <a:ln w="1111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3682994" y="3089225"/>
              <a:ext cx="2731058" cy="2701975"/>
            </a:xfrm>
            <a:prstGeom prst="line">
              <a:avLst/>
            </a:prstGeom>
            <a:ln w="1111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770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 smtClean="0"/>
              <a:t>Schukosteckdose</a:t>
            </a:r>
            <a:endParaRPr lang="de-AT" dirty="0"/>
          </a:p>
        </p:txBody>
      </p:sp>
      <p:pic>
        <p:nvPicPr>
          <p:cNvPr id="7170" name="Bild 18" descr="http://www.space-power.de/eltech/bilder/schaltz/schukosteckdos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5" t="15813" r="22047" b="10028"/>
          <a:stretch>
            <a:fillRect/>
          </a:stretch>
        </p:blipFill>
        <p:spPr bwMode="auto">
          <a:xfrm>
            <a:off x="8248882" y="2476500"/>
            <a:ext cx="2454204" cy="3755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1492482" y="1936419"/>
            <a:ext cx="927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X1</a:t>
            </a:r>
            <a:endParaRPr lang="de-AT" sz="4000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7321782" y="1936419"/>
            <a:ext cx="927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X1</a:t>
            </a:r>
            <a:endParaRPr lang="de-AT" sz="4000" b="1" dirty="0"/>
          </a:p>
        </p:txBody>
      </p:sp>
      <p:grpSp>
        <p:nvGrpSpPr>
          <p:cNvPr id="7" name="Gruppierung 6"/>
          <p:cNvGrpSpPr/>
          <p:nvPr/>
        </p:nvGrpSpPr>
        <p:grpSpPr>
          <a:xfrm>
            <a:off x="2212339" y="3077021"/>
            <a:ext cx="3975099" cy="1973744"/>
            <a:chOff x="2252979" y="3272458"/>
            <a:chExt cx="3975099" cy="1973744"/>
          </a:xfrm>
        </p:grpSpPr>
        <p:pic>
          <p:nvPicPr>
            <p:cNvPr id="1026" name="Picture 2" descr="http://www.allmystery.de/i/tPAAHz0_stromlauf_steckdose.gif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56" t="40231" r="8450" b="26153"/>
            <a:stretch/>
          </p:blipFill>
          <p:spPr bwMode="auto">
            <a:xfrm>
              <a:off x="2252979" y="3272458"/>
              <a:ext cx="3975099" cy="1973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Bogen 5"/>
            <p:cNvSpPr/>
            <p:nvPr/>
          </p:nvSpPr>
          <p:spPr>
            <a:xfrm>
              <a:off x="3799840" y="4333688"/>
              <a:ext cx="924559" cy="817432"/>
            </a:xfrm>
            <a:prstGeom prst="arc">
              <a:avLst>
                <a:gd name="adj1" fmla="val 10550421"/>
                <a:gd name="adj2" fmla="val 0"/>
              </a:avLst>
            </a:prstGeom>
            <a:ln w="9842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Bogen 9"/>
            <p:cNvSpPr/>
            <p:nvPr/>
          </p:nvSpPr>
          <p:spPr>
            <a:xfrm>
              <a:off x="2529840" y="4323528"/>
              <a:ext cx="942974" cy="853440"/>
            </a:xfrm>
            <a:prstGeom prst="arc">
              <a:avLst>
                <a:gd name="adj1" fmla="val 10417185"/>
                <a:gd name="adj2" fmla="val 0"/>
              </a:avLst>
            </a:prstGeom>
            <a:ln w="9842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Bogen 10"/>
            <p:cNvSpPr/>
            <p:nvPr/>
          </p:nvSpPr>
          <p:spPr>
            <a:xfrm>
              <a:off x="5100319" y="4338320"/>
              <a:ext cx="944881" cy="907882"/>
            </a:xfrm>
            <a:prstGeom prst="arc">
              <a:avLst>
                <a:gd name="adj1" fmla="val 10550421"/>
                <a:gd name="adj2" fmla="val 0"/>
              </a:avLst>
            </a:prstGeom>
            <a:ln w="9842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" name="Bogen 12"/>
          <p:cNvSpPr/>
          <p:nvPr/>
        </p:nvSpPr>
        <p:spPr>
          <a:xfrm>
            <a:off x="8554720" y="4754880"/>
            <a:ext cx="1838960" cy="1696719"/>
          </a:xfrm>
          <a:prstGeom prst="arc">
            <a:avLst>
              <a:gd name="adj1" fmla="val 10550421"/>
              <a:gd name="adj2" fmla="val 0"/>
            </a:avLst>
          </a:prstGeom>
          <a:ln w="1587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429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Leitung allgemein</a:t>
            </a:r>
            <a:endParaRPr lang="de-AT" dirty="0"/>
          </a:p>
        </p:txBody>
      </p:sp>
      <p:cxnSp>
        <p:nvCxnSpPr>
          <p:cNvPr id="5" name="Gerader Verbinder 4"/>
          <p:cNvCxnSpPr/>
          <p:nvPr/>
        </p:nvCxnSpPr>
        <p:spPr>
          <a:xfrm>
            <a:off x="2397512" y="3947532"/>
            <a:ext cx="7393259" cy="1115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1470412" y="3441701"/>
            <a:ext cx="927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L1</a:t>
            </a:r>
            <a:endParaRPr lang="de-AT" sz="4000" b="1" dirty="0"/>
          </a:p>
        </p:txBody>
      </p:sp>
    </p:spTree>
    <p:extLst>
      <p:ext uri="{BB962C8B-B14F-4D97-AF65-F5344CB8AC3E}">
        <p14:creationId xmlns:p14="http://schemas.microsoft.com/office/powerpoint/2010/main" val="278342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8513" y="624443"/>
            <a:ext cx="8930747" cy="2110382"/>
          </a:xfrm>
        </p:spPr>
        <p:txBody>
          <a:bodyPr/>
          <a:lstStyle/>
          <a:p>
            <a:pPr algn="ctr"/>
            <a:r>
              <a:rPr lang="de-DE" smtClean="0"/>
              <a:t>Schutzleiter</a:t>
            </a:r>
            <a:endParaRPr lang="de-AT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cxnSp>
        <p:nvCxnSpPr>
          <p:cNvPr id="5" name="Gerader Verbinder 4"/>
          <p:cNvCxnSpPr/>
          <p:nvPr/>
        </p:nvCxnSpPr>
        <p:spPr>
          <a:xfrm>
            <a:off x="2572278" y="3750527"/>
            <a:ext cx="7672039" cy="11151"/>
          </a:xfrm>
          <a:prstGeom prst="line">
            <a:avLst/>
          </a:prstGeom>
          <a:ln w="88900">
            <a:solidFill>
              <a:srgbClr val="00B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1327871" y="3198713"/>
            <a:ext cx="927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err="1" smtClean="0"/>
              <a:t>Pe</a:t>
            </a:r>
            <a:endParaRPr lang="de-AT" sz="4000" b="1" dirty="0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5517" y="755290"/>
            <a:ext cx="1658257" cy="1658257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356" y="850505"/>
            <a:ext cx="1658257" cy="1658257"/>
          </a:xfrm>
          <a:prstGeom prst="rect">
            <a:avLst/>
          </a:prstGeom>
        </p:spPr>
      </p:pic>
      <p:cxnSp>
        <p:nvCxnSpPr>
          <p:cNvPr id="9" name="Gerader Verbinder 4"/>
          <p:cNvCxnSpPr/>
          <p:nvPr/>
        </p:nvCxnSpPr>
        <p:spPr>
          <a:xfrm>
            <a:off x="2572278" y="4540167"/>
            <a:ext cx="7393259" cy="1115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4"/>
          <p:cNvCxnSpPr/>
          <p:nvPr/>
        </p:nvCxnSpPr>
        <p:spPr>
          <a:xfrm>
            <a:off x="3292699" y="4271493"/>
            <a:ext cx="334421" cy="20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4"/>
          <p:cNvCxnSpPr/>
          <p:nvPr/>
        </p:nvCxnSpPr>
        <p:spPr>
          <a:xfrm flipV="1">
            <a:off x="3146738" y="4288165"/>
            <a:ext cx="330823" cy="44696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/>
          <p:cNvSpPr/>
          <p:nvPr/>
        </p:nvSpPr>
        <p:spPr>
          <a:xfrm>
            <a:off x="1428750" y="4271493"/>
            <a:ext cx="8262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err="1"/>
              <a:t>Pe</a:t>
            </a:r>
            <a:endParaRPr lang="de-AT" sz="4000" b="1" dirty="0"/>
          </a:p>
        </p:txBody>
      </p:sp>
    </p:spTree>
    <p:extLst>
      <p:ext uri="{BB962C8B-B14F-4D97-AF65-F5344CB8AC3E}">
        <p14:creationId xmlns:p14="http://schemas.microsoft.com/office/powerpoint/2010/main" val="389336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Neutralleiter</a:t>
            </a:r>
            <a:endParaRPr lang="de-AT" dirty="0"/>
          </a:p>
        </p:txBody>
      </p:sp>
      <p:sp>
        <p:nvSpPr>
          <p:cNvPr id="5" name="Textfeld 4"/>
          <p:cNvSpPr txBox="1"/>
          <p:nvPr/>
        </p:nvSpPr>
        <p:spPr>
          <a:xfrm>
            <a:off x="2108291" y="3254514"/>
            <a:ext cx="927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N</a:t>
            </a:r>
            <a:endParaRPr lang="de-AT" sz="4000" b="1" dirty="0"/>
          </a:p>
        </p:txBody>
      </p:sp>
      <p:cxnSp>
        <p:nvCxnSpPr>
          <p:cNvPr id="7" name="Gerade Verbindung 6"/>
          <p:cNvCxnSpPr/>
          <p:nvPr/>
        </p:nvCxnSpPr>
        <p:spPr>
          <a:xfrm flipV="1">
            <a:off x="3124998" y="3691218"/>
            <a:ext cx="682935" cy="2008"/>
          </a:xfrm>
          <a:prstGeom prst="line">
            <a:avLst/>
          </a:prstGeom>
          <a:ln w="889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 flipV="1">
            <a:off x="4382297" y="3691218"/>
            <a:ext cx="682935" cy="2008"/>
          </a:xfrm>
          <a:prstGeom prst="line">
            <a:avLst/>
          </a:prstGeom>
          <a:ln w="889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 flipV="1">
            <a:off x="5639596" y="3691218"/>
            <a:ext cx="682935" cy="2008"/>
          </a:xfrm>
          <a:prstGeom prst="line">
            <a:avLst/>
          </a:prstGeom>
          <a:ln w="889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 flipV="1">
            <a:off x="6896895" y="3691218"/>
            <a:ext cx="682935" cy="2008"/>
          </a:xfrm>
          <a:prstGeom prst="line">
            <a:avLst/>
          </a:prstGeom>
          <a:ln w="889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flipV="1">
            <a:off x="8154194" y="3691218"/>
            <a:ext cx="682935" cy="2008"/>
          </a:xfrm>
          <a:prstGeom prst="line">
            <a:avLst/>
          </a:prstGeom>
          <a:ln w="889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 flipV="1">
            <a:off x="9411493" y="3691218"/>
            <a:ext cx="682935" cy="2008"/>
          </a:xfrm>
          <a:prstGeom prst="line">
            <a:avLst/>
          </a:prstGeom>
          <a:ln w="889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9071368" y="3691141"/>
            <a:ext cx="105886" cy="77"/>
          </a:xfrm>
          <a:prstGeom prst="line">
            <a:avLst/>
          </a:prstGeom>
          <a:ln w="889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>
            <a:off x="7814069" y="3691064"/>
            <a:ext cx="105886" cy="77"/>
          </a:xfrm>
          <a:prstGeom prst="line">
            <a:avLst/>
          </a:prstGeom>
          <a:ln w="889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6581301" y="3699304"/>
            <a:ext cx="105886" cy="77"/>
          </a:xfrm>
          <a:prstGeom prst="line">
            <a:avLst/>
          </a:prstGeom>
          <a:ln w="889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5299471" y="3690987"/>
            <a:ext cx="105886" cy="77"/>
          </a:xfrm>
          <a:prstGeom prst="line">
            <a:avLst/>
          </a:prstGeom>
          <a:ln w="889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>
            <a:off x="4038848" y="3690987"/>
            <a:ext cx="105886" cy="77"/>
          </a:xfrm>
          <a:prstGeom prst="line">
            <a:avLst/>
          </a:prstGeom>
          <a:ln w="889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nhaltsplatzhalter 2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de-DE" sz="3600" dirty="0" smtClean="0"/>
              <a:t>  </a:t>
            </a:r>
            <a:r>
              <a:rPr lang="de-DE" sz="3600" b="1" dirty="0" smtClean="0"/>
              <a:t>N</a:t>
            </a:r>
            <a:endParaRPr lang="de-DE" sz="3600" b="1" dirty="0"/>
          </a:p>
        </p:txBody>
      </p:sp>
      <p:cxnSp>
        <p:nvCxnSpPr>
          <p:cNvPr id="26" name="Gerader Verbinder 4"/>
          <p:cNvCxnSpPr/>
          <p:nvPr/>
        </p:nvCxnSpPr>
        <p:spPr>
          <a:xfrm>
            <a:off x="3124998" y="4229099"/>
            <a:ext cx="6969430" cy="218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4"/>
          <p:cNvCxnSpPr/>
          <p:nvPr/>
        </p:nvCxnSpPr>
        <p:spPr>
          <a:xfrm flipV="1">
            <a:off x="3708025" y="4018209"/>
            <a:ext cx="330823" cy="44696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991625" y="3906591"/>
            <a:ext cx="146786" cy="1287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623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Verbindungsstelle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8"/>
            <a:r>
              <a:rPr lang="de-AT" dirty="0" smtClean="0"/>
              <a:t>Max.4mm</a:t>
            </a:r>
            <a:endParaRPr lang="de-AT" dirty="0"/>
          </a:p>
        </p:txBody>
      </p:sp>
      <p:sp>
        <p:nvSpPr>
          <p:cNvPr id="4" name="Ellipse 3"/>
          <p:cNvSpPr/>
          <p:nvPr/>
        </p:nvSpPr>
        <p:spPr>
          <a:xfrm>
            <a:off x="6106814" y="2843706"/>
            <a:ext cx="947854" cy="880946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121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Klemme</a:t>
            </a:r>
            <a:endParaRPr lang="de-AT" dirty="0"/>
          </a:p>
        </p:txBody>
      </p:sp>
      <p:sp>
        <p:nvSpPr>
          <p:cNvPr id="4" name="Rechteck 3"/>
          <p:cNvSpPr/>
          <p:nvPr/>
        </p:nvSpPr>
        <p:spPr>
          <a:xfrm>
            <a:off x="3792338" y="2826834"/>
            <a:ext cx="1170878" cy="2575931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Textfeld 4"/>
          <p:cNvSpPr txBox="1"/>
          <p:nvPr/>
        </p:nvSpPr>
        <p:spPr>
          <a:xfrm>
            <a:off x="2401840" y="2298701"/>
            <a:ext cx="927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X1</a:t>
            </a:r>
            <a:endParaRPr lang="de-AT" sz="4000" b="1" dirty="0"/>
          </a:p>
        </p:txBody>
      </p:sp>
      <p:sp>
        <p:nvSpPr>
          <p:cNvPr id="6" name="Textfeld 5"/>
          <p:cNvSpPr txBox="1"/>
          <p:nvPr/>
        </p:nvSpPr>
        <p:spPr>
          <a:xfrm>
            <a:off x="6817112" y="2298701"/>
            <a:ext cx="927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>
                <a:solidFill>
                  <a:schemeClr val="bg1"/>
                </a:solidFill>
              </a:rPr>
              <a:t>X2</a:t>
            </a:r>
            <a:endParaRPr lang="de-AT" sz="4000" b="1" dirty="0">
              <a:solidFill>
                <a:schemeClr val="bg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7518400" y="3130549"/>
            <a:ext cx="2032000" cy="1968500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" name="Rechteck 2"/>
          <p:cNvSpPr/>
          <p:nvPr/>
        </p:nvSpPr>
        <p:spPr>
          <a:xfrm>
            <a:off x="3521613" y="5530334"/>
            <a:ext cx="1712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Größe 5x15mm</a:t>
            </a:r>
            <a:endParaRPr lang="de-AT" dirty="0"/>
          </a:p>
        </p:txBody>
      </p:sp>
      <p:sp>
        <p:nvSpPr>
          <p:cNvPr id="8" name="Rechteck 7"/>
          <p:cNvSpPr/>
          <p:nvPr/>
        </p:nvSpPr>
        <p:spPr>
          <a:xfrm>
            <a:off x="7582408" y="5533381"/>
            <a:ext cx="1342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Größe 4mm</a:t>
            </a:r>
            <a:endParaRPr lang="de-AT" dirty="0"/>
          </a:p>
        </p:txBody>
      </p:sp>
      <p:sp>
        <p:nvSpPr>
          <p:cNvPr id="9" name="Textfeld 8"/>
          <p:cNvSpPr txBox="1"/>
          <p:nvPr/>
        </p:nvSpPr>
        <p:spPr>
          <a:xfrm>
            <a:off x="6591300" y="2208418"/>
            <a:ext cx="927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X1</a:t>
            </a:r>
            <a:endParaRPr lang="de-AT" sz="4000" b="1" dirty="0"/>
          </a:p>
        </p:txBody>
      </p:sp>
    </p:spTree>
    <p:extLst>
      <p:ext uri="{BB962C8B-B14F-4D97-AF65-F5344CB8AC3E}">
        <p14:creationId xmlns:p14="http://schemas.microsoft.com/office/powerpoint/2010/main" val="395554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Ausschalter</a:t>
            </a:r>
            <a:endParaRPr lang="de-AT" dirty="0"/>
          </a:p>
        </p:txBody>
      </p:sp>
      <p:pic>
        <p:nvPicPr>
          <p:cNvPr id="1026" name="irc_mi" descr="http://www.space-power.de/eltech/bilder/schaltz/aus%202pol.gif"/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97" r="27705"/>
          <a:stretch/>
        </p:blipFill>
        <p:spPr bwMode="auto">
          <a:xfrm>
            <a:off x="3175000" y="2286137"/>
            <a:ext cx="1803400" cy="3462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2247900" y="2552701"/>
            <a:ext cx="927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S1</a:t>
            </a:r>
            <a:endParaRPr lang="de-AT" sz="4000" b="1" dirty="0"/>
          </a:p>
        </p:txBody>
      </p:sp>
      <p:sp>
        <p:nvSpPr>
          <p:cNvPr id="6" name="Textfeld 5"/>
          <p:cNvSpPr txBox="1"/>
          <p:nvPr/>
        </p:nvSpPr>
        <p:spPr>
          <a:xfrm>
            <a:off x="6819899" y="2552701"/>
            <a:ext cx="927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S1</a:t>
            </a:r>
            <a:endParaRPr lang="de-AT" sz="4000" b="1" dirty="0"/>
          </a:p>
        </p:txBody>
      </p:sp>
      <p:sp>
        <p:nvSpPr>
          <p:cNvPr id="7" name="Rechteck 6"/>
          <p:cNvSpPr/>
          <p:nvPr/>
        </p:nvSpPr>
        <p:spPr>
          <a:xfrm>
            <a:off x="7746999" y="5228585"/>
            <a:ext cx="2294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Kreisgröße </a:t>
            </a:r>
            <a:r>
              <a:rPr lang="de-DE" dirty="0" err="1" smtClean="0"/>
              <a:t>max</a:t>
            </a:r>
            <a:r>
              <a:rPr lang="de-DE" dirty="0" smtClean="0"/>
              <a:t> 6 mm</a:t>
            </a:r>
            <a:endParaRPr lang="de-AT" dirty="0"/>
          </a:p>
        </p:txBody>
      </p:sp>
      <p:sp>
        <p:nvSpPr>
          <p:cNvPr id="8" name="Rechteck 7"/>
          <p:cNvSpPr/>
          <p:nvPr/>
        </p:nvSpPr>
        <p:spPr>
          <a:xfrm>
            <a:off x="5118104" y="3324710"/>
            <a:ext cx="1701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Höhe max. 2cm</a:t>
            </a:r>
            <a:endParaRPr lang="de-AT" dirty="0"/>
          </a:p>
        </p:txBody>
      </p:sp>
      <p:grpSp>
        <p:nvGrpSpPr>
          <p:cNvPr id="3" name="Gruppierung 2"/>
          <p:cNvGrpSpPr/>
          <p:nvPr/>
        </p:nvGrpSpPr>
        <p:grpSpPr>
          <a:xfrm>
            <a:off x="7911591" y="2973325"/>
            <a:ext cx="2247901" cy="1905000"/>
            <a:chOff x="7911591" y="2973325"/>
            <a:chExt cx="2247901" cy="1905000"/>
          </a:xfrm>
        </p:grpSpPr>
        <p:pic>
          <p:nvPicPr>
            <p:cNvPr id="1027" name="Bild215" descr="Symbol Lichtschalter Ausschaltung einpoli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469" t="20469" r="36112" b="24596"/>
            <a:stretch/>
          </p:blipFill>
          <p:spPr bwMode="auto">
            <a:xfrm>
              <a:off x="7911591" y="2973325"/>
              <a:ext cx="2247901" cy="190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7996107" y="3667587"/>
              <a:ext cx="1147893" cy="110744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98387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Serienschalter</a:t>
            </a:r>
            <a:endParaRPr lang="de-AT" dirty="0"/>
          </a:p>
        </p:txBody>
      </p:sp>
      <p:sp>
        <p:nvSpPr>
          <p:cNvPr id="5" name="Textfeld 4"/>
          <p:cNvSpPr txBox="1"/>
          <p:nvPr/>
        </p:nvSpPr>
        <p:spPr>
          <a:xfrm>
            <a:off x="1917700" y="2235201"/>
            <a:ext cx="927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S1</a:t>
            </a:r>
            <a:endParaRPr lang="de-AT" sz="4000" b="1" dirty="0"/>
          </a:p>
        </p:txBody>
      </p:sp>
      <p:sp>
        <p:nvSpPr>
          <p:cNvPr id="6" name="Textfeld 5"/>
          <p:cNvSpPr txBox="1"/>
          <p:nvPr/>
        </p:nvSpPr>
        <p:spPr>
          <a:xfrm>
            <a:off x="6786309" y="2235201"/>
            <a:ext cx="927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S1</a:t>
            </a:r>
            <a:endParaRPr lang="de-AT" sz="4000" b="1" dirty="0"/>
          </a:p>
        </p:txBody>
      </p:sp>
      <p:grpSp>
        <p:nvGrpSpPr>
          <p:cNvPr id="2048" name="Gruppierung 2047"/>
          <p:cNvGrpSpPr/>
          <p:nvPr/>
        </p:nvGrpSpPr>
        <p:grpSpPr>
          <a:xfrm>
            <a:off x="2655602" y="3063980"/>
            <a:ext cx="4010206" cy="2902232"/>
            <a:chOff x="2655602" y="3063980"/>
            <a:chExt cx="4010206" cy="2902232"/>
          </a:xfrm>
        </p:grpSpPr>
        <p:grpSp>
          <p:nvGrpSpPr>
            <p:cNvPr id="14" name="Gruppierung 13"/>
            <p:cNvGrpSpPr/>
            <p:nvPr/>
          </p:nvGrpSpPr>
          <p:grpSpPr>
            <a:xfrm>
              <a:off x="2655602" y="3063980"/>
              <a:ext cx="4010206" cy="2902232"/>
              <a:chOff x="2655602" y="3063980"/>
              <a:chExt cx="4010206" cy="2902232"/>
            </a:xfrm>
          </p:grpSpPr>
          <p:grpSp>
            <p:nvGrpSpPr>
              <p:cNvPr id="9" name="Gruppierung 8"/>
              <p:cNvGrpSpPr/>
              <p:nvPr/>
            </p:nvGrpSpPr>
            <p:grpSpPr>
              <a:xfrm>
                <a:off x="2655602" y="3063980"/>
                <a:ext cx="4010206" cy="2902232"/>
                <a:chOff x="2655602" y="3063980"/>
                <a:chExt cx="4010206" cy="2902232"/>
              </a:xfrm>
            </p:grpSpPr>
            <p:grpSp>
              <p:nvGrpSpPr>
                <p:cNvPr id="4" name="Gruppierung 3"/>
                <p:cNvGrpSpPr/>
                <p:nvPr/>
              </p:nvGrpSpPr>
              <p:grpSpPr>
                <a:xfrm>
                  <a:off x="2655602" y="3063980"/>
                  <a:ext cx="4010206" cy="2902232"/>
                  <a:chOff x="2655602" y="3063980"/>
                  <a:chExt cx="4010206" cy="2902232"/>
                </a:xfrm>
              </p:grpSpPr>
              <p:grpSp>
                <p:nvGrpSpPr>
                  <p:cNvPr id="17" name="Gruppieren 16"/>
                  <p:cNvGrpSpPr/>
                  <p:nvPr/>
                </p:nvGrpSpPr>
                <p:grpSpPr>
                  <a:xfrm>
                    <a:off x="2655602" y="3063980"/>
                    <a:ext cx="4010206" cy="2902232"/>
                    <a:chOff x="2655602" y="3063980"/>
                    <a:chExt cx="4010206" cy="2902232"/>
                  </a:xfrm>
                </p:grpSpPr>
                <p:grpSp>
                  <p:nvGrpSpPr>
                    <p:cNvPr id="15" name="Gruppieren 14"/>
                    <p:cNvGrpSpPr/>
                    <p:nvPr/>
                  </p:nvGrpSpPr>
                  <p:grpSpPr>
                    <a:xfrm>
                      <a:off x="2655602" y="3067593"/>
                      <a:ext cx="4010206" cy="2898619"/>
                      <a:chOff x="2635921" y="3067594"/>
                      <a:chExt cx="3459038" cy="2307097"/>
                    </a:xfrm>
                  </p:grpSpPr>
                  <p:pic>
                    <p:nvPicPr>
                      <p:cNvPr id="3" name="Grafik 2"/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lum bright="9000" contrast="93000"/>
                      </a:blip>
                      <a:stretch>
                        <a:fillRect/>
                      </a:stretch>
                    </p:blipFill>
                    <p:spPr>
                      <a:xfrm>
                        <a:off x="2635923" y="3067594"/>
                        <a:ext cx="3459036" cy="2307097"/>
                      </a:xfrm>
                      <a:prstGeom prst="rect">
                        <a:avLst/>
                      </a:prstGeom>
                    </p:spPr>
                  </p:pic>
                  <p:cxnSp>
                    <p:nvCxnSpPr>
                      <p:cNvPr id="7" name="Gerader Verbinder 6"/>
                      <p:cNvCxnSpPr/>
                      <p:nvPr/>
                    </p:nvCxnSpPr>
                    <p:spPr>
                      <a:xfrm>
                        <a:off x="4014439" y="3628887"/>
                        <a:ext cx="792000" cy="0"/>
                      </a:xfrm>
                      <a:prstGeom prst="line">
                        <a:avLst/>
                      </a:prstGeom>
                      <a:ln w="412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" name="Rechteck 7"/>
                      <p:cNvSpPr/>
                      <p:nvPr/>
                    </p:nvSpPr>
                    <p:spPr>
                      <a:xfrm>
                        <a:off x="4895648" y="3077739"/>
                        <a:ext cx="1188504" cy="95900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AT"/>
                      </a:p>
                    </p:txBody>
                  </p:sp>
                  <p:sp>
                    <p:nvSpPr>
                      <p:cNvPr id="11" name="Rechteck 10"/>
                      <p:cNvSpPr/>
                      <p:nvPr/>
                    </p:nvSpPr>
                    <p:spPr>
                      <a:xfrm>
                        <a:off x="4928839" y="4594303"/>
                        <a:ext cx="1154969" cy="7803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AT"/>
                      </a:p>
                    </p:txBody>
                  </p:sp>
                  <p:sp>
                    <p:nvSpPr>
                      <p:cNvPr id="12" name="Rechteck 11"/>
                      <p:cNvSpPr/>
                      <p:nvPr/>
                    </p:nvSpPr>
                    <p:spPr>
                      <a:xfrm>
                        <a:off x="4034952" y="3652819"/>
                        <a:ext cx="742527" cy="16995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AT"/>
                      </a:p>
                    </p:txBody>
                  </p:sp>
                  <p:sp>
                    <p:nvSpPr>
                      <p:cNvPr id="13" name="Rechteck 12"/>
                      <p:cNvSpPr/>
                      <p:nvPr/>
                    </p:nvSpPr>
                    <p:spPr>
                      <a:xfrm>
                        <a:off x="2635921" y="3067594"/>
                        <a:ext cx="1177268" cy="10036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AT"/>
                      </a:p>
                    </p:txBody>
                  </p:sp>
                  <p:cxnSp>
                    <p:nvCxnSpPr>
                      <p:cNvPr id="10" name="Gerader Verbinder 9"/>
                      <p:cNvCxnSpPr/>
                      <p:nvPr/>
                    </p:nvCxnSpPr>
                    <p:spPr>
                      <a:xfrm>
                        <a:off x="5865780" y="4123676"/>
                        <a:ext cx="0" cy="27878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" name="Gerader Verbinder 15"/>
                      <p:cNvCxnSpPr/>
                      <p:nvPr/>
                    </p:nvCxnSpPr>
                    <p:spPr>
                      <a:xfrm>
                        <a:off x="2836723" y="4123676"/>
                        <a:ext cx="0" cy="27878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8" name="Rechteck 17"/>
                      <p:cNvSpPr/>
                      <p:nvPr/>
                    </p:nvSpPr>
                    <p:spPr>
                      <a:xfrm>
                        <a:off x="2640106" y="4572001"/>
                        <a:ext cx="1154969" cy="7803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AT"/>
                      </a:p>
                    </p:txBody>
                  </p:sp>
                </p:grpSp>
                <p:sp>
                  <p:nvSpPr>
                    <p:cNvPr id="20" name="Rechteck 19"/>
                    <p:cNvSpPr/>
                    <p:nvPr/>
                  </p:nvSpPr>
                  <p:spPr>
                    <a:xfrm>
                      <a:off x="4253775" y="3063980"/>
                      <a:ext cx="1416759" cy="5649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AT"/>
                    </a:p>
                  </p:txBody>
                </p:sp>
              </p:grpSp>
              <p:sp>
                <p:nvSpPr>
                  <p:cNvPr id="19" name="Rechteck 18"/>
                  <p:cNvSpPr/>
                  <p:nvPr/>
                </p:nvSpPr>
                <p:spPr>
                  <a:xfrm>
                    <a:off x="2934057" y="3550190"/>
                    <a:ext cx="1006357" cy="102652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AT"/>
                  </a:p>
                </p:txBody>
              </p:sp>
              <p:sp>
                <p:nvSpPr>
                  <p:cNvPr id="21" name="Rechteck 20"/>
                  <p:cNvSpPr/>
                  <p:nvPr/>
                </p:nvSpPr>
                <p:spPr>
                  <a:xfrm>
                    <a:off x="2757203" y="3988114"/>
                    <a:ext cx="1364856" cy="36943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AT"/>
                  </a:p>
                </p:txBody>
              </p:sp>
              <p:sp>
                <p:nvSpPr>
                  <p:cNvPr id="22" name="Rechteck 21"/>
                  <p:cNvSpPr/>
                  <p:nvPr/>
                </p:nvSpPr>
                <p:spPr>
                  <a:xfrm>
                    <a:off x="5442811" y="3294252"/>
                    <a:ext cx="866708" cy="126093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AT"/>
                  </a:p>
                </p:txBody>
              </p:sp>
              <p:sp>
                <p:nvSpPr>
                  <p:cNvPr id="23" name="Rechteck 22"/>
                  <p:cNvSpPr/>
                  <p:nvPr/>
                </p:nvSpPr>
                <p:spPr>
                  <a:xfrm>
                    <a:off x="5963645" y="4616875"/>
                    <a:ext cx="391169" cy="104791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AT"/>
                  </a:p>
                </p:txBody>
              </p:sp>
            </p:grpSp>
            <p:sp>
              <p:nvSpPr>
                <p:cNvPr id="24" name="Rechteck 23"/>
                <p:cNvSpPr/>
                <p:nvPr/>
              </p:nvSpPr>
              <p:spPr>
                <a:xfrm>
                  <a:off x="4107829" y="4401992"/>
                  <a:ext cx="1124570" cy="4457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/>
                </a:p>
              </p:txBody>
            </p:sp>
            <p:sp>
              <p:nvSpPr>
                <p:cNvPr id="25" name="Rechteck 24"/>
                <p:cNvSpPr/>
                <p:nvPr/>
              </p:nvSpPr>
              <p:spPr>
                <a:xfrm>
                  <a:off x="3766310" y="3089289"/>
                  <a:ext cx="1166916" cy="43823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/>
                </a:p>
              </p:txBody>
            </p:sp>
            <p:sp>
              <p:nvSpPr>
                <p:cNvPr id="26" name="Rechteck 25"/>
                <p:cNvSpPr/>
                <p:nvPr/>
              </p:nvSpPr>
              <p:spPr>
                <a:xfrm>
                  <a:off x="4351589" y="3291846"/>
                  <a:ext cx="1124570" cy="4457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/>
                </a:p>
              </p:txBody>
            </p:sp>
            <p:sp>
              <p:nvSpPr>
                <p:cNvPr id="27" name="Rechteck 26"/>
                <p:cNvSpPr/>
                <p:nvPr/>
              </p:nvSpPr>
              <p:spPr>
                <a:xfrm flipV="1">
                  <a:off x="4196455" y="4025306"/>
                  <a:ext cx="411431" cy="1172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/>
                </a:p>
              </p:txBody>
            </p:sp>
            <p:sp>
              <p:nvSpPr>
                <p:cNvPr id="28" name="Rechteck 27"/>
                <p:cNvSpPr/>
                <p:nvPr/>
              </p:nvSpPr>
              <p:spPr>
                <a:xfrm>
                  <a:off x="2921186" y="4651474"/>
                  <a:ext cx="381333" cy="61845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/>
                </a:p>
              </p:txBody>
            </p:sp>
            <p:sp>
              <p:nvSpPr>
                <p:cNvPr id="29" name="Rechteck 28"/>
                <p:cNvSpPr/>
                <p:nvPr/>
              </p:nvSpPr>
              <p:spPr>
                <a:xfrm>
                  <a:off x="3584478" y="4334799"/>
                  <a:ext cx="138261" cy="41101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/>
                </a:p>
              </p:txBody>
            </p:sp>
            <p:sp>
              <p:nvSpPr>
                <p:cNvPr id="30" name="Rechteck 29"/>
                <p:cNvSpPr/>
                <p:nvPr/>
              </p:nvSpPr>
              <p:spPr>
                <a:xfrm>
                  <a:off x="5628818" y="4334799"/>
                  <a:ext cx="138261" cy="41101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/>
                </a:p>
              </p:txBody>
            </p:sp>
          </p:grpSp>
          <p:sp>
            <p:nvSpPr>
              <p:cNvPr id="31" name="Rechteck 30"/>
              <p:cNvSpPr/>
              <p:nvPr/>
            </p:nvSpPr>
            <p:spPr>
              <a:xfrm>
                <a:off x="2663474" y="4408224"/>
                <a:ext cx="197901" cy="4110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32" name="Rechteck 31"/>
              <p:cNvSpPr/>
              <p:nvPr/>
            </p:nvSpPr>
            <p:spPr>
              <a:xfrm>
                <a:off x="6457564" y="4357553"/>
                <a:ext cx="195316" cy="4110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33" name="Rechteck 32"/>
              <p:cNvSpPr/>
              <p:nvPr/>
            </p:nvSpPr>
            <p:spPr>
              <a:xfrm>
                <a:off x="3752042" y="5710916"/>
                <a:ext cx="1699718" cy="2462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34" name="Rechteck 33"/>
              <p:cNvSpPr/>
              <p:nvPr/>
            </p:nvSpPr>
            <p:spPr>
              <a:xfrm>
                <a:off x="3992698" y="5138284"/>
                <a:ext cx="138261" cy="4110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35" name="Rechteck 34"/>
              <p:cNvSpPr/>
              <p:nvPr/>
            </p:nvSpPr>
            <p:spPr>
              <a:xfrm>
                <a:off x="5237631" y="5122764"/>
                <a:ext cx="138261" cy="4110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36" name="Rechteck 35"/>
              <p:cNvSpPr/>
              <p:nvPr/>
            </p:nvSpPr>
            <p:spPr>
              <a:xfrm>
                <a:off x="5064599" y="4574209"/>
                <a:ext cx="138261" cy="4110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37" name="Rechteck 36"/>
              <p:cNvSpPr/>
              <p:nvPr/>
            </p:nvSpPr>
            <p:spPr>
              <a:xfrm>
                <a:off x="3627615" y="4430359"/>
                <a:ext cx="66539" cy="4110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</p:grpSp>
        <p:sp>
          <p:nvSpPr>
            <p:cNvPr id="39" name="Rechteck 38"/>
            <p:cNvSpPr/>
            <p:nvPr/>
          </p:nvSpPr>
          <p:spPr>
            <a:xfrm>
              <a:off x="5689836" y="4415123"/>
              <a:ext cx="66539" cy="4110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40" name="Rechteck 39"/>
            <p:cNvSpPr/>
            <p:nvPr/>
          </p:nvSpPr>
          <p:spPr>
            <a:xfrm>
              <a:off x="4159284" y="4565639"/>
              <a:ext cx="86834" cy="4110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</p:grpSp>
      <p:grpSp>
        <p:nvGrpSpPr>
          <p:cNvPr id="2061" name="Gruppierung 2060"/>
          <p:cNvGrpSpPr/>
          <p:nvPr/>
        </p:nvGrpSpPr>
        <p:grpSpPr>
          <a:xfrm>
            <a:off x="7687430" y="3223647"/>
            <a:ext cx="3283573" cy="2646712"/>
            <a:chOff x="7687430" y="3223647"/>
            <a:chExt cx="3283573" cy="2646712"/>
          </a:xfrm>
        </p:grpSpPr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8590665" y="4430359"/>
              <a:ext cx="1492601" cy="144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051" name="Gerade Verbindung 2050"/>
            <p:cNvCxnSpPr/>
            <p:nvPr/>
          </p:nvCxnSpPr>
          <p:spPr>
            <a:xfrm flipV="1">
              <a:off x="7687430" y="3223647"/>
              <a:ext cx="650658" cy="326545"/>
            </a:xfrm>
            <a:prstGeom prst="line">
              <a:avLst/>
            </a:prstGeom>
            <a:ln w="1111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Gerade Verbindung 49"/>
            <p:cNvCxnSpPr/>
            <p:nvPr/>
          </p:nvCxnSpPr>
          <p:spPr>
            <a:xfrm>
              <a:off x="8353586" y="3234954"/>
              <a:ext cx="635431" cy="1213060"/>
            </a:xfrm>
            <a:prstGeom prst="line">
              <a:avLst/>
            </a:prstGeom>
            <a:ln w="1111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Gerade Verbindung 52"/>
            <p:cNvCxnSpPr/>
            <p:nvPr/>
          </p:nvCxnSpPr>
          <p:spPr>
            <a:xfrm flipH="1">
              <a:off x="9691607" y="3234954"/>
              <a:ext cx="628738" cy="1213060"/>
            </a:xfrm>
            <a:prstGeom prst="line">
              <a:avLst/>
            </a:prstGeom>
            <a:ln w="1111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Gerade Verbindung 56"/>
            <p:cNvCxnSpPr/>
            <p:nvPr/>
          </p:nvCxnSpPr>
          <p:spPr>
            <a:xfrm>
              <a:off x="10320345" y="3234954"/>
              <a:ext cx="650658" cy="317521"/>
            </a:xfrm>
            <a:prstGeom prst="line">
              <a:avLst/>
            </a:prstGeom>
            <a:ln w="1111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871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Wechselschalter</a:t>
            </a:r>
            <a:endParaRPr lang="de-AT" dirty="0"/>
          </a:p>
        </p:txBody>
      </p:sp>
      <p:pic>
        <p:nvPicPr>
          <p:cNvPr id="3075" name="Bild 16" descr="http://www.space-power.de/eltech/bilder/schaltz/wechsel%202pol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9" t="3471" r="32507" b="3266"/>
          <a:stretch/>
        </p:blipFill>
        <p:spPr bwMode="auto">
          <a:xfrm>
            <a:off x="3390900" y="2630557"/>
            <a:ext cx="1879600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1892300" y="2438399"/>
            <a:ext cx="927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S1</a:t>
            </a:r>
            <a:endParaRPr lang="de-AT" sz="4000" b="1" dirty="0"/>
          </a:p>
        </p:txBody>
      </p:sp>
      <p:sp>
        <p:nvSpPr>
          <p:cNvPr id="6" name="Textfeld 5"/>
          <p:cNvSpPr txBox="1"/>
          <p:nvPr/>
        </p:nvSpPr>
        <p:spPr>
          <a:xfrm>
            <a:off x="6170612" y="2438399"/>
            <a:ext cx="99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S1</a:t>
            </a:r>
            <a:endParaRPr lang="de-AT" sz="4000" b="1" dirty="0"/>
          </a:p>
        </p:txBody>
      </p:sp>
      <p:grpSp>
        <p:nvGrpSpPr>
          <p:cNvPr id="38" name="Gruppierung 37"/>
          <p:cNvGrpSpPr/>
          <p:nvPr/>
        </p:nvGrpSpPr>
        <p:grpSpPr>
          <a:xfrm>
            <a:off x="7054286" y="2867435"/>
            <a:ext cx="3134851" cy="2253576"/>
            <a:chOff x="7685980" y="3146285"/>
            <a:chExt cx="3134851" cy="2253576"/>
          </a:xfrm>
        </p:grpSpPr>
        <p:cxnSp>
          <p:nvCxnSpPr>
            <p:cNvPr id="37" name="Gerade Verbindung 36"/>
            <p:cNvCxnSpPr/>
            <p:nvPr/>
          </p:nvCxnSpPr>
          <p:spPr>
            <a:xfrm flipH="1">
              <a:off x="8179398" y="3146285"/>
              <a:ext cx="2200738" cy="2253576"/>
            </a:xfrm>
            <a:prstGeom prst="line">
              <a:avLst/>
            </a:prstGeom>
            <a:ln w="1111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482027" y="3560868"/>
              <a:ext cx="1492601" cy="14400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10380564" y="3146285"/>
              <a:ext cx="440267" cy="443581"/>
            </a:xfrm>
            <a:prstGeom prst="line">
              <a:avLst/>
            </a:prstGeom>
            <a:ln w="1111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>
              <a:off x="7685980" y="4956280"/>
              <a:ext cx="493418" cy="443581"/>
            </a:xfrm>
            <a:prstGeom prst="line">
              <a:avLst/>
            </a:prstGeom>
            <a:ln w="1111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415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E5EB6D54EC7494AB27258005DCAA70B" ma:contentTypeVersion="3" ma:contentTypeDescription="Ein neues Dokument erstellen." ma:contentTypeScope="" ma:versionID="2965b2c3bfee88294d6fb320be5ada29">
  <xsd:schema xmlns:xsd="http://www.w3.org/2001/XMLSchema" xmlns:xs="http://www.w3.org/2001/XMLSchema" xmlns:p="http://schemas.microsoft.com/office/2006/metadata/properties" xmlns:ns2="181928a5-1ba0-4eb4-a7ce-301f0d0d6ee0" targetNamespace="http://schemas.microsoft.com/office/2006/metadata/properties" ma:root="true" ma:fieldsID="635278a705ac2615194e752b9defeb53" ns2:_="">
    <xsd:import namespace="181928a5-1ba0-4eb4-a7ce-301f0d0d6ee0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1928a5-1ba0-4eb4-a7ce-301f0d0d6ee0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181928a5-1ba0-4eb4-a7ce-301f0d0d6ee0" xsi:nil="true"/>
  </documentManagement>
</p:properties>
</file>

<file path=customXml/itemProps1.xml><?xml version="1.0" encoding="utf-8"?>
<ds:datastoreItem xmlns:ds="http://schemas.openxmlformats.org/officeDocument/2006/customXml" ds:itemID="{01EC1560-8B2E-4126-8CA5-EC4FF6470530}"/>
</file>

<file path=customXml/itemProps2.xml><?xml version="1.0" encoding="utf-8"?>
<ds:datastoreItem xmlns:ds="http://schemas.openxmlformats.org/officeDocument/2006/customXml" ds:itemID="{1B3828E9-1BDF-4453-9CF6-68AA5123FD56}"/>
</file>

<file path=customXml/itemProps3.xml><?xml version="1.0" encoding="utf-8"?>
<ds:datastoreItem xmlns:ds="http://schemas.openxmlformats.org/officeDocument/2006/customXml" ds:itemID="{1123E343-52E3-48D2-B9A1-CACC41B06E41}"/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58</Words>
  <Application>Microsoft Office PowerPoint</Application>
  <PresentationFormat>Breitbild</PresentationFormat>
  <Paragraphs>44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6" baseType="lpstr">
      <vt:lpstr>Arial</vt:lpstr>
      <vt:lpstr>Corbel</vt:lpstr>
      <vt:lpstr>Parallax</vt:lpstr>
      <vt:lpstr>Schaltzeichen</vt:lpstr>
      <vt:lpstr>Leitung allgemein</vt:lpstr>
      <vt:lpstr>Schutzleiter</vt:lpstr>
      <vt:lpstr>Neutralleiter</vt:lpstr>
      <vt:lpstr>Verbindungsstelle</vt:lpstr>
      <vt:lpstr>Klemme</vt:lpstr>
      <vt:lpstr>Ausschalter</vt:lpstr>
      <vt:lpstr>Serienschalter</vt:lpstr>
      <vt:lpstr>Wechselschalter</vt:lpstr>
      <vt:lpstr>Kreuzschalter</vt:lpstr>
      <vt:lpstr>Taster</vt:lpstr>
      <vt:lpstr>Leuchte, allgemein</vt:lpstr>
      <vt:lpstr>Schukosteckdose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Schaltzeichen</dc:title>
  <dc:creator>markus.kammerer</dc:creator>
  <cp:lastModifiedBy>Zimmerl Franz</cp:lastModifiedBy>
  <cp:revision>40</cp:revision>
  <dcterms:created xsi:type="dcterms:W3CDTF">2014-10-15T07:12:42Z</dcterms:created>
  <dcterms:modified xsi:type="dcterms:W3CDTF">2019-11-05T09:03:05Z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0x0101008E5EB6D54EC7494AB27258005DCAA70B</vt:lpwstr>
  </property>
  <property fmtid="{D5CDD505-2E9C-101B-9397-08002B2CF9AE}" pid="3" name="Order">
    <vt:r8>6000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</Properties>
</file>