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5" r:id="rId4"/>
    <p:sldId id="264" r:id="rId5"/>
    <p:sldId id="260" r:id="rId6"/>
    <p:sldId id="261" r:id="rId7"/>
    <p:sldId id="263" r:id="rId8"/>
    <p:sldId id="266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F44D33-8FD1-4F55-88DC-A5D09E216243}" v="159" dt="2021-05-06T09:52:26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 Bunea" userId="082dcf85f8043c6a" providerId="LiveId" clId="{6D2263C6-982D-4676-BF84-327B5D17643C}"/>
    <pc:docChg chg="undo custSel addSld delSld modSld sldOrd modMainMaster">
      <pc:chgData name="Leo Bunea" userId="082dcf85f8043c6a" providerId="LiveId" clId="{6D2263C6-982D-4676-BF84-327B5D17643C}" dt="2021-04-14T07:04:29.619" v="2650" actId="20577"/>
      <pc:docMkLst>
        <pc:docMk/>
      </pc:docMkLst>
      <pc:sldChg chg="addSp delSp modSp new mod setBg">
        <pc:chgData name="Leo Bunea" userId="082dcf85f8043c6a" providerId="LiveId" clId="{6D2263C6-982D-4676-BF84-327B5D17643C}" dt="2021-04-14T06:52:51.125" v="2536" actId="732"/>
        <pc:sldMkLst>
          <pc:docMk/>
          <pc:sldMk cId="3850341599" sldId="256"/>
        </pc:sldMkLst>
        <pc:spChg chg="mo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2" creationId="{09B06ECD-D608-4E4C-BEFE-6004316ABD13}"/>
          </ac:spMkLst>
        </pc:spChg>
        <pc:spChg chg="mo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" creationId="{3C0E9441-A900-4FE8-B284-8C7F684C78C7}"/>
          </ac:spMkLst>
        </pc:spChg>
        <pc:spChg chg="mod or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4" creationId="{BF96B619-2C5F-4D5D-BB99-FD40C8B2F8BA}"/>
          </ac:spMkLst>
        </pc:spChg>
        <pc:spChg chg="mo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5" creationId="{8320AC7F-CF37-4D40-9C79-9D14870B5C37}"/>
          </ac:spMkLst>
        </pc:spChg>
        <pc:spChg chg="mo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6" creationId="{F3130C81-933E-49A1-91E5-41D5A8A1B477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9" creationId="{3167F201-EA3A-41F3-8305-5985A44A95A1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10" creationId="{FFD44D11-B1C5-420A-9591-370DC8BAA10E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12" creationId="{3167F201-EA3A-41F3-8305-5985A44A95A1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14" creationId="{FFD44D11-B1C5-420A-9591-370DC8BAA10E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15" creationId="{1C4DC544-6AEA-484E-A978-32384E2F9BD9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17" creationId="{A1F1470C-B594-449D-A8CD-EB7BC156F7BD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19" creationId="{B809F8B1-FE88-427F-98C6-1B8CFED80282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20" creationId="{1C4DC544-6AEA-484E-A978-32384E2F9BD9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21" creationId="{2050D290-680D-48D7-9488-498F59E54FFC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22" creationId="{A1F1470C-B594-449D-A8CD-EB7BC156F7BD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23" creationId="{E8C81616-E276-41D8-92C5-1C891FE995BE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24" creationId="{B809F8B1-FE88-427F-98C6-1B8CFED80282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25" creationId="{86BBDB21-2BF1-4C2F-A790-19FBC789C3F2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26" creationId="{2050D290-680D-48D7-9488-498F59E54FFC}"/>
          </ac:spMkLst>
        </pc:spChg>
        <pc:spChg chg="add del">
          <ac:chgData name="Leo Bunea" userId="082dcf85f8043c6a" providerId="LiveId" clId="{6D2263C6-982D-4676-BF84-327B5D17643C}" dt="2021-04-14T06:47:26.844" v="2531" actId="26606"/>
          <ac:spMkLst>
            <pc:docMk/>
            <pc:sldMk cId="3850341599" sldId="256"/>
            <ac:spMk id="27" creationId="{E78FF87C-9F4A-4F75-998D-3ECB6543BAB8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28" creationId="{E8C81616-E276-41D8-92C5-1C891FE995BE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29" creationId="{F5F0CD5C-72F3-4090-8A69-8E15CB432AC2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30" creationId="{86BBDB21-2BF1-4C2F-A790-19FBC789C3F2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1" creationId="{217496A2-9394-4FB7-BA0E-717D2D2E7A43}"/>
          </ac:spMkLst>
        </pc:spChg>
        <pc:spChg chg="add del">
          <ac:chgData name="Leo Bunea" userId="082dcf85f8043c6a" providerId="LiveId" clId="{6D2263C6-982D-4676-BF84-327B5D17643C}" dt="2021-04-14T06:47:22.596" v="2527" actId="26606"/>
          <ac:spMkLst>
            <pc:docMk/>
            <pc:sldMk cId="3850341599" sldId="256"/>
            <ac:spMk id="32" creationId="{E78FF87C-9F4A-4F75-998D-3ECB6543BAB8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5" creationId="{67374FB5-CBB7-46FF-95B5-2251BC6856ED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6" creationId="{34BCEAB7-D9E0-40A4-9254-8593BD346EAB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7" creationId="{D567A354-BB63-405C-8E5F-2F510E670F16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8" creationId="{9185A8D7-2F20-4F7A-97BE-21DB1654C7F7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39" creationId="{CB65BD56-22B3-4E13-BFCA-B8E8BEB92D6C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40" creationId="{6790ED68-BCA0-4247-A72F-1CB85DF068C3}"/>
          </ac:spMkLst>
        </pc:spChg>
        <pc:spChg chg="add">
          <ac:chgData name="Leo Bunea" userId="082dcf85f8043c6a" providerId="LiveId" clId="{6D2263C6-982D-4676-BF84-327B5D17643C}" dt="2021-04-14T06:47:26.873" v="2532" actId="26606"/>
          <ac:spMkLst>
            <pc:docMk/>
            <pc:sldMk cId="3850341599" sldId="256"/>
            <ac:spMk id="41" creationId="{DD0F2B3F-DC55-4FA7-B667-1ACD07920937}"/>
          </ac:spMkLst>
        </pc:spChg>
        <pc:picChg chg="add mod ord modCrop">
          <ac:chgData name="Leo Bunea" userId="082dcf85f8043c6a" providerId="LiveId" clId="{6D2263C6-982D-4676-BF84-327B5D17643C}" dt="2021-04-14T06:52:51.125" v="2536" actId="732"/>
          <ac:picMkLst>
            <pc:docMk/>
            <pc:sldMk cId="3850341599" sldId="256"/>
            <ac:picMk id="7" creationId="{EBA3097D-32AF-431F-AC28-B879D1EE1764}"/>
          </ac:picMkLst>
        </pc:picChg>
        <pc:cxnChg chg="add del">
          <ac:chgData name="Leo Bunea" userId="082dcf85f8043c6a" providerId="LiveId" clId="{6D2263C6-982D-4676-BF84-327B5D17643C}" dt="2021-04-14T06:47:26.844" v="2531" actId="26606"/>
          <ac:cxnSpMkLst>
            <pc:docMk/>
            <pc:sldMk cId="3850341599" sldId="256"/>
            <ac:cxnSpMk id="11" creationId="{9FF46BC6-C78D-47E7-87CF-A1DD38B02BD3}"/>
          </ac:cxnSpMkLst>
        </pc:cxnChg>
        <pc:cxnChg chg="add del">
          <ac:chgData name="Leo Bunea" userId="082dcf85f8043c6a" providerId="LiveId" clId="{6D2263C6-982D-4676-BF84-327B5D17643C}" dt="2021-04-14T06:47:26.844" v="2531" actId="26606"/>
          <ac:cxnSpMkLst>
            <pc:docMk/>
            <pc:sldMk cId="3850341599" sldId="256"/>
            <ac:cxnSpMk id="13" creationId="{BE3C958F-F320-49F4-9AB7-FD2F51A7712E}"/>
          </ac:cxnSpMkLst>
        </pc:cxnChg>
        <pc:cxnChg chg="add del">
          <ac:chgData name="Leo Bunea" userId="082dcf85f8043c6a" providerId="LiveId" clId="{6D2263C6-982D-4676-BF84-327B5D17643C}" dt="2021-04-14T06:47:22.596" v="2527" actId="26606"/>
          <ac:cxnSpMkLst>
            <pc:docMk/>
            <pc:sldMk cId="3850341599" sldId="256"/>
            <ac:cxnSpMk id="16" creationId="{9FF46BC6-C78D-47E7-87CF-A1DD38B02BD3}"/>
          </ac:cxnSpMkLst>
        </pc:cxnChg>
        <pc:cxnChg chg="add del">
          <ac:chgData name="Leo Bunea" userId="082dcf85f8043c6a" providerId="LiveId" clId="{6D2263C6-982D-4676-BF84-327B5D17643C}" dt="2021-04-14T06:47:22.596" v="2527" actId="26606"/>
          <ac:cxnSpMkLst>
            <pc:docMk/>
            <pc:sldMk cId="3850341599" sldId="256"/>
            <ac:cxnSpMk id="18" creationId="{BE3C958F-F320-49F4-9AB7-FD2F51A7712E}"/>
          </ac:cxnSpMkLst>
        </pc:cxnChg>
        <pc:cxnChg chg="add">
          <ac:chgData name="Leo Bunea" userId="082dcf85f8043c6a" providerId="LiveId" clId="{6D2263C6-982D-4676-BF84-327B5D17643C}" dt="2021-04-14T06:47:26.873" v="2532" actId="26606"/>
          <ac:cxnSpMkLst>
            <pc:docMk/>
            <pc:sldMk cId="3850341599" sldId="256"/>
            <ac:cxnSpMk id="33" creationId="{D02CF681-4765-4E88-802F-B2474DCD516A}"/>
          </ac:cxnSpMkLst>
        </pc:cxnChg>
        <pc:cxnChg chg="add">
          <ac:chgData name="Leo Bunea" userId="082dcf85f8043c6a" providerId="LiveId" clId="{6D2263C6-982D-4676-BF84-327B5D17643C}" dt="2021-04-14T06:47:26.873" v="2532" actId="26606"/>
          <ac:cxnSpMkLst>
            <pc:docMk/>
            <pc:sldMk cId="3850341599" sldId="256"/>
            <ac:cxnSpMk id="34" creationId="{3D57B2BA-243C-45C7-A5D8-46CA719437FC}"/>
          </ac:cxnSpMkLst>
        </pc:cxnChg>
      </pc:sldChg>
      <pc:sldChg chg="addSp modSp new mod setBg">
        <pc:chgData name="Leo Bunea" userId="082dcf85f8043c6a" providerId="LiveId" clId="{6D2263C6-982D-4676-BF84-327B5D17643C}" dt="2021-04-14T07:03:42.075" v="2616" actId="1076"/>
        <pc:sldMkLst>
          <pc:docMk/>
          <pc:sldMk cId="4023359793" sldId="257"/>
        </pc:sldMkLst>
        <pc:spChg chg="mo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2" creationId="{F4F64AA2-51B8-47E4-92B8-11046D0DF696}"/>
          </ac:spMkLst>
        </pc:spChg>
        <pc:spChg chg="mo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3" creationId="{B0AB43C0-25A6-4941-BC3F-A1920F3A2AE2}"/>
          </ac:spMkLst>
        </pc:spChg>
        <pc:spChg chg="mo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4" creationId="{9C89F94B-6472-4B74-BCCB-BE103ECE7890}"/>
          </ac:spMkLst>
        </pc:spChg>
        <pc:spChg chg="mo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5" creationId="{B9EED751-3230-4AFC-8165-715BBFF6371B}"/>
          </ac:spMkLst>
        </pc:spChg>
        <pc:spChg chg="mo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6" creationId="{1409A54F-A417-46FE-B63A-74801716DA39}"/>
          </ac:spMkLst>
        </pc:spChg>
        <pc:spChg chg="ad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12" creationId="{9F4444CE-BC8D-4D61-B303-4C05614E62AB}"/>
          </ac:spMkLst>
        </pc:spChg>
        <pc:spChg chg="ad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14" creationId="{62423CA5-E2E1-4789-B759-9906C1C94063}"/>
          </ac:spMkLst>
        </pc:spChg>
        <pc:spChg chg="ad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16" creationId="{73772B81-181F-48B7-8826-4D9686D15DF5}"/>
          </ac:spMkLst>
        </pc:spChg>
        <pc:spChg chg="add">
          <ac:chgData name="Leo Bunea" userId="082dcf85f8043c6a" providerId="LiveId" clId="{6D2263C6-982D-4676-BF84-327B5D17643C}" dt="2021-04-11T10:42:21.057" v="681" actId="26606"/>
          <ac:spMkLst>
            <pc:docMk/>
            <pc:sldMk cId="4023359793" sldId="257"/>
            <ac:spMk id="18" creationId="{B2205F6E-03C6-4E92-877C-E2482F6599AA}"/>
          </ac:spMkLst>
        </pc:spChg>
        <pc:picChg chg="add mod ord">
          <ac:chgData name="Leo Bunea" userId="082dcf85f8043c6a" providerId="LiveId" clId="{6D2263C6-982D-4676-BF84-327B5D17643C}" dt="2021-04-14T07:03:42.075" v="2616" actId="1076"/>
          <ac:picMkLst>
            <pc:docMk/>
            <pc:sldMk cId="4023359793" sldId="257"/>
            <ac:picMk id="7" creationId="{59B2DD58-9368-472E-917A-F811656D8C32}"/>
          </ac:picMkLst>
        </pc:picChg>
      </pc:sldChg>
      <pc:sldChg chg="modSp new add del mod">
        <pc:chgData name="Leo Bunea" userId="082dcf85f8043c6a" providerId="LiveId" clId="{6D2263C6-982D-4676-BF84-327B5D17643C}" dt="2021-04-08T09:35:05.920" v="405" actId="2696"/>
        <pc:sldMkLst>
          <pc:docMk/>
          <pc:sldMk cId="2799108775" sldId="258"/>
        </pc:sldMkLst>
        <pc:spChg chg="mod">
          <ac:chgData name="Leo Bunea" userId="082dcf85f8043c6a" providerId="LiveId" clId="{6D2263C6-982D-4676-BF84-327B5D17643C}" dt="2021-04-08T09:21:42.990" v="155" actId="20577"/>
          <ac:spMkLst>
            <pc:docMk/>
            <pc:sldMk cId="2799108775" sldId="258"/>
            <ac:spMk id="2" creationId="{12BDDF22-2B39-48A4-84B7-29BFFAEBFAF3}"/>
          </ac:spMkLst>
        </pc:spChg>
      </pc:sldChg>
      <pc:sldChg chg="addSp delSp modSp new del mod setBg setClrOvrMap">
        <pc:chgData name="Leo Bunea" userId="082dcf85f8043c6a" providerId="LiveId" clId="{6D2263C6-982D-4676-BF84-327B5D17643C}" dt="2021-04-13T09:30:52.182" v="1517" actId="2696"/>
        <pc:sldMkLst>
          <pc:docMk/>
          <pc:sldMk cId="3222695152" sldId="259"/>
        </pc:sldMkLst>
        <pc:spChg chg="mod or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2" creationId="{E3DAA0D2-0D80-437B-870A-337BC969A2FA}"/>
          </ac:spMkLst>
        </pc:spChg>
        <pc:spChg chg="mod">
          <ac:chgData name="Leo Bunea" userId="082dcf85f8043c6a" providerId="LiveId" clId="{6D2263C6-982D-4676-BF84-327B5D17643C}" dt="2021-04-11T10:47:07.115" v="726" actId="20577"/>
          <ac:spMkLst>
            <pc:docMk/>
            <pc:sldMk cId="3222695152" sldId="259"/>
            <ac:spMk id="3" creationId="{716649BB-9913-4CA7-9A6D-59D477E81D91}"/>
          </ac:spMkLst>
        </pc:spChg>
        <pc:spChg chg="mod or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4" creationId="{C186F1A1-CAE8-4CD0-A690-7EC91465B4C2}"/>
          </ac:spMkLst>
        </pc:spChg>
        <pc:spChg chg="mo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" creationId="{F89EAC7F-CE18-423F-B599-14194C699E7E}"/>
          </ac:spMkLst>
        </pc:spChg>
        <pc:spChg chg="mo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6" creationId="{B253FC33-2A93-4953-BE7B-E04356976A2D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11" creationId="{C52ED567-06B3-4107-9773-BBB6BD78673C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13" creationId="{AF551D8B-3775-4477-88B7-7B7C350D34E4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19" creationId="{BB934D2B-85E2-4375-94EE-B66C16BF7999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21" creationId="{9B445E02-D785-4565-B842-9567BBC09508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23" creationId="{2C153736-D102-4F57-9DE7-615AFC02B0AC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25" creationId="{BA407A52-66F4-4CDE-A726-FF79F3EC342D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27" creationId="{D28FFB34-4FC3-46F5-B900-D3B774FD0BE6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29" creationId="{205F7B13-ACB5-46BE-8070-0431266B183B}"/>
          </ac:spMkLst>
        </pc:spChg>
        <pc:spChg chg="add del">
          <ac:chgData name="Leo Bunea" userId="082dcf85f8043c6a" providerId="LiveId" clId="{6D2263C6-982D-4676-BF84-327B5D17643C}" dt="2021-04-11T10:43:53.788" v="721" actId="26606"/>
          <ac:spMkLst>
            <pc:docMk/>
            <pc:sldMk cId="3222695152" sldId="259"/>
            <ac:spMk id="31" creationId="{D52A0D23-45DD-4DF4-ADE6-A81F409BB9FB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33" creationId="{A65AC7D1-EAA9-48F5-B509-60A7F50BF703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34" creationId="{D6320AF9-619A-4175-865B-5663E1AEF4C5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37" creationId="{7E018740-5C2B-4A41-AC1A-7E68D1EC1954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38" creationId="{166F75A4-C475-4941-8EE2-B80A06A2C1BB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39" creationId="{A032553A-72E8-4B0D-8405-FF9771C9AF05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40" creationId="{765800AC-C3B9-498E-87BC-29FAE4C76B21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41" creationId="{1F9D6ACB-2FF4-49F9-978A-E0D5327FC635}"/>
          </ac:spMkLst>
        </pc:spChg>
        <pc:spChg chg="add del">
          <ac:chgData name="Leo Bunea" userId="082dcf85f8043c6a" providerId="LiveId" clId="{6D2263C6-982D-4676-BF84-327B5D17643C}" dt="2021-04-11T10:43:54.363" v="723" actId="26606"/>
          <ac:spMkLst>
            <pc:docMk/>
            <pc:sldMk cId="3222695152" sldId="259"/>
            <ac:spMk id="42" creationId="{142BFA2A-77A0-4F60-A32A-685681C84889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44" creationId="{C52ED567-06B3-4107-9773-BBB6BD78673C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45" creationId="{AF551D8B-3775-4477-88B7-7B7C350D34E4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48" creationId="{BB934D2B-85E2-4375-94EE-B66C16BF7999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49" creationId="{9B445E02-D785-4565-B842-9567BBC09508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0" creationId="{2C153736-D102-4F57-9DE7-615AFC02B0AC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1" creationId="{BA407A52-66F4-4CDE-A726-FF79F3EC342D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2" creationId="{D28FFB34-4FC3-46F5-B900-D3B774FD0BE6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3" creationId="{205F7B13-ACB5-46BE-8070-0431266B183B}"/>
          </ac:spMkLst>
        </pc:spChg>
        <pc:spChg chg="add">
          <ac:chgData name="Leo Bunea" userId="082dcf85f8043c6a" providerId="LiveId" clId="{6D2263C6-982D-4676-BF84-327B5D17643C}" dt="2021-04-11T10:43:54.377" v="724" actId="26606"/>
          <ac:spMkLst>
            <pc:docMk/>
            <pc:sldMk cId="3222695152" sldId="259"/>
            <ac:spMk id="54" creationId="{D52A0D23-45DD-4DF4-ADE6-A81F409BB9FB}"/>
          </ac:spMkLst>
        </pc:spChg>
        <pc:cxnChg chg="add del">
          <ac:chgData name="Leo Bunea" userId="082dcf85f8043c6a" providerId="LiveId" clId="{6D2263C6-982D-4676-BF84-327B5D17643C}" dt="2021-04-11T10:43:53.788" v="721" actId="26606"/>
          <ac:cxnSpMkLst>
            <pc:docMk/>
            <pc:sldMk cId="3222695152" sldId="259"/>
            <ac:cxnSpMk id="15" creationId="{1A901C3D-CFAE-460D-BD0E-7D22164D7DFB}"/>
          </ac:cxnSpMkLst>
        </pc:cxnChg>
        <pc:cxnChg chg="add del">
          <ac:chgData name="Leo Bunea" userId="082dcf85f8043c6a" providerId="LiveId" clId="{6D2263C6-982D-4676-BF84-327B5D17643C}" dt="2021-04-11T10:43:53.788" v="721" actId="26606"/>
          <ac:cxnSpMkLst>
            <pc:docMk/>
            <pc:sldMk cId="3222695152" sldId="259"/>
            <ac:cxnSpMk id="17" creationId="{837C0EA9-1437-4437-9D20-2BBDA1AA9FF8}"/>
          </ac:cxnSpMkLst>
        </pc:cxnChg>
        <pc:cxnChg chg="add del">
          <ac:chgData name="Leo Bunea" userId="082dcf85f8043c6a" providerId="LiveId" clId="{6D2263C6-982D-4676-BF84-327B5D17643C}" dt="2021-04-11T10:43:54.363" v="723" actId="26606"/>
          <ac:cxnSpMkLst>
            <pc:docMk/>
            <pc:sldMk cId="3222695152" sldId="259"/>
            <ac:cxnSpMk id="35" creationId="{063B6EC6-D752-4EE7-908B-F8F19E8C7FEA}"/>
          </ac:cxnSpMkLst>
        </pc:cxnChg>
        <pc:cxnChg chg="add del">
          <ac:chgData name="Leo Bunea" userId="082dcf85f8043c6a" providerId="LiveId" clId="{6D2263C6-982D-4676-BF84-327B5D17643C}" dt="2021-04-11T10:43:54.363" v="723" actId="26606"/>
          <ac:cxnSpMkLst>
            <pc:docMk/>
            <pc:sldMk cId="3222695152" sldId="259"/>
            <ac:cxnSpMk id="36" creationId="{EFECD4E8-AD3E-4228-82A2-9461958EA94D}"/>
          </ac:cxnSpMkLst>
        </pc:cxnChg>
        <pc:cxnChg chg="add">
          <ac:chgData name="Leo Bunea" userId="082dcf85f8043c6a" providerId="LiveId" clId="{6D2263C6-982D-4676-BF84-327B5D17643C}" dt="2021-04-11T10:43:54.377" v="724" actId="26606"/>
          <ac:cxnSpMkLst>
            <pc:docMk/>
            <pc:sldMk cId="3222695152" sldId="259"/>
            <ac:cxnSpMk id="46" creationId="{1A901C3D-CFAE-460D-BD0E-7D22164D7DFB}"/>
          </ac:cxnSpMkLst>
        </pc:cxnChg>
        <pc:cxnChg chg="add">
          <ac:chgData name="Leo Bunea" userId="082dcf85f8043c6a" providerId="LiveId" clId="{6D2263C6-982D-4676-BF84-327B5D17643C}" dt="2021-04-11T10:43:54.377" v="724" actId="26606"/>
          <ac:cxnSpMkLst>
            <pc:docMk/>
            <pc:sldMk cId="3222695152" sldId="259"/>
            <ac:cxnSpMk id="47" creationId="{837C0EA9-1437-4437-9D20-2BBDA1AA9FF8}"/>
          </ac:cxnSpMkLst>
        </pc:cxnChg>
      </pc:sldChg>
      <pc:sldChg chg="addSp delSp modSp new mod setBg">
        <pc:chgData name="Leo Bunea" userId="082dcf85f8043c6a" providerId="LiveId" clId="{6D2263C6-982D-4676-BF84-327B5D17643C}" dt="2021-04-14T07:03:18.111" v="2613" actId="123"/>
        <pc:sldMkLst>
          <pc:docMk/>
          <pc:sldMk cId="3467422943" sldId="260"/>
        </pc:sldMkLst>
        <pc:spChg chg="mod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2" creationId="{79BE5B71-2BB5-43CE-8E6F-1B268C07A2BC}"/>
          </ac:spMkLst>
        </pc:spChg>
        <pc:spChg chg="mod ord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3" creationId="{A6E8A48E-898F-44D2-8636-228E91952E16}"/>
          </ac:spMkLst>
        </pc:spChg>
        <pc:spChg chg="mod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4" creationId="{CE460CF7-8395-47F3-B11A-B5109DC005AC}"/>
          </ac:spMkLst>
        </pc:spChg>
        <pc:spChg chg="mod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5" creationId="{2C792373-5ACD-41B5-97A7-8CCDC136EA91}"/>
          </ac:spMkLst>
        </pc:spChg>
        <pc:spChg chg="add del mod">
          <ac:chgData name="Leo Bunea" userId="082dcf85f8043c6a" providerId="LiveId" clId="{6D2263C6-982D-4676-BF84-327B5D17643C}" dt="2021-04-11T10:50:02.212" v="731"/>
          <ac:spMkLst>
            <pc:docMk/>
            <pc:sldMk cId="3467422943" sldId="260"/>
            <ac:spMk id="6" creationId="{B9B1BA7C-050C-44B9-8B69-B9491D9D2A73}"/>
          </ac:spMkLst>
        </pc:spChg>
        <pc:spChg chg="add mod">
          <ac:chgData name="Leo Bunea" userId="082dcf85f8043c6a" providerId="LiveId" clId="{6D2263C6-982D-4676-BF84-327B5D17643C}" dt="2021-04-14T07:03:18.111" v="2613" actId="123"/>
          <ac:spMkLst>
            <pc:docMk/>
            <pc:sldMk cId="3467422943" sldId="260"/>
            <ac:spMk id="7" creationId="{D01A655E-5BDE-4122-8C3A-4C529FE610B2}"/>
          </ac:spMkLst>
        </pc:spChg>
        <pc:spChg chg="add del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22" creationId="{0ADFFC45-3DC9-4433-926F-043E879D9DFC}"/>
          </ac:spMkLst>
        </pc:spChg>
        <pc:spChg chg="add del">
          <ac:chgData name="Leo Bunea" userId="082dcf85f8043c6a" providerId="LiveId" clId="{6D2263C6-982D-4676-BF84-327B5D17643C}" dt="2021-04-11T10:49:50.677" v="728" actId="26606"/>
          <ac:spMkLst>
            <pc:docMk/>
            <pc:sldMk cId="3467422943" sldId="260"/>
            <ac:spMk id="33" creationId="{69370F01-B8C9-4CE4-824C-92B2792E6ED0}"/>
          </ac:spMkLst>
        </pc:spChg>
        <pc:grpChg chg="add del">
          <ac:chgData name="Leo Bunea" userId="082dcf85f8043c6a" providerId="LiveId" clId="{6D2263C6-982D-4676-BF84-327B5D17643C}" dt="2021-04-11T10:49:50.677" v="728" actId="26606"/>
          <ac:grpSpMkLst>
            <pc:docMk/>
            <pc:sldMk cId="3467422943" sldId="260"/>
            <ac:grpSpMk id="10" creationId="{28460BD8-AE3F-4AC9-9D0B-717052AA5D3A}"/>
          </ac:grpSpMkLst>
        </pc:grpChg>
        <pc:grpChg chg="add del">
          <ac:chgData name="Leo Bunea" userId="082dcf85f8043c6a" providerId="LiveId" clId="{6D2263C6-982D-4676-BF84-327B5D17643C}" dt="2021-04-11T10:49:50.677" v="728" actId="26606"/>
          <ac:grpSpMkLst>
            <pc:docMk/>
            <pc:sldMk cId="3467422943" sldId="260"/>
            <ac:grpSpMk id="24" creationId="{B5F26A87-0610-435F-AA13-BD658385C9D9}"/>
          </ac:grpSpMkLst>
        </pc:grpChg>
      </pc:sldChg>
      <pc:sldChg chg="addSp delSp modSp new mod">
        <pc:chgData name="Leo Bunea" userId="082dcf85f8043c6a" providerId="LiveId" clId="{6D2263C6-982D-4676-BF84-327B5D17643C}" dt="2021-04-14T07:03:21.600" v="2614" actId="123"/>
        <pc:sldMkLst>
          <pc:docMk/>
          <pc:sldMk cId="738529803" sldId="261"/>
        </pc:sldMkLst>
        <pc:spChg chg="mod">
          <ac:chgData name="Leo Bunea" userId="082dcf85f8043c6a" providerId="LiveId" clId="{6D2263C6-982D-4676-BF84-327B5D17643C}" dt="2021-04-08T09:22:41.434" v="199" actId="20577"/>
          <ac:spMkLst>
            <pc:docMk/>
            <pc:sldMk cId="738529803" sldId="261"/>
            <ac:spMk id="2" creationId="{96A0C115-C522-4A3D-883E-CB31629BCD38}"/>
          </ac:spMkLst>
        </pc:spChg>
        <pc:spChg chg="add del mod">
          <ac:chgData name="Leo Bunea" userId="082dcf85f8043c6a" providerId="LiveId" clId="{6D2263C6-982D-4676-BF84-327B5D17643C}" dt="2021-04-13T09:21:53.729" v="1470"/>
          <ac:spMkLst>
            <pc:docMk/>
            <pc:sldMk cId="738529803" sldId="261"/>
            <ac:spMk id="6" creationId="{817121A6-1323-49B4-800E-443306A92650}"/>
          </ac:spMkLst>
        </pc:spChg>
        <pc:spChg chg="add del mod">
          <ac:chgData name="Leo Bunea" userId="082dcf85f8043c6a" providerId="LiveId" clId="{6D2263C6-982D-4676-BF84-327B5D17643C}" dt="2021-04-14T07:03:21.600" v="2614" actId="123"/>
          <ac:spMkLst>
            <pc:docMk/>
            <pc:sldMk cId="738529803" sldId="261"/>
            <ac:spMk id="7" creationId="{3FDF58C0-50D2-4B48-BF5C-1924B3E9019B}"/>
          </ac:spMkLst>
        </pc:spChg>
      </pc:sldChg>
      <pc:sldChg chg="addSp delSp modSp new del mod">
        <pc:chgData name="Leo Bunea" userId="082dcf85f8043c6a" providerId="LiveId" clId="{6D2263C6-982D-4676-BF84-327B5D17643C}" dt="2021-04-14T07:03:08.905" v="2611" actId="47"/>
        <pc:sldMkLst>
          <pc:docMk/>
          <pc:sldMk cId="3034283652" sldId="262"/>
        </pc:sldMkLst>
        <pc:picChg chg="add del mod">
          <ac:chgData name="Leo Bunea" userId="082dcf85f8043c6a" providerId="LiveId" clId="{6D2263C6-982D-4676-BF84-327B5D17643C}" dt="2021-04-14T07:02:31.047" v="2601" actId="21"/>
          <ac:picMkLst>
            <pc:docMk/>
            <pc:sldMk cId="3034283652" sldId="262"/>
            <ac:picMk id="5" creationId="{A0CD16D8-CA88-44F9-939B-6FF3A7B3BAB7}"/>
          </ac:picMkLst>
        </pc:picChg>
      </pc:sldChg>
      <pc:sldChg chg="addSp delSp modSp new mod setBg">
        <pc:chgData name="Leo Bunea" userId="082dcf85f8043c6a" providerId="LiveId" clId="{6D2263C6-982D-4676-BF84-327B5D17643C}" dt="2021-04-14T07:04:29.619" v="2650" actId="20577"/>
        <pc:sldMkLst>
          <pc:docMk/>
          <pc:sldMk cId="3831773652" sldId="263"/>
        </pc:sldMkLst>
        <pc:spChg chg="mo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2" creationId="{43C014A0-2D25-43F1-8A94-AA7B1695FD63}"/>
          </ac:spMkLst>
        </pc:spChg>
        <pc:spChg chg="mod">
          <ac:chgData name="Leo Bunea" userId="082dcf85f8043c6a" providerId="LiveId" clId="{6D2263C6-982D-4676-BF84-327B5D17643C}" dt="2021-04-14T07:04:29.619" v="2650" actId="20577"/>
          <ac:spMkLst>
            <pc:docMk/>
            <pc:sldMk cId="3831773652" sldId="263"/>
            <ac:spMk id="3" creationId="{3A86BF6C-01B7-4270-8307-A462119F58F7}"/>
          </ac:spMkLst>
        </pc:spChg>
        <pc:spChg chg="mod or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4" creationId="{A5F602FF-D3F6-4C35-A34C-5D3C0DE352F0}"/>
          </ac:spMkLst>
        </pc:spChg>
        <pc:spChg chg="mo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5" creationId="{6080C41F-BB5A-4714-8439-6C74BF046286}"/>
          </ac:spMkLst>
        </pc:spChg>
        <pc:spChg chg="mod or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6" creationId="{6FC0A1C9-763A-4A93-878B-951430AB0DE0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39" creationId="{A65AC7D1-EAA9-48F5-B509-60A7F50BF703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41" creationId="{D6320AF9-619A-4175-865B-5663E1AEF4C5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47" creationId="{7E018740-5C2B-4A41-AC1A-7E68D1EC1954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49" creationId="{166F75A4-C475-4941-8EE2-B80A06A2C1BB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51" creationId="{A032553A-72E8-4B0D-8405-FF9771C9AF05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53" creationId="{765800AC-C3B9-498E-87BC-29FAE4C76B21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55" creationId="{1F9D6ACB-2FF4-49F9-978A-E0D5327FC635}"/>
          </ac:spMkLst>
        </pc:spChg>
        <pc:spChg chg="add">
          <ac:chgData name="Leo Bunea" userId="082dcf85f8043c6a" providerId="LiveId" clId="{6D2263C6-982D-4676-BF84-327B5D17643C}" dt="2021-04-14T07:03:00.052" v="2610" actId="26606"/>
          <ac:spMkLst>
            <pc:docMk/>
            <pc:sldMk cId="3831773652" sldId="263"/>
            <ac:spMk id="57" creationId="{A5EC319D-0FEA-4B95-A3EA-01E35672C95B}"/>
          </ac:spMkLst>
        </pc:spChg>
        <pc:grpChg chg="add del">
          <ac:chgData name="Leo Bunea" userId="082dcf85f8043c6a" providerId="LiveId" clId="{6D2263C6-982D-4676-BF84-327B5D17643C}" dt="2021-04-14T07:03:00.052" v="2610" actId="26606"/>
          <ac:grpSpMkLst>
            <pc:docMk/>
            <pc:sldMk cId="3831773652" sldId="263"/>
            <ac:grpSpMk id="12" creationId="{10BE40E3-5550-4CDD-B4FD-387C33EBF157}"/>
          </ac:grpSpMkLst>
        </pc:grpChg>
        <pc:grpChg chg="add">
          <ac:chgData name="Leo Bunea" userId="082dcf85f8043c6a" providerId="LiveId" clId="{6D2263C6-982D-4676-BF84-327B5D17643C}" dt="2021-04-14T07:03:00.052" v="2610" actId="26606"/>
          <ac:grpSpMkLst>
            <pc:docMk/>
            <pc:sldMk cId="3831773652" sldId="263"/>
            <ac:grpSpMk id="27" creationId="{1F2B4773-3207-44CC-B7AC-892B70498211}"/>
          </ac:grpSpMkLst>
        </pc:grpChg>
        <pc:picChg chg="add mod ord">
          <ac:chgData name="Leo Bunea" userId="082dcf85f8043c6a" providerId="LiveId" clId="{6D2263C6-982D-4676-BF84-327B5D17643C}" dt="2021-04-14T07:03:00.052" v="2610" actId="26606"/>
          <ac:picMkLst>
            <pc:docMk/>
            <pc:sldMk cId="3831773652" sldId="263"/>
            <ac:picMk id="7" creationId="{46060750-37D0-4C31-A985-1E9B30202C7A}"/>
          </ac:picMkLst>
        </pc:picChg>
        <pc:cxnChg chg="add">
          <ac:chgData name="Leo Bunea" userId="082dcf85f8043c6a" providerId="LiveId" clId="{6D2263C6-982D-4676-BF84-327B5D17643C}" dt="2021-04-14T07:03:00.052" v="2610" actId="26606"/>
          <ac:cxnSpMkLst>
            <pc:docMk/>
            <pc:sldMk cId="3831773652" sldId="263"/>
            <ac:cxnSpMk id="43" creationId="{063B6EC6-D752-4EE7-908B-F8F19E8C7FEA}"/>
          </ac:cxnSpMkLst>
        </pc:cxnChg>
        <pc:cxnChg chg="add">
          <ac:chgData name="Leo Bunea" userId="082dcf85f8043c6a" providerId="LiveId" clId="{6D2263C6-982D-4676-BF84-327B5D17643C}" dt="2021-04-14T07:03:00.052" v="2610" actId="26606"/>
          <ac:cxnSpMkLst>
            <pc:docMk/>
            <pc:sldMk cId="3831773652" sldId="263"/>
            <ac:cxnSpMk id="45" creationId="{EFECD4E8-AD3E-4228-82A2-9461958EA94D}"/>
          </ac:cxnSpMkLst>
        </pc:cxnChg>
      </pc:sldChg>
      <pc:sldChg chg="addSp delSp modSp new mod setBg modAnim">
        <pc:chgData name="Leo Bunea" userId="082dcf85f8043c6a" providerId="LiveId" clId="{6D2263C6-982D-4676-BF84-327B5D17643C}" dt="2021-04-14T06:23:10.571" v="1666" actId="20577"/>
        <pc:sldMkLst>
          <pc:docMk/>
          <pc:sldMk cId="2593182230" sldId="264"/>
        </pc:sldMkLst>
        <pc:spChg chg="mod">
          <ac:chgData name="Leo Bunea" userId="082dcf85f8043c6a" providerId="LiveId" clId="{6D2263C6-982D-4676-BF84-327B5D17643C}" dt="2021-04-14T06:23:10.571" v="1666" actId="20577"/>
          <ac:spMkLst>
            <pc:docMk/>
            <pc:sldMk cId="2593182230" sldId="264"/>
            <ac:spMk id="2" creationId="{8E10F586-EF6D-4EDF-839B-925AD635EC1C}"/>
          </ac:spMkLst>
        </pc:spChg>
        <pc:spChg chg="del">
          <ac:chgData name="Leo Bunea" userId="082dcf85f8043c6a" providerId="LiveId" clId="{6D2263C6-982D-4676-BF84-327B5D17643C}" dt="2021-04-08T09:35:51.731" v="408"/>
          <ac:spMkLst>
            <pc:docMk/>
            <pc:sldMk cId="2593182230" sldId="264"/>
            <ac:spMk id="3" creationId="{D7428828-D538-4322-9A32-D55102D84521}"/>
          </ac:spMkLst>
        </pc:spChg>
        <pc:spChg chg="mod ord">
          <ac:chgData name="Leo Bunea" userId="082dcf85f8043c6a" providerId="LiveId" clId="{6D2263C6-982D-4676-BF84-327B5D17643C}" dt="2021-04-11T10:42:58.609" v="683" actId="26606"/>
          <ac:spMkLst>
            <pc:docMk/>
            <pc:sldMk cId="2593182230" sldId="264"/>
            <ac:spMk id="4" creationId="{D7D6FE62-B9DE-46D2-97A0-44637051639A}"/>
          </ac:spMkLst>
        </pc:spChg>
        <pc:spChg chg="mod">
          <ac:chgData name="Leo Bunea" userId="082dcf85f8043c6a" providerId="LiveId" clId="{6D2263C6-982D-4676-BF84-327B5D17643C}" dt="2021-04-11T10:42:58.609" v="683" actId="26606"/>
          <ac:spMkLst>
            <pc:docMk/>
            <pc:sldMk cId="2593182230" sldId="264"/>
            <ac:spMk id="5" creationId="{ED8EB189-AEB1-4092-AB5C-67C2FF58004C}"/>
          </ac:spMkLst>
        </pc:spChg>
        <pc:spChg chg="mod">
          <ac:chgData name="Leo Bunea" userId="082dcf85f8043c6a" providerId="LiveId" clId="{6D2263C6-982D-4676-BF84-327B5D17643C}" dt="2021-04-11T10:42:58.609" v="683" actId="26606"/>
          <ac:spMkLst>
            <pc:docMk/>
            <pc:sldMk cId="2593182230" sldId="264"/>
            <ac:spMk id="6" creationId="{D8B121F5-2C5E-4643-AE4B-95ADADDC2A04}"/>
          </ac:spMkLst>
        </pc:spChg>
        <pc:spChg chg="add del mod">
          <ac:chgData name="Leo Bunea" userId="082dcf85f8043c6a" providerId="LiveId" clId="{6D2263C6-982D-4676-BF84-327B5D17643C}" dt="2021-04-08T09:45:33.466" v="521" actId="1957"/>
          <ac:spMkLst>
            <pc:docMk/>
            <pc:sldMk cId="2593182230" sldId="264"/>
            <ac:spMk id="11" creationId="{FA0D923A-E067-40A3-A7AC-A7426D0482D2}"/>
          </ac:spMkLst>
        </pc:spChg>
        <pc:spChg chg="add">
          <ac:chgData name="Leo Bunea" userId="082dcf85f8043c6a" providerId="LiveId" clId="{6D2263C6-982D-4676-BF84-327B5D17643C}" dt="2021-04-11T10:42:58.609" v="683" actId="26606"/>
          <ac:spMkLst>
            <pc:docMk/>
            <pc:sldMk cId="2593182230" sldId="264"/>
            <ac:spMk id="19" creationId="{BD11ECC6-8551-4768-8DFD-CD41AF420A37}"/>
          </ac:spMkLst>
        </pc:spChg>
        <pc:spChg chg="add">
          <ac:chgData name="Leo Bunea" userId="082dcf85f8043c6a" providerId="LiveId" clId="{6D2263C6-982D-4676-BF84-327B5D17643C}" dt="2021-04-11T10:42:58.609" v="683" actId="26606"/>
          <ac:spMkLst>
            <pc:docMk/>
            <pc:sldMk cId="2593182230" sldId="264"/>
            <ac:spMk id="32" creationId="{8E2EB503-A017-4457-A105-53638C97DEB8}"/>
          </ac:spMkLst>
        </pc:spChg>
        <pc:grpChg chg="add">
          <ac:chgData name="Leo Bunea" userId="082dcf85f8043c6a" providerId="LiveId" clId="{6D2263C6-982D-4676-BF84-327B5D17643C}" dt="2021-04-11T10:42:58.609" v="683" actId="26606"/>
          <ac:grpSpMkLst>
            <pc:docMk/>
            <pc:sldMk cId="2593182230" sldId="264"/>
            <ac:grpSpMk id="21" creationId="{93657592-CA60-4F45-B1A0-88AA77242087}"/>
          </ac:grpSpMkLst>
        </pc:grpChg>
        <pc:graphicFrameChg chg="add del mod topLvl modGraphic">
          <ac:chgData name="Leo Bunea" userId="082dcf85f8043c6a" providerId="LiveId" clId="{6D2263C6-982D-4676-BF84-327B5D17643C}" dt="2021-04-08T09:45:16.765" v="519" actId="21"/>
          <ac:graphicFrameMkLst>
            <pc:docMk/>
            <pc:sldMk cId="2593182230" sldId="264"/>
            <ac:graphicFrameMk id="9" creationId="{A21BD564-463A-4657-9059-D0C63D042963}"/>
          </ac:graphicFrameMkLst>
        </pc:graphicFrameChg>
        <pc:graphicFrameChg chg="add mod">
          <ac:chgData name="Leo Bunea" userId="082dcf85f8043c6a" providerId="LiveId" clId="{6D2263C6-982D-4676-BF84-327B5D17643C}" dt="2021-04-11T10:42:58.609" v="683" actId="26606"/>
          <ac:graphicFrameMkLst>
            <pc:docMk/>
            <pc:sldMk cId="2593182230" sldId="264"/>
            <ac:graphicFrameMk id="14" creationId="{54534287-C2FE-4AF2-96F5-9F0769BF4CA6}"/>
          </ac:graphicFrameMkLst>
        </pc:graphicFrameChg>
      </pc:sldChg>
      <pc:sldChg chg="addSp modSp add mod ord setBg modAnim">
        <pc:chgData name="Leo Bunea" userId="082dcf85f8043c6a" providerId="LiveId" clId="{6D2263C6-982D-4676-BF84-327B5D17643C}" dt="2021-04-14T06:58:31.970" v="2597" actId="20577"/>
        <pc:sldMkLst>
          <pc:docMk/>
          <pc:sldMk cId="2134043919" sldId="265"/>
        </pc:sldMkLst>
        <pc:spChg chg="mod">
          <ac:chgData name="Leo Bunea" userId="082dcf85f8043c6a" providerId="LiveId" clId="{6D2263C6-982D-4676-BF84-327B5D17643C}" dt="2021-04-14T06:23:02.230" v="1660" actId="20577"/>
          <ac:spMkLst>
            <pc:docMk/>
            <pc:sldMk cId="2134043919" sldId="265"/>
            <ac:spMk id="2" creationId="{8E10F586-EF6D-4EDF-839B-925AD635EC1C}"/>
          </ac:spMkLst>
        </pc:spChg>
        <pc:spChg chg="mod ord">
          <ac:chgData name="Leo Bunea" userId="082dcf85f8043c6a" providerId="LiveId" clId="{6D2263C6-982D-4676-BF84-327B5D17643C}" dt="2021-04-11T10:43:17.568" v="686" actId="26606"/>
          <ac:spMkLst>
            <pc:docMk/>
            <pc:sldMk cId="2134043919" sldId="265"/>
            <ac:spMk id="4" creationId="{D7D6FE62-B9DE-46D2-97A0-44637051639A}"/>
          </ac:spMkLst>
        </pc:spChg>
        <pc:spChg chg="mod">
          <ac:chgData name="Leo Bunea" userId="082dcf85f8043c6a" providerId="LiveId" clId="{6D2263C6-982D-4676-BF84-327B5D17643C}" dt="2021-04-11T10:43:17.568" v="686" actId="26606"/>
          <ac:spMkLst>
            <pc:docMk/>
            <pc:sldMk cId="2134043919" sldId="265"/>
            <ac:spMk id="5" creationId="{ED8EB189-AEB1-4092-AB5C-67C2FF58004C}"/>
          </ac:spMkLst>
        </pc:spChg>
        <pc:spChg chg="mod">
          <ac:chgData name="Leo Bunea" userId="082dcf85f8043c6a" providerId="LiveId" clId="{6D2263C6-982D-4676-BF84-327B5D17643C}" dt="2021-04-11T10:43:17.568" v="686" actId="26606"/>
          <ac:spMkLst>
            <pc:docMk/>
            <pc:sldMk cId="2134043919" sldId="265"/>
            <ac:spMk id="6" creationId="{D8B121F5-2C5E-4643-AE4B-95ADADDC2A04}"/>
          </ac:spMkLst>
        </pc:spChg>
        <pc:spChg chg="add">
          <ac:chgData name="Leo Bunea" userId="082dcf85f8043c6a" providerId="LiveId" clId="{6D2263C6-982D-4676-BF84-327B5D17643C}" dt="2021-04-11T10:43:17.568" v="686" actId="26606"/>
          <ac:spMkLst>
            <pc:docMk/>
            <pc:sldMk cId="2134043919" sldId="265"/>
            <ac:spMk id="19" creationId="{BD11ECC6-8551-4768-8DFD-CD41AF420A37}"/>
          </ac:spMkLst>
        </pc:spChg>
        <pc:spChg chg="add">
          <ac:chgData name="Leo Bunea" userId="082dcf85f8043c6a" providerId="LiveId" clId="{6D2263C6-982D-4676-BF84-327B5D17643C}" dt="2021-04-11T10:43:17.568" v="686" actId="26606"/>
          <ac:spMkLst>
            <pc:docMk/>
            <pc:sldMk cId="2134043919" sldId="265"/>
            <ac:spMk id="32" creationId="{8E2EB503-A017-4457-A105-53638C97DEB8}"/>
          </ac:spMkLst>
        </pc:spChg>
        <pc:grpChg chg="add">
          <ac:chgData name="Leo Bunea" userId="082dcf85f8043c6a" providerId="LiveId" clId="{6D2263C6-982D-4676-BF84-327B5D17643C}" dt="2021-04-11T10:43:17.568" v="686" actId="26606"/>
          <ac:grpSpMkLst>
            <pc:docMk/>
            <pc:sldMk cId="2134043919" sldId="265"/>
            <ac:grpSpMk id="21" creationId="{93657592-CA60-4F45-B1A0-88AA77242087}"/>
          </ac:grpSpMkLst>
        </pc:grpChg>
        <pc:graphicFrameChg chg="add mod">
          <ac:chgData name="Leo Bunea" userId="082dcf85f8043c6a" providerId="LiveId" clId="{6D2263C6-982D-4676-BF84-327B5D17643C}" dt="2021-04-14T06:58:31.970" v="2597" actId="20577"/>
          <ac:graphicFrameMkLst>
            <pc:docMk/>
            <pc:sldMk cId="2134043919" sldId="265"/>
            <ac:graphicFrameMk id="14" creationId="{54534287-C2FE-4AF2-96F5-9F0769BF4CA6}"/>
          </ac:graphicFrameMkLst>
        </pc:graphicFrameChg>
      </pc:sldChg>
      <pc:sldMasterChg chg="modSp modTransition modAnim modSldLayout">
        <pc:chgData name="Leo Bunea" userId="082dcf85f8043c6a" providerId="LiveId" clId="{6D2263C6-982D-4676-BF84-327B5D17643C}" dt="2021-04-08T09:30:23.702" v="224"/>
        <pc:sldMasterMkLst>
          <pc:docMk/>
          <pc:sldMasterMk cId="594455480" sldId="2147483660"/>
        </pc:sldMasterMkLst>
        <pc:spChg chg="mod">
          <ac:chgData name="Leo Bunea" userId="082dcf85f8043c6a" providerId="LiveId" clId="{6D2263C6-982D-4676-BF84-327B5D17643C}" dt="2021-04-08T09:15:36.752" v="7" actId="16037"/>
          <ac:spMkLst>
            <pc:docMk/>
            <pc:sldMasterMk cId="594455480" sldId="2147483660"/>
            <ac:spMk id="2" creationId="{00000000-0000-0000-0000-000000000000}"/>
          </ac:spMkLst>
        </pc:spChg>
        <pc:spChg chg="mod">
          <ac:chgData name="Leo Bunea" userId="082dcf85f8043c6a" providerId="LiveId" clId="{6D2263C6-982D-4676-BF84-327B5D17643C}" dt="2021-04-08T09:15:00.234" v="1" actId="2711"/>
          <ac:spMkLst>
            <pc:docMk/>
            <pc:sldMasterMk cId="594455480" sldId="2147483660"/>
            <ac:spMk id="3" creationId="{00000000-0000-0000-0000-000000000000}"/>
          </ac:spMkLst>
        </pc:spChg>
        <pc:spChg chg="mod">
          <ac:chgData name="Leo Bunea" userId="082dcf85f8043c6a" providerId="LiveId" clId="{6D2263C6-982D-4676-BF84-327B5D17643C}" dt="2021-04-08T09:15:11.111" v="4" actId="2711"/>
          <ac:spMkLst>
            <pc:docMk/>
            <pc:sldMasterMk cId="594455480" sldId="2147483660"/>
            <ac:spMk id="4" creationId="{00000000-0000-0000-0000-000000000000}"/>
          </ac:spMkLst>
        </pc:spChg>
        <pc:spChg chg="mod">
          <ac:chgData name="Leo Bunea" userId="082dcf85f8043c6a" providerId="LiveId" clId="{6D2263C6-982D-4676-BF84-327B5D17643C}" dt="2021-04-08T09:15:07.952" v="3" actId="2711"/>
          <ac:spMkLst>
            <pc:docMk/>
            <pc:sldMasterMk cId="594455480" sldId="2147483660"/>
            <ac:spMk id="5" creationId="{00000000-0000-0000-0000-000000000000}"/>
          </ac:spMkLst>
        </pc:spChg>
        <pc:spChg chg="mod">
          <ac:chgData name="Leo Bunea" userId="082dcf85f8043c6a" providerId="LiveId" clId="{6D2263C6-982D-4676-BF84-327B5D17643C}" dt="2021-04-08T09:15:14.340" v="5" actId="2711"/>
          <ac:spMkLst>
            <pc:docMk/>
            <pc:sldMasterMk cId="594455480" sldId="2147483660"/>
            <ac:spMk id="6" creationId="{00000000-0000-0000-0000-000000000000}"/>
          </ac:spMkLst>
        </pc:sp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445820165" sldId="2147483661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3190375146" sldId="2147483662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267033146" sldId="2147483663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2201172326" sldId="2147483664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468315810" sldId="2147483665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2880427926" sldId="2147483666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065985372" sldId="2147483667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572063340" sldId="2147483668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2103330208" sldId="2147483669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2759175666" sldId="2147483670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299438726" sldId="2147483671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1871410015" sldId="2147483672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3445898691" sldId="2147483673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2424272108" sldId="2147483674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504776531" sldId="2147483675"/>
          </pc:sldLayoutMkLst>
        </pc:sldLayoutChg>
        <pc:sldLayoutChg chg="modTransition">
          <pc:chgData name="Leo Bunea" userId="082dcf85f8043c6a" providerId="LiveId" clId="{6D2263C6-982D-4676-BF84-327B5D17643C}" dt="2021-04-08T09:18:47.779" v="8"/>
          <pc:sldLayoutMkLst>
            <pc:docMk/>
            <pc:sldMasterMk cId="594455480" sldId="2147483660"/>
            <pc:sldLayoutMk cId="575208283" sldId="2147483676"/>
          </pc:sldLayoutMkLst>
        </pc:sldLayoutChg>
      </pc:sldMasterChg>
    </pc:docChg>
  </pc:docChgLst>
  <pc:docChgLst>
    <pc:chgData name="Leo Bunea" userId="082dcf85f8043c6a" providerId="LiveId" clId="{C4F44D33-8FD1-4F55-88DC-A5D09E216243}"/>
    <pc:docChg chg="undo custSel addSld delSld modSld modMainMaster">
      <pc:chgData name="Leo Bunea" userId="082dcf85f8043c6a" providerId="LiveId" clId="{C4F44D33-8FD1-4F55-88DC-A5D09E216243}" dt="2021-05-06T09:52:26.215" v="270" actId="20577"/>
      <pc:docMkLst>
        <pc:docMk/>
      </pc:docMkLst>
      <pc:sldChg chg="delSp modSp mod">
        <pc:chgData name="Leo Bunea" userId="082dcf85f8043c6a" providerId="LiveId" clId="{C4F44D33-8FD1-4F55-88DC-A5D09E216243}" dt="2021-05-06T09:12:50.150" v="53" actId="478"/>
        <pc:sldMkLst>
          <pc:docMk/>
          <pc:sldMk cId="3850341599" sldId="256"/>
        </pc:sldMkLst>
        <pc:spChg chg="del mod">
          <ac:chgData name="Leo Bunea" userId="082dcf85f8043c6a" providerId="LiveId" clId="{C4F44D33-8FD1-4F55-88DC-A5D09E216243}" dt="2021-05-06T09:12:50.150" v="53" actId="478"/>
          <ac:spMkLst>
            <pc:docMk/>
            <pc:sldMk cId="3850341599" sldId="256"/>
            <ac:spMk id="6" creationId="{F3130C81-933E-49A1-91E5-41D5A8A1B477}"/>
          </ac:spMkLst>
        </pc:spChg>
      </pc:sldChg>
      <pc:sldChg chg="addSp delSp modSp mod">
        <pc:chgData name="Leo Bunea" userId="082dcf85f8043c6a" providerId="LiveId" clId="{C4F44D33-8FD1-4F55-88DC-A5D09E216243}" dt="2021-05-06T09:12:58.606" v="55" actId="20577"/>
        <pc:sldMkLst>
          <pc:docMk/>
          <pc:sldMk cId="4023359793" sldId="257"/>
        </pc:sldMkLst>
        <pc:spChg chg="mod">
          <ac:chgData name="Leo Bunea" userId="082dcf85f8043c6a" providerId="LiveId" clId="{C4F44D33-8FD1-4F55-88DC-A5D09E216243}" dt="2021-05-06T09:12:58.606" v="55" actId="20577"/>
          <ac:spMkLst>
            <pc:docMk/>
            <pc:sldMk cId="4023359793" sldId="257"/>
            <ac:spMk id="6" creationId="{1409A54F-A417-46FE-B63A-74801716DA39}"/>
          </ac:spMkLst>
        </pc:spChg>
        <pc:spChg chg="add del">
          <ac:chgData name="Leo Bunea" userId="082dcf85f8043c6a" providerId="LiveId" clId="{C4F44D33-8FD1-4F55-88DC-A5D09E216243}" dt="2021-05-06T08:52:49.071" v="14" actId="22"/>
          <ac:spMkLst>
            <pc:docMk/>
            <pc:sldMk cId="4023359793" sldId="257"/>
            <ac:spMk id="13" creationId="{AD0BE338-F239-47A2-B2C0-39960CAA6E4D}"/>
          </ac:spMkLst>
        </pc:spChg>
      </pc:sldChg>
      <pc:sldChg chg="modSp mod">
        <pc:chgData name="Leo Bunea" userId="082dcf85f8043c6a" providerId="LiveId" clId="{C4F44D33-8FD1-4F55-88DC-A5D09E216243}" dt="2021-05-06T09:13:22.641" v="63" actId="20577"/>
        <pc:sldMkLst>
          <pc:docMk/>
          <pc:sldMk cId="3467422943" sldId="260"/>
        </pc:sldMkLst>
        <pc:spChg chg="mod">
          <ac:chgData name="Leo Bunea" userId="082dcf85f8043c6a" providerId="LiveId" clId="{C4F44D33-8FD1-4F55-88DC-A5D09E216243}" dt="2021-05-06T09:13:22.641" v="63" actId="20577"/>
          <ac:spMkLst>
            <pc:docMk/>
            <pc:sldMk cId="3467422943" sldId="260"/>
            <ac:spMk id="5" creationId="{2C792373-5ACD-41B5-97A7-8CCDC136EA91}"/>
          </ac:spMkLst>
        </pc:spChg>
        <pc:spChg chg="mod">
          <ac:chgData name="Leo Bunea" userId="082dcf85f8043c6a" providerId="LiveId" clId="{C4F44D33-8FD1-4F55-88DC-A5D09E216243}" dt="2021-05-06T09:02:46.912" v="39" actId="20577"/>
          <ac:spMkLst>
            <pc:docMk/>
            <pc:sldMk cId="3467422943" sldId="260"/>
            <ac:spMk id="7" creationId="{D01A655E-5BDE-4122-8C3A-4C529FE610B2}"/>
          </ac:spMkLst>
        </pc:spChg>
      </pc:sldChg>
      <pc:sldChg chg="modSp mod">
        <pc:chgData name="Leo Bunea" userId="082dcf85f8043c6a" providerId="LiveId" clId="{C4F44D33-8FD1-4F55-88DC-A5D09E216243}" dt="2021-05-06T09:13:28.999" v="65" actId="20577"/>
        <pc:sldMkLst>
          <pc:docMk/>
          <pc:sldMk cId="738529803" sldId="261"/>
        </pc:sldMkLst>
        <pc:spChg chg="mod">
          <ac:chgData name="Leo Bunea" userId="082dcf85f8043c6a" providerId="LiveId" clId="{C4F44D33-8FD1-4F55-88DC-A5D09E216243}" dt="2021-05-06T09:13:28.999" v="65" actId="20577"/>
          <ac:spMkLst>
            <pc:docMk/>
            <pc:sldMk cId="738529803" sldId="261"/>
            <ac:spMk id="5" creationId="{07EAC254-C9EF-4D94-B656-E28999C8B9DB}"/>
          </ac:spMkLst>
        </pc:spChg>
        <pc:spChg chg="mod">
          <ac:chgData name="Leo Bunea" userId="082dcf85f8043c6a" providerId="LiveId" clId="{C4F44D33-8FD1-4F55-88DC-A5D09E216243}" dt="2021-05-06T08:41:48.878" v="0" actId="20577"/>
          <ac:spMkLst>
            <pc:docMk/>
            <pc:sldMk cId="738529803" sldId="261"/>
            <ac:spMk id="7" creationId="{3FDF58C0-50D2-4B48-BF5C-1924B3E9019B}"/>
          </ac:spMkLst>
        </pc:spChg>
      </pc:sldChg>
      <pc:sldChg chg="modSp mod">
        <pc:chgData name="Leo Bunea" userId="082dcf85f8043c6a" providerId="LiveId" clId="{C4F44D33-8FD1-4F55-88DC-A5D09E216243}" dt="2021-05-06T09:13:38.057" v="67" actId="20577"/>
        <pc:sldMkLst>
          <pc:docMk/>
          <pc:sldMk cId="3831773652" sldId="263"/>
        </pc:sldMkLst>
        <pc:spChg chg="mod">
          <ac:chgData name="Leo Bunea" userId="082dcf85f8043c6a" providerId="LiveId" clId="{C4F44D33-8FD1-4F55-88DC-A5D09E216243}" dt="2021-05-06T09:13:38.057" v="67" actId="20577"/>
          <ac:spMkLst>
            <pc:docMk/>
            <pc:sldMk cId="3831773652" sldId="263"/>
            <ac:spMk id="6" creationId="{6FC0A1C9-763A-4A93-878B-951430AB0DE0}"/>
          </ac:spMkLst>
        </pc:spChg>
      </pc:sldChg>
      <pc:sldChg chg="addSp delSp modSp mod">
        <pc:chgData name="Leo Bunea" userId="082dcf85f8043c6a" providerId="LiveId" clId="{C4F44D33-8FD1-4F55-88DC-A5D09E216243}" dt="2021-05-06T09:13:17.226" v="61" actId="20577"/>
        <pc:sldMkLst>
          <pc:docMk/>
          <pc:sldMk cId="2593182230" sldId="264"/>
        </pc:sldMkLst>
        <pc:spChg chg="add del mod">
          <ac:chgData name="Leo Bunea" userId="082dcf85f8043c6a" providerId="LiveId" clId="{C4F44D33-8FD1-4F55-88DC-A5D09E216243}" dt="2021-05-06T09:13:17.226" v="61" actId="20577"/>
          <ac:spMkLst>
            <pc:docMk/>
            <pc:sldMk cId="2593182230" sldId="264"/>
            <ac:spMk id="6" creationId="{D8B121F5-2C5E-4643-AE4B-95ADADDC2A04}"/>
          </ac:spMkLst>
        </pc:spChg>
      </pc:sldChg>
      <pc:sldChg chg="modSp mod">
        <pc:chgData name="Leo Bunea" userId="082dcf85f8043c6a" providerId="LiveId" clId="{C4F44D33-8FD1-4F55-88DC-A5D09E216243}" dt="2021-05-06T09:13:04.104" v="57" actId="20577"/>
        <pc:sldMkLst>
          <pc:docMk/>
          <pc:sldMk cId="2134043919" sldId="265"/>
        </pc:sldMkLst>
        <pc:spChg chg="mod">
          <ac:chgData name="Leo Bunea" userId="082dcf85f8043c6a" providerId="LiveId" clId="{C4F44D33-8FD1-4F55-88DC-A5D09E216243}" dt="2021-05-06T09:13:04.104" v="57" actId="20577"/>
          <ac:spMkLst>
            <pc:docMk/>
            <pc:sldMk cId="2134043919" sldId="265"/>
            <ac:spMk id="6" creationId="{D8B121F5-2C5E-4643-AE4B-95ADADDC2A04}"/>
          </ac:spMkLst>
        </pc:spChg>
      </pc:sldChg>
      <pc:sldChg chg="addSp modSp new mod setBg">
        <pc:chgData name="Leo Bunea" userId="082dcf85f8043c6a" providerId="LiveId" clId="{C4F44D33-8FD1-4F55-88DC-A5D09E216243}" dt="2021-05-06T09:52:26.215" v="270" actId="20577"/>
        <pc:sldMkLst>
          <pc:docMk/>
          <pc:sldMk cId="885412409" sldId="266"/>
        </pc:sldMkLst>
        <pc:spChg chg="mod">
          <ac:chgData name="Leo Bunea" userId="082dcf85f8043c6a" providerId="LiveId" clId="{C4F44D33-8FD1-4F55-88DC-A5D09E216243}" dt="2021-05-06T09:15:48.111" v="116" actId="207"/>
          <ac:spMkLst>
            <pc:docMk/>
            <pc:sldMk cId="885412409" sldId="266"/>
            <ac:spMk id="2" creationId="{65A09623-ED90-40C3-80B3-34A3CF28FC2D}"/>
          </ac:spMkLst>
        </pc:spChg>
        <pc:spChg chg="mod">
          <ac:chgData name="Leo Bunea" userId="082dcf85f8043c6a" providerId="LiveId" clId="{C4F44D33-8FD1-4F55-88DC-A5D09E216243}" dt="2021-05-06T09:52:26.215" v="270" actId="20577"/>
          <ac:spMkLst>
            <pc:docMk/>
            <pc:sldMk cId="885412409" sldId="266"/>
            <ac:spMk id="3" creationId="{FBCEB79E-6B5A-4E7E-A8BD-FC1DCE6FBE05}"/>
          </ac:spMkLst>
        </pc:spChg>
        <pc:spChg chg="mo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4" creationId="{20DA24E7-0B96-4BD9-825D-A12CD642ADF3}"/>
          </ac:spMkLst>
        </pc:spChg>
        <pc:spChg chg="mo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5" creationId="{CF8AA77F-0A0A-404B-8298-8903B8069572}"/>
          </ac:spMkLst>
        </pc:spChg>
        <pc:spChg chg="mod">
          <ac:chgData name="Leo Bunea" userId="082dcf85f8043c6a" providerId="LiveId" clId="{C4F44D33-8FD1-4F55-88DC-A5D09E216243}" dt="2021-05-06T09:13:46.550" v="69" actId="20577"/>
          <ac:spMkLst>
            <pc:docMk/>
            <pc:sldMk cId="885412409" sldId="266"/>
            <ac:spMk id="6" creationId="{6AE1D53A-133C-4333-8E25-D6CA115DE6CE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12" creationId="{3559A5F2-8BE0-4998-A1E4-1B145465A981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14" creationId="{3A6596D4-D53C-424F-9F16-CC8686C079E0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20" creationId="{9772CABD-4211-42AA-B349-D4002E52F1EF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22" creationId="{BBD91630-4DBA-4294-8016-FEB5C3B0CED1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24" creationId="{E67D1587-504D-41BC-9D48-B61257BFBCF0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26" creationId="{8765DD1A-F044-4DE7-8A9B-7C30DC85A4AF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28" creationId="{2FE2170D-72D6-48A8-8E9A-BFF3BF03D032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30" creationId="{01D19436-094D-463D-AFEA-870FDBD03797}"/>
          </ac:spMkLst>
        </pc:spChg>
        <pc:spChg chg="add">
          <ac:chgData name="Leo Bunea" userId="082dcf85f8043c6a" providerId="LiveId" clId="{C4F44D33-8FD1-4F55-88DC-A5D09E216243}" dt="2021-05-06T09:06:53.938" v="44" actId="26606"/>
          <ac:spMkLst>
            <pc:docMk/>
            <pc:sldMk cId="885412409" sldId="266"/>
            <ac:spMk id="32" creationId="{9A2DE6E0-967C-4C58-8558-EC08F1138BD1}"/>
          </ac:spMkLst>
        </pc:spChg>
        <pc:picChg chg="add mod ord">
          <ac:chgData name="Leo Bunea" userId="082dcf85f8043c6a" providerId="LiveId" clId="{C4F44D33-8FD1-4F55-88DC-A5D09E216243}" dt="2021-05-06T09:06:53.938" v="44" actId="26606"/>
          <ac:picMkLst>
            <pc:docMk/>
            <pc:sldMk cId="885412409" sldId="266"/>
            <ac:picMk id="7" creationId="{FF5500B8-4843-44CE-AE5B-B916ECAA22AA}"/>
          </ac:picMkLst>
        </pc:picChg>
        <pc:cxnChg chg="add">
          <ac:chgData name="Leo Bunea" userId="082dcf85f8043c6a" providerId="LiveId" clId="{C4F44D33-8FD1-4F55-88DC-A5D09E216243}" dt="2021-05-06T09:06:53.938" v="44" actId="26606"/>
          <ac:cxnSpMkLst>
            <pc:docMk/>
            <pc:sldMk cId="885412409" sldId="266"/>
            <ac:cxnSpMk id="16" creationId="{81BB890B-70D4-42FE-A599-6AEF1A42D972}"/>
          </ac:cxnSpMkLst>
        </pc:cxnChg>
        <pc:cxnChg chg="add">
          <ac:chgData name="Leo Bunea" userId="082dcf85f8043c6a" providerId="LiveId" clId="{C4F44D33-8FD1-4F55-88DC-A5D09E216243}" dt="2021-05-06T09:06:53.938" v="44" actId="26606"/>
          <ac:cxnSpMkLst>
            <pc:docMk/>
            <pc:sldMk cId="885412409" sldId="266"/>
            <ac:cxnSpMk id="18" creationId="{3842D646-B58C-43C8-8152-01BC782B725D}"/>
          </ac:cxnSpMkLst>
        </pc:cxnChg>
      </pc:sldChg>
      <pc:sldChg chg="new del">
        <pc:chgData name="Leo Bunea" userId="082dcf85f8043c6a" providerId="LiveId" clId="{C4F44D33-8FD1-4F55-88DC-A5D09E216243}" dt="2021-05-06T09:06:08.551" v="41" actId="47"/>
        <pc:sldMkLst>
          <pc:docMk/>
          <pc:sldMk cId="2916475533" sldId="266"/>
        </pc:sldMkLst>
      </pc:sldChg>
      <pc:sldMasterChg chg="modSp modAnim modSldLayout">
        <pc:chgData name="Leo Bunea" userId="082dcf85f8043c6a" providerId="LiveId" clId="{C4F44D33-8FD1-4F55-88DC-A5D09E216243}" dt="2021-05-06T09:12:16.391" v="50" actId="20577"/>
        <pc:sldMasterMkLst>
          <pc:docMk/>
          <pc:sldMasterMk cId="594455480" sldId="2147483660"/>
        </pc:sldMasterMkLst>
        <pc:spChg chg="mod">
          <ac:chgData name="Leo Bunea" userId="082dcf85f8043c6a" providerId="LiveId" clId="{C4F44D33-8FD1-4F55-88DC-A5D09E216243}" dt="2021-05-06T09:12:16.391" v="50" actId="20577"/>
          <ac:spMkLst>
            <pc:docMk/>
            <pc:sldMasterMk cId="594455480" sldId="2147483660"/>
            <ac:spMk id="6" creationId="{00000000-0000-0000-0000-000000000000}"/>
          </ac:spMkLst>
        </pc:spChg>
        <pc:sldLayoutChg chg="modSp mod">
          <pc:chgData name="Leo Bunea" userId="082dcf85f8043c6a" providerId="LiveId" clId="{C4F44D33-8FD1-4F55-88DC-A5D09E216243}" dt="2021-05-06T09:11:45.954" v="49" actId="20577"/>
          <pc:sldLayoutMkLst>
            <pc:docMk/>
            <pc:sldMasterMk cId="594455480" sldId="2147483660"/>
            <pc:sldLayoutMk cId="445820165" sldId="2147483661"/>
          </pc:sldLayoutMkLst>
          <pc:spChg chg="mod">
            <ac:chgData name="Leo Bunea" userId="082dcf85f8043c6a" providerId="LiveId" clId="{C4F44D33-8FD1-4F55-88DC-A5D09E216243}" dt="2021-05-06T09:11:45.954" v="49" actId="20577"/>
            <ac:spMkLst>
              <pc:docMk/>
              <pc:sldMasterMk cId="594455480" sldId="2147483660"/>
              <pc:sldLayoutMk cId="445820165" sldId="2147483661"/>
              <ac:spMk id="6" creationId="{00000000-0000-0000-0000-000000000000}"/>
            </ac:spMkLst>
          </pc:sp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aseline="0" dirty="0" err="1"/>
              <a:t>Anteil</a:t>
            </a:r>
            <a:r>
              <a:rPr lang="en-US" baseline="0" dirty="0"/>
              <a:t> der </a:t>
            </a:r>
            <a:r>
              <a:rPr lang="en-US" baseline="0" dirty="0" err="1"/>
              <a:t>Österreicher</a:t>
            </a:r>
            <a:r>
              <a:rPr lang="en-US" baseline="0" dirty="0"/>
              <a:t>, die in </a:t>
            </a:r>
            <a:r>
              <a:rPr lang="en-US" baseline="0" dirty="0" err="1"/>
              <a:t>Telearbeit</a:t>
            </a:r>
            <a:r>
              <a:rPr lang="en-US" baseline="0" dirty="0"/>
              <a:t> </a:t>
            </a:r>
            <a:r>
              <a:rPr lang="en-US" baseline="0" dirty="0" err="1"/>
              <a:t>sind</a:t>
            </a:r>
            <a:r>
              <a:rPr lang="en-US" baseline="0" dirty="0"/>
              <a:t>(Stand: 19.1.2021)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title>
    <c:autoTitleDeleted val="0"/>
    <c:plotArea>
      <c:layout>
        <c:manualLayout>
          <c:layoutTarget val="inner"/>
          <c:xMode val="edge"/>
          <c:yMode val="edge"/>
          <c:x val="5.1608402330395084E-2"/>
          <c:y val="0.14258470088698802"/>
          <c:w val="0.92918530051689485"/>
          <c:h val="0.685102250221218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Anteil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Fast vollständig</c:v>
                </c:pt>
                <c:pt idx="1">
                  <c:v>Teilweise</c:v>
                </c:pt>
                <c:pt idx="2">
                  <c:v>Gar nicht</c:v>
                </c:pt>
                <c:pt idx="3">
                  <c:v>keine Möglichtkeit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0.21</c:v>
                </c:pt>
                <c:pt idx="1">
                  <c:v>0.2</c:v>
                </c:pt>
                <c:pt idx="2">
                  <c:v>0.33</c:v>
                </c:pt>
                <c:pt idx="3">
                  <c:v>0.26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D-45AE-A9A9-ECB7A1788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213449279"/>
        <c:axId val="213450111"/>
      </c:barChart>
      <c:catAx>
        <c:axId val="21344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213450111"/>
        <c:crosses val="autoZero"/>
        <c:auto val="1"/>
        <c:lblAlgn val="ctr"/>
        <c:lblOffset val="100"/>
        <c:noMultiLvlLbl val="0"/>
      </c:catAx>
      <c:valAx>
        <c:axId val="21345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21344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err="1"/>
              <a:t>Anteil</a:t>
            </a:r>
            <a:r>
              <a:rPr lang="en-US" baseline="0"/>
              <a:t> der </a:t>
            </a:r>
            <a:r>
              <a:rPr lang="en-US" baseline="0" err="1"/>
              <a:t>Telearbeit</a:t>
            </a:r>
            <a:r>
              <a:rPr lang="en-US" baseline="0"/>
              <a:t> in Deutschland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Anteil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Vor der Corona-Krise</c:v>
                </c:pt>
                <c:pt idx="1">
                  <c:v>Apr-20</c:v>
                </c:pt>
                <c:pt idx="2">
                  <c:v>Juni 2020</c:v>
                </c:pt>
                <c:pt idx="3">
                  <c:v>Nov-20</c:v>
                </c:pt>
                <c:pt idx="4">
                  <c:v>Dezember 2020</c:v>
                </c:pt>
                <c:pt idx="5">
                  <c:v>Jänner 2021</c:v>
                </c:pt>
              </c:strCache>
            </c:strRef>
          </c:cat>
          <c:val>
            <c:numRef>
              <c:f>Sheet1!$B$2:$B$7</c:f>
              <c:numCache>
                <c:formatCode>0%</c:formatCode>
                <c:ptCount val="6"/>
                <c:pt idx="0">
                  <c:v>0.04</c:v>
                </c:pt>
                <c:pt idx="1">
                  <c:v>0.27</c:v>
                </c:pt>
                <c:pt idx="2">
                  <c:v>0.16</c:v>
                </c:pt>
                <c:pt idx="3">
                  <c:v>0.14000000000000001</c:v>
                </c:pt>
                <c:pt idx="4">
                  <c:v>0.17</c:v>
                </c:pt>
                <c:pt idx="5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7D-45AE-A9A9-ECB7A17889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213449279"/>
        <c:axId val="213450111"/>
      </c:barChart>
      <c:catAx>
        <c:axId val="21344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213450111"/>
        <c:crosses val="autoZero"/>
        <c:auto val="1"/>
        <c:lblAlgn val="ctr"/>
        <c:lblOffset val="100"/>
        <c:noMultiLvlLbl val="0"/>
      </c:catAx>
      <c:valAx>
        <c:axId val="2134501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AT"/>
          </a:p>
        </c:txPr>
        <c:crossAx val="21344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AT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A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colors2.xml><?xml version="1.0" encoding="utf-8"?>
<cs:colorStyle xmlns:cs="http://schemas.microsoft.com/office/drawing/2012/chartStyle" xmlns:a="http://schemas.openxmlformats.org/drawingml/2006/main" meth="acrossLinear" id="2">
  <a:schemeClr val="accent1"/>
  <a:schemeClr val="accent2"/>
  <a:schemeClr val="accent3"/>
  <a:schemeClr val="accent4"/>
  <a:schemeClr val="accent5"/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1533E-5ABD-41E6-A6C9-C9D5DA4A0B03}" type="datetimeFigureOut">
              <a:rPr lang="LID4096" smtClean="0"/>
              <a:t>05/06/2021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898B22-FD0B-4149-9BC6-E81D6A0AC34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6913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898B22-FD0B-4149-9BC6-E81D6A0AC34B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0765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5C860-D0E1-4802-837F-8650FA263016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34933B-C323-42AD-A267-DCA4306F2D9F}" type="slidenum">
              <a:rPr lang="LID4096" smtClean="0"/>
              <a:pPr/>
              <a:t>‹#›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4582016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9068E-FD74-4A2E-8404-02BC0E71E02C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917566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5C7E6-BBBD-4DA7-9EB3-A735032FCDC5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943872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E4E84-BBB4-497C-8DF9-80DA8E7CF4B8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141001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6D1A-2FB6-4A7A-8C52-790F4644D4A3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5898691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BA239-61D0-48B9-9C8D-4CDE360388FD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427210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E2A3-24B4-4D58-A1F4-150BA566427D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04776531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26A0-115D-477F-86A8-7F8E8F13EB31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520828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9A60D-1B00-4C70-A95E-92534F27D2C3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037514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A958B-0547-4B74-A518-5D7A3E232B55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7033146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E389B-3B6A-4A9A-B8FA-E608E6720D0D}" type="datetime1">
              <a:rPr lang="LID4096" smtClean="0"/>
              <a:t>05/06/2021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1172326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2568C-53AD-4BDD-AB42-469844DB460A}" type="datetime1">
              <a:rPr lang="LID4096" smtClean="0"/>
              <a:t>05/06/2021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6831581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C43-496A-480A-9881-B1EBE10D1C31}" type="datetime1">
              <a:rPr lang="LID4096" smtClean="0"/>
              <a:t>05/06/2021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042792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39FFD-9856-453C-9985-AD4E01F8EBFB}" type="datetime1">
              <a:rPr lang="LID4096" smtClean="0"/>
              <a:t>05/06/2021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6598537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EA84E-5DD0-4C7A-9E50-5EC8022CD894}" type="datetime1">
              <a:rPr lang="LID4096" smtClean="0"/>
              <a:t>05/06/2021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206334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8E299-F592-4270-A8B1-4E09E0BC4789}" type="datetime1">
              <a:rPr lang="LID4096" smtClean="0"/>
              <a:t>05/06/2021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DFD6A-2886-4834-9CD7-AE0312E6C9D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333020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fld id="{83B3F7DF-2A23-4DFE-870F-C28391CFC535}" type="datetime1">
              <a:rPr lang="LID4096" smtClean="0"/>
              <a:t>05/06/2021</a:t>
            </a:fld>
            <a:endParaRPr lang="LID4096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Arial Nova" panose="020B0504020202020204" pitchFamily="34" charset="0"/>
              </a:defRPr>
            </a:lvl1pPr>
          </a:lstStyle>
          <a:p>
            <a:r>
              <a:rPr lang="de-DE"/>
              <a:t>Leonard Bunea</a:t>
            </a:r>
            <a:endParaRPr lang="LID4096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  <a:latin typeface="Arial Nova" panose="020B0504020202020204" pitchFamily="34" charset="0"/>
              </a:defRPr>
            </a:lvl1pPr>
          </a:lstStyle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94455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6" presetClass="entr" presetSubtype="2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barn(inVertical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/>
      <p:bldP spid="5" grpId="0"/>
      <p:bldP spid="6" grpId="0"/>
    </p:bldLst>
  </p:timing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Arial Nova" panose="020B05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Arial Nova" panose="020B0504020202020204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in fron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EBA3097D-32AF-431F-AC28-B879D1EE17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2965" t="2108" b="6983"/>
          <a:stretch/>
        </p:blipFill>
        <p:spPr>
          <a:xfrm>
            <a:off x="-221674" y="0"/>
            <a:ext cx="11672499" cy="6858000"/>
          </a:xfrm>
          <a:prstGeom prst="rect">
            <a:avLst/>
          </a:prstGeom>
        </p:spPr>
      </p:pic>
      <p:sp>
        <p:nvSpPr>
          <p:cNvPr id="29" name="Isosceles Triangle 11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1" name="Parallelogram 13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15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7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Isosceles Triangle 23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B06ECD-D608-4E4C-BEFE-6004316AB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450" y="1678665"/>
            <a:ext cx="4482553" cy="2369131"/>
          </a:xfrm>
        </p:spPr>
        <p:txBody>
          <a:bodyPr>
            <a:normAutofit/>
          </a:bodyPr>
          <a:lstStyle/>
          <a:p>
            <a:r>
              <a:rPr lang="de-AT"/>
              <a:t>Telearbeit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E9441-A900-4FE8-B284-8C7F684C78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88276" y="4050832"/>
            <a:ext cx="4485725" cy="1096899"/>
          </a:xfrm>
        </p:spPr>
        <p:txBody>
          <a:bodyPr>
            <a:normAutofit/>
          </a:bodyPr>
          <a:lstStyle/>
          <a:p>
            <a:r>
              <a:rPr lang="de-AT"/>
              <a:t>Pros und Contra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6B619-2C5F-4D5D-BB99-FD40C8B2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693" y="449476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3E79207-C6CE-4478-A422-FD74DB926C5F}" type="datetime1">
              <a:rPr lang="LID4096" smtClean="0"/>
              <a:t>05/06/2021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0AC7F-CF37-4D40-9C79-9D14870B5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2401" y="6041362"/>
            <a:ext cx="402149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Leonard Bunea</a:t>
            </a:r>
            <a:endParaRPr lang="LID4096"/>
          </a:p>
        </p:txBody>
      </p:sp>
      <p:sp>
        <p:nvSpPr>
          <p:cNvPr id="38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0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31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034159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64AA2-51B8-47E4-92B8-11046D0DF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de-AT">
                <a:solidFill>
                  <a:schemeClr val="bg1"/>
                </a:solidFill>
              </a:rPr>
              <a:t>Was ist Telearbeit?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43C0-25A6-4941-BC3F-A1920F3A2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Die Telearbeit ist das Arbeiten außerhalb des Arbeitsplatzes durch Telekommunikation und übers Internet</a:t>
            </a:r>
          </a:p>
          <a:p>
            <a:endParaRPr lang="LID4096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B2DD58-9368-472E-917A-F811656D8C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096001" y="1159603"/>
            <a:ext cx="5143500" cy="452627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9F94B-6472-4B74-BCCB-BE103ECE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3755" y="6182876"/>
            <a:ext cx="3350598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fld id="{7B49A60D-1B00-4C70-A95E-92534F27D2C3}" type="datetime1">
              <a:rPr lang="LID4096">
                <a:solidFill>
                  <a:schemeClr val="bg1"/>
                </a:solidFill>
              </a:rPr>
              <a:pPr algn="l">
                <a:spcAft>
                  <a:spcPts val="600"/>
                </a:spcAft>
              </a:pPr>
              <a:t>05/06/2021</a:t>
            </a:fld>
            <a:endParaRPr lang="LID4096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D751-3230-4AFC-8165-715BBFF6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95899" y="6182876"/>
            <a:ext cx="459863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tx1">
                    <a:lumMod val="65000"/>
                    <a:lumOff val="35000"/>
                  </a:schemeClr>
                </a:solidFill>
              </a:rPr>
              <a:t>Leonard Bunea</a:t>
            </a:r>
            <a:endParaRPr lang="LID4096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9A54F-A417-46FE-B63A-74801716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6161" y="6182876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lang="LID4096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59793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10F586-EF6D-4EDF-839B-925AD635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</a:rPr>
              <a:t>Statistiken zur Telearbeit in AT</a:t>
            </a:r>
            <a:endParaRPr lang="LID4096" sz="4400" dirty="0">
              <a:solidFill>
                <a:schemeClr val="bg1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B189-AEB1-4092-AB5C-67C2FF58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/>
                </a:solidFill>
              </a:rPr>
              <a:t>Leonard Bunea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FE62-B9DE-46D2-97A0-44637051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49A60D-1B00-4C70-A95E-92534F27D2C3}" type="datetime1">
              <a:rPr lang="LID4096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05/06/2021</a:t>
            </a:fld>
            <a:endParaRPr lang="LID4096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21F5-2C5E-4643-AE4B-95ADADDC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2</a:t>
            </a:r>
            <a:endParaRPr lang="LID4096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4534287-C2FE-4AF2-96F5-9F0769BF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925601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3404391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BD11ECC6-8551-4768-8DFD-CD41AF42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1"/>
            <a:ext cx="12192000" cy="228599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657592-CA60-4F45-B1A0-88AA77242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25267" y="-8467"/>
            <a:ext cx="4766733" cy="6866467"/>
            <a:chOff x="7425267" y="-8467"/>
            <a:chExt cx="4766733" cy="68664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F47E2B4-7DA9-4312-A1F0-C48388B23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96547" y="4572001"/>
              <a:ext cx="393665" cy="2285999"/>
            </a:xfrm>
            <a:prstGeom prst="line">
              <a:avLst/>
            </a:prstGeom>
            <a:ln w="9525">
              <a:solidFill>
                <a:srgbClr val="BFBFBF">
                  <a:alpha val="7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5B274F7-039F-4BFC-AA98-B51B1D6CB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4572001"/>
              <a:ext cx="3383073" cy="2285999"/>
            </a:xfrm>
            <a:prstGeom prst="line">
              <a:avLst/>
            </a:prstGeom>
            <a:ln w="9525">
              <a:solidFill>
                <a:srgbClr val="BFBFBF">
                  <a:alpha val="69804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1A31103-C703-46C9-9D26-497A1ACD5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382F955F-FC22-44B8-BDCF-B77580323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1F567692-F087-479A-8931-BD2869C3E4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49B3E4CD-0738-4B9D-A14F-1E8694DDF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4753B851-AD90-4CCD-85D0-65AA6567DF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EBF14868-A190-4E21-9522-8977C474C9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BCBB4922-76EE-442B-A649-09873DCE79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10F586-EF6D-4EDF-839B-925AD635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65972"/>
            <a:ext cx="8596668" cy="1320800"/>
          </a:xfrm>
        </p:spPr>
        <p:txBody>
          <a:bodyPr anchor="ctr">
            <a:normAutofit/>
          </a:bodyPr>
          <a:lstStyle/>
          <a:p>
            <a:r>
              <a:rPr lang="de-AT" sz="4400" dirty="0">
                <a:solidFill>
                  <a:schemeClr val="bg1"/>
                </a:solidFill>
              </a:rPr>
              <a:t>Statistiken zur Telearbeit in DE</a:t>
            </a:r>
            <a:endParaRPr lang="LID4096" sz="4400" dirty="0">
              <a:solidFill>
                <a:schemeClr val="bg1"/>
              </a:solidFill>
            </a:endParaRPr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E2EB503-A017-4457-A105-53638C97D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B189-AEB1-4092-AB5C-67C2FF58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7334" y="6041362"/>
            <a:ext cx="6297612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/>
                </a:solidFill>
              </a:rPr>
              <a:t>Leonard Bunea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6FE62-B9DE-46D2-97A0-44637051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05133" y="6041362"/>
            <a:ext cx="9119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49A60D-1B00-4C70-A95E-92534F27D2C3}" type="datetime1">
              <a:rPr lang="LID4096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05/06/2021</a:t>
            </a:fld>
            <a:endParaRPr lang="LID4096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121F5-2C5E-4643-AE4B-95ADADDC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3</a:t>
            </a:r>
            <a:endParaRPr lang="LID4096" dirty="0">
              <a:solidFill>
                <a:schemeClr val="bg1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54534287-C2FE-4AF2-96F5-9F0769BF4C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95320"/>
              </p:ext>
            </p:extLst>
          </p:nvPr>
        </p:nvGraphicFramePr>
        <p:xfrm>
          <a:off x="642938" y="642938"/>
          <a:ext cx="10906125" cy="3286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318223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5B71-2BB5-43CE-8E6F-1B268C07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Pros 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E8A48E-898F-44D2-8636-228E9195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C43-496A-480A-9881-B1EBE10D1C31}" type="datetime1">
              <a:rPr lang="LID4096" smtClean="0"/>
              <a:t>05/06/2021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460CF7-8395-47F3-B11A-B5109DC0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92373-5ACD-41B5-97A7-8CCDC136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1A655E-5BDE-4122-8C3A-4C529FE610B2}"/>
              </a:ext>
            </a:extLst>
          </p:cNvPr>
          <p:cNvSpPr txBox="1"/>
          <p:nvPr/>
        </p:nvSpPr>
        <p:spPr>
          <a:xfrm>
            <a:off x="544419" y="1411549"/>
            <a:ext cx="8901421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Kein Arbeitsweg:</a:t>
            </a:r>
            <a:r>
              <a:rPr lang="de-AT" dirty="0">
                <a:latin typeface="Arial Nova" panose="020B0504020202020204" pitchFamily="34" charset="0"/>
              </a:rPr>
              <a:t>			Arbeiter müssen keinen langen Arbeitsweg gehen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Flexibilität:	</a:t>
            </a:r>
            <a:r>
              <a:rPr lang="de-AT" dirty="0">
                <a:latin typeface="Arial Nova" panose="020B0504020202020204" pitchFamily="34" charset="0"/>
              </a:rPr>
              <a:t>			Arbeiter können ihre Arbeitszeiten besser Anpassen</a:t>
            </a: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Positive Wirkung auf das Privatleben:	</a:t>
            </a:r>
            <a:r>
              <a:rPr lang="de-AT" dirty="0">
                <a:latin typeface="Arial Nova" panose="020B0504020202020204" pitchFamily="34" charset="0"/>
              </a:rPr>
              <a:t>mehr Zeit für Familie, Freunde, usw.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Ersparnis:					</a:t>
            </a:r>
            <a:r>
              <a:rPr lang="de-AT" dirty="0">
                <a:latin typeface="Arial Nova" panose="020B0504020202020204" pitchFamily="34" charset="0"/>
              </a:rPr>
              <a:t>Benzinkosten, Fahrkosten, usw. werden erspart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Konzentration:				</a:t>
            </a:r>
            <a:r>
              <a:rPr lang="de-AT" dirty="0">
                <a:latin typeface="Arial Nova" panose="020B0504020202020204" pitchFamily="34" charset="0"/>
              </a:rPr>
              <a:t>Zuhause hat man mehr Möglichkeiten sich besser zu 								konzentrieren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Motivation:				</a:t>
            </a:r>
            <a:r>
              <a:rPr lang="de-AT" dirty="0">
                <a:latin typeface="Arial Nova" panose="020B0504020202020204" pitchFamily="34" charset="0"/>
              </a:rPr>
              <a:t>Weniger Stress kann zu einer höheren Motivation 									führen</a:t>
            </a:r>
            <a:endParaRPr lang="de-AT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2294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C115-C522-4A3D-883E-CB31629B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Contras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03C28A-ADFD-4604-9FA6-3F7ED990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9C43-496A-480A-9881-B1EBE10D1C31}" type="datetime1">
              <a:rPr lang="LID4096" smtClean="0"/>
              <a:t>05/06/2021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F5D67-9DAE-444A-A2A2-6048E5897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Leonard Bunea</a:t>
            </a:r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EAC254-C9EF-4D94-B656-E28999C8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DF58C0-50D2-4B48-BF5C-1924B3E9019B}"/>
              </a:ext>
            </a:extLst>
          </p:cNvPr>
          <p:cNvSpPr txBox="1"/>
          <p:nvPr/>
        </p:nvSpPr>
        <p:spPr>
          <a:xfrm>
            <a:off x="741989" y="1745734"/>
            <a:ext cx="888230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Schwierigere Absprache: 		</a:t>
            </a:r>
            <a:r>
              <a:rPr lang="de-AT" dirty="0">
                <a:latin typeface="Arial Nova" panose="020B0504020202020204" pitchFamily="34" charset="0"/>
              </a:rPr>
              <a:t>Missverständnisse können Häufiger geschehen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Kein Kontakt:					</a:t>
            </a:r>
            <a:r>
              <a:rPr lang="de-AT" dirty="0">
                <a:latin typeface="Arial Nova" panose="020B0504020202020204" pitchFamily="34" charset="0"/>
              </a:rPr>
              <a:t>In der Telearbeit kann</a:t>
            </a:r>
            <a:r>
              <a:rPr lang="de-AT" b="1" dirty="0">
                <a:latin typeface="Arial Nova" panose="020B0504020202020204" pitchFamily="34" charset="0"/>
              </a:rPr>
              <a:t> </a:t>
            </a:r>
            <a:r>
              <a:rPr lang="de-AT" dirty="0">
                <a:latin typeface="Arial Nova" panose="020B0504020202020204" pitchFamily="34" charset="0"/>
              </a:rPr>
              <a:t>man die Zeit nicht mit 										Arbeitskollegen verbringen. 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Datenschutz:					</a:t>
            </a:r>
            <a:r>
              <a:rPr lang="de-AT" dirty="0">
                <a:latin typeface="Arial Nova" panose="020B0504020202020204" pitchFamily="34" charset="0"/>
              </a:rPr>
              <a:t>Möglicher unbefugter Zugriff von Zuhause </a:t>
            </a:r>
            <a:endParaRPr lang="de-AT" b="1" dirty="0">
              <a:latin typeface="Arial Nova" panose="020B0504020202020204" pitchFamily="34" charset="0"/>
            </a:endParaRPr>
          </a:p>
          <a:p>
            <a:pPr marL="342900" indent="-342900" algn="just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de-AT" b="1" dirty="0">
                <a:latin typeface="Arial Nova" panose="020B0504020202020204" pitchFamily="34" charset="0"/>
              </a:rPr>
              <a:t>Fehlende Disziplin:				</a:t>
            </a:r>
            <a:r>
              <a:rPr lang="de-AT" dirty="0">
                <a:latin typeface="Arial Nova" panose="020B0504020202020204" pitchFamily="34" charset="0"/>
              </a:rPr>
              <a:t>Zuhause kann man sich leicht von der Arbeit 										ablenken</a:t>
            </a:r>
            <a:endParaRPr lang="LID4096" b="1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52980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9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3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C014A0-2D25-43F1-8A94-AA7B1695F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  <a:latin typeface="+mj-lt"/>
              </a:rPr>
              <a:t>Schlussfolgerung</a:t>
            </a:r>
            <a:endParaRPr lang="en-US" sz="3600" dirty="0">
              <a:solidFill>
                <a:srgbClr val="FFFFFF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060750-37D0-4C31-A985-1E9B30202C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442" r="5633" b="2"/>
          <a:stretch/>
        </p:blipFill>
        <p:spPr>
          <a:xfrm>
            <a:off x="757251" y="2093004"/>
            <a:ext cx="3856774" cy="276089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6BF6C-01B7-4270-8307-A462119F5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81725" y="2837329"/>
            <a:ext cx="4512988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90000"/>
              </a:lnSpc>
              <a:buFont typeface="Wingdings 3" charset="2"/>
              <a:buChar char=""/>
            </a:pPr>
            <a:r>
              <a:rPr lang="en-US" dirty="0" err="1">
                <a:solidFill>
                  <a:srgbClr val="FFFFFF"/>
                </a:solidFill>
                <a:latin typeface="+mn-lt"/>
              </a:rPr>
              <a:t>Telearbeit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hat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viele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Pros,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aber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auch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jegliche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Contras. Man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sollte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normale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Arbeit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nicht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komplett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mit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Telearbeit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ersetzen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sondern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den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Arbeitnehmern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die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Möglichkeit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geben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sich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zu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entscheiden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, da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Telearbeit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nicht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für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jeden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ist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. </a:t>
            </a:r>
          </a:p>
          <a:p>
            <a:pPr algn="just">
              <a:lnSpc>
                <a:spcPct val="90000"/>
              </a:lnSpc>
              <a:buFont typeface="Wingdings 3" charset="2"/>
              <a:buChar char=""/>
            </a:pPr>
            <a:endParaRPr lang="en-US" dirty="0">
              <a:solidFill>
                <a:srgbClr val="FFFFFF"/>
              </a:solidFill>
              <a:latin typeface="+mn-lt"/>
            </a:endParaRPr>
          </a:p>
          <a:p>
            <a:pPr algn="just">
              <a:lnSpc>
                <a:spcPct val="90000"/>
              </a:lnSpc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Wie man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jetzt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während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dieser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Pandemie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sieht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ist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es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wichtig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eine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Infrastruktur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für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Telearbeit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zu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haben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, in den Fall wo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Arbeitnehmer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keine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Möglichkeit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haben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oder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nicht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zur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Arbeit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dürfen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0C41F-BB5A-4714-8439-6C74BF046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46915" y="6041362"/>
            <a:ext cx="33293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Leonard Bunea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602FF-D3F6-4C35-A34C-5D3C0DE352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63825" y="6041362"/>
            <a:ext cx="91193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7AE9068E-FD74-4A2E-8404-02BC0E71E02C}" type="datetime1">
              <a:rPr lang="en-US">
                <a:solidFill>
                  <a:srgbClr val="FFFFFF"/>
                </a:solidFill>
                <a:latin typeface="+mn-lt"/>
              </a:rPr>
              <a:pPr defTabSz="914400">
                <a:spcAft>
                  <a:spcPts val="600"/>
                </a:spcAft>
              </a:pPr>
              <a:t>5/6/2021</a:t>
            </a:fld>
            <a:endParaRPr lang="en-US">
              <a:solidFill>
                <a:srgbClr val="FFFFFF"/>
              </a:solidFill>
              <a:latin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0A1C9-763A-4A93-878B-951430A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62553" y="6041362"/>
            <a:ext cx="56618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dirty="0">
                <a:solidFill>
                  <a:srgbClr val="FFFFFF"/>
                </a:solidFill>
                <a:latin typeface="+mn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3177365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sitting in front of a computer screen&#10;&#10;Description automatically generated with low confidence">
            <a:extLst>
              <a:ext uri="{FF2B5EF4-FFF2-40B4-BE49-F238E27FC236}">
                <a16:creationId xmlns:a16="http://schemas.microsoft.com/office/drawing/2014/main" id="{FF5500B8-4843-44CE-AE5B-B916ECAA22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91" t="2493" b="6598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3559A5F2-8BE0-4998-A1E4-1B145465A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3A6596D4-D53C-424F-9F16-CC8686C07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84541" y="0"/>
            <a:ext cx="7315200" cy="6858000"/>
          </a:xfrm>
          <a:prstGeom prst="parallelogram">
            <a:avLst>
              <a:gd name="adj" fmla="val 14937"/>
            </a:avLst>
          </a:prstGeom>
          <a:solidFill>
            <a:schemeClr val="tx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BB890B-70D4-42FE-A599-6AEF1A42D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42D646-B58C-43C8-8152-01BC782B7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9772CABD-4211-42AA-B349-D4002E52F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BBD91630-4DBA-4294-8016-FEB5C3B0C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E67D1587-504D-41BC-9D48-B61257BFB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A09623-ED90-40C3-80B3-34A3CF28F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4200" y="1678665"/>
            <a:ext cx="4569803" cy="23691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Ein </a:t>
            </a:r>
            <a:r>
              <a:rPr lang="en-US" dirty="0" err="1">
                <a:solidFill>
                  <a:schemeClr val="bg1"/>
                </a:solidFill>
              </a:rPr>
              <a:t>Überblick</a:t>
            </a:r>
            <a:r>
              <a:rPr lang="en-US" dirty="0">
                <a:solidFill>
                  <a:schemeClr val="bg1"/>
                </a:solidFill>
              </a:rPr>
              <a:t> der </a:t>
            </a:r>
            <a:r>
              <a:rPr lang="en-US" dirty="0" err="1">
                <a:solidFill>
                  <a:schemeClr val="bg1"/>
                </a:solidFill>
              </a:rPr>
              <a:t>Telearbeit</a:t>
            </a:r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CEB79E-6B5A-4E7E-A8BD-FC1DCE6FB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0964" y="4050832"/>
            <a:ext cx="4573037" cy="1096899"/>
          </a:xfrm>
        </p:spPr>
        <p:txBody>
          <a:bodyPr>
            <a:normAutofit/>
          </a:bodyPr>
          <a:lstStyle/>
          <a:p>
            <a:endParaRPr lang="en-AT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A24E7-0B96-4BD9-825D-A12CD642AD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39693" y="449476"/>
            <a:ext cx="143791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ED5C860-D0E1-4802-837F-8650FA263016}" type="datetime1">
              <a:rPr lang="LID4096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05/06/2021</a:t>
            </a:fld>
            <a:endParaRPr lang="LID4096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8AA77F-0A0A-404B-8298-8903B806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92401" y="6041362"/>
            <a:ext cx="402149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>
                <a:solidFill>
                  <a:schemeClr val="bg1"/>
                </a:solidFill>
              </a:rPr>
              <a:t>Leonard Bunea</a:t>
            </a:r>
            <a:endParaRPr lang="LID4096">
              <a:solidFill>
                <a:schemeClr val="bg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1D53A-133C-4333-8E25-D6CA115D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683339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7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8765DD1A-F044-4DE7-8A9B-7C30DC85A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8">
            <a:extLst>
              <a:ext uri="{FF2B5EF4-FFF2-40B4-BE49-F238E27FC236}">
                <a16:creationId xmlns:a16="http://schemas.microsoft.com/office/drawing/2014/main" id="{2FE2170D-72D6-48A8-8E9A-BFF3BF03D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D19436-094D-463D-AFEA-870FDBD03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9A2DE6E0-967C-4C58-8558-EC08F1138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85412409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acet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lossy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335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Nova</vt:lpstr>
      <vt:lpstr>Calibri</vt:lpstr>
      <vt:lpstr>Trebuchet MS</vt:lpstr>
      <vt:lpstr>Wingdings 3</vt:lpstr>
      <vt:lpstr>Facet</vt:lpstr>
      <vt:lpstr>Telearbeit</vt:lpstr>
      <vt:lpstr>Was ist Telearbeit?</vt:lpstr>
      <vt:lpstr>Statistiken zur Telearbeit in AT</vt:lpstr>
      <vt:lpstr>Statistiken zur Telearbeit in DE</vt:lpstr>
      <vt:lpstr>Pros </vt:lpstr>
      <vt:lpstr>Contras</vt:lpstr>
      <vt:lpstr>Schlussfolgerung</vt:lpstr>
      <vt:lpstr>Ein Überblick der Telearbeit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Telearbeit</dc:title>
  <dc:creator>Leo Bunea</dc:creator>
  <cp:lastModifiedBy>Leo Bunea</cp:lastModifiedBy>
  <cp:revision>1</cp:revision>
  <dcterms:created xsi:type="dcterms:W3CDTF">2021-04-08T09:14:04Z</dcterms:created>
  <dcterms:modified xsi:type="dcterms:W3CDTF">2021-05-06T09:52:33Z</dcterms:modified>
</cp:coreProperties>
</file>