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08427-EBED-4C3D-AFB0-2E40FE34465A}" v="6" dt="2022-02-03T08:56:08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Fox" userId="082dcf85f8043c6a" providerId="LiveId" clId="{A6EE26E5-1BCC-4231-941F-38D7C088F463}"/>
    <pc:docChg chg="undo redo custSel addSld delSld modSld sldOrd addMainMaster delMainMaster">
      <pc:chgData name="A Fox" userId="082dcf85f8043c6a" providerId="LiveId" clId="{A6EE26E5-1BCC-4231-941F-38D7C088F463}" dt="2022-01-27T09:32:51.112" v="1153" actId="1076"/>
      <pc:docMkLst>
        <pc:docMk/>
      </pc:docMkLst>
      <pc:sldChg chg="addSp delSp modSp new mod ord modTransition modMedia setBg modClrScheme addAnim delAnim modAnim chgLayout">
        <pc:chgData name="A Fox" userId="082dcf85f8043c6a" providerId="LiveId" clId="{A6EE26E5-1BCC-4231-941F-38D7C088F463}" dt="2022-01-27T09:27:05.402" v="1119" actId="26606"/>
        <pc:sldMkLst>
          <pc:docMk/>
          <pc:sldMk cId="2872061094" sldId="256"/>
        </pc:sldMkLst>
        <pc:spChg chg="mo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2" creationId="{30AB059D-2AAB-4A6D-8CD5-1E0A09F9D629}"/>
          </ac:spMkLst>
        </pc:spChg>
        <pc:spChg chg="mo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3" creationId="{CE9D3283-B744-4408-ADCA-6F81B23F2579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9" creationId="{F1174801-1395-44C5-9B00-CCAC45C056E7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11" creationId="{996DFAFB-BCE1-4BEC-82FB-D574234DEF0A}"/>
          </ac:spMkLst>
        </pc:spChg>
        <pc:spChg chg="add del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13" creationId="{16F61E84-9DCA-4F22-94BC-C901DB49995D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38" creationId="{3A6C273A-38F2-4D34-98BF-47B248862B76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40" creationId="{2E2CF659-EE5D-432C-B47F-10AC4A48A347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42" creationId="{683AA549-1F0C-46E0-AAD8-DC3DC6CA6181}"/>
          </ac:spMkLst>
        </pc:spChg>
        <pc:spChg chg="add">
          <ac:chgData name="A Fox" userId="082dcf85f8043c6a" providerId="LiveId" clId="{A6EE26E5-1BCC-4231-941F-38D7C088F463}" dt="2022-01-27T09:27:05.402" v="1119" actId="26606"/>
          <ac:spMkLst>
            <pc:docMk/>
            <pc:sldMk cId="2872061094" sldId="256"/>
            <ac:spMk id="55" creationId="{03E51277-1095-412F-913B-8FA8021AA626}"/>
          </ac:spMkLst>
        </pc:spChg>
        <pc:grpChg chg="add del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15" creationId="{18579DB9-24B0-487B-81E3-8D02AD5F8C81}"/>
          </ac:grpSpMkLst>
        </pc:grpChg>
        <pc:grpChg chg="add del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24" creationId="{8F281804-17FE-49B9-9065-1A44CD473CAE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44" creationId="{7B2F7E43-35EC-4103-9D95-2ACDB00387CC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57" creationId="{96F2112D-BBBE-46A6-B66D-A3F02ED3284E}"/>
          </ac:grpSpMkLst>
        </pc:grpChg>
        <pc:grpChg chg="add">
          <ac:chgData name="A Fox" userId="082dcf85f8043c6a" providerId="LiveId" clId="{A6EE26E5-1BCC-4231-941F-38D7C088F463}" dt="2022-01-27T09:27:05.402" v="1119" actId="26606"/>
          <ac:grpSpMkLst>
            <pc:docMk/>
            <pc:sldMk cId="2872061094" sldId="256"/>
            <ac:grpSpMk id="77" creationId="{DDB99EF5-8801-40E2-83D3-196FADCBBA7F}"/>
          </ac:grpSpMkLst>
        </pc:grpChg>
        <pc:picChg chg="add del mod">
          <ac:chgData name="A Fox" userId="082dcf85f8043c6a" providerId="LiveId" clId="{A6EE26E5-1BCC-4231-941F-38D7C088F463}" dt="2022-01-27T09:26:49.476" v="1115" actId="478"/>
          <ac:picMkLst>
            <pc:docMk/>
            <pc:sldMk cId="2872061094" sldId="256"/>
            <ac:picMk id="4" creationId="{923B1D96-B06F-419F-8E97-DD2843D80181}"/>
          </ac:picMkLst>
        </pc:picChg>
        <pc:picChg chg="add mod ord">
          <ac:chgData name="A Fox" userId="082dcf85f8043c6a" providerId="LiveId" clId="{A6EE26E5-1BCC-4231-941F-38D7C088F463}" dt="2022-01-27T09:27:05.402" v="1119" actId="26606"/>
          <ac:picMkLst>
            <pc:docMk/>
            <pc:sldMk cId="2872061094" sldId="256"/>
            <ac:picMk id="6" creationId="{19790348-2CCC-4056-ACEC-71ADCE3DDBC8}"/>
          </ac:picMkLst>
        </pc:picChg>
      </pc:sldChg>
      <pc:sldChg chg="modSp new mod modTransition modAnim">
        <pc:chgData name="A Fox" userId="082dcf85f8043c6a" providerId="LiveId" clId="{A6EE26E5-1BCC-4231-941F-38D7C088F463}" dt="2022-01-26T09:43:18.652" v="1026"/>
        <pc:sldMkLst>
          <pc:docMk/>
          <pc:sldMk cId="2592937169" sldId="257"/>
        </pc:sldMkLst>
        <pc:spChg chg="mod">
          <ac:chgData name="A Fox" userId="082dcf85f8043c6a" providerId="LiveId" clId="{A6EE26E5-1BCC-4231-941F-38D7C088F463}" dt="2022-01-25T06:15:55.419" v="155" actId="20577"/>
          <ac:spMkLst>
            <pc:docMk/>
            <pc:sldMk cId="2592937169" sldId="257"/>
            <ac:spMk id="2" creationId="{1E6183E6-CE69-4B03-B0A5-D17A7014CF8C}"/>
          </ac:spMkLst>
        </pc:spChg>
      </pc:sldChg>
      <pc:sldChg chg="addSp delSp modSp new add del mod modTransition setBg addAnim delAnim modAnim">
        <pc:chgData name="A Fox" userId="082dcf85f8043c6a" providerId="LiveId" clId="{A6EE26E5-1BCC-4231-941F-38D7C088F463}" dt="2022-01-27T09:28:50.952" v="1129" actId="21"/>
        <pc:sldMkLst>
          <pc:docMk/>
          <pc:sldMk cId="2487631271" sldId="258"/>
        </pc:sldMkLst>
        <pc:spChg chg="del mod">
          <ac:chgData name="A Fox" userId="082dcf85f8043c6a" providerId="LiveId" clId="{A6EE26E5-1BCC-4231-941F-38D7C088F463}" dt="2022-01-25T06:25:53.710" v="265" actId="478"/>
          <ac:spMkLst>
            <pc:docMk/>
            <pc:sldMk cId="2487631271" sldId="258"/>
            <ac:spMk id="2" creationId="{84DAB36C-2579-400E-9635-33C3C3488F25}"/>
          </ac:spMkLst>
        </pc:spChg>
        <pc:spChg chg="del mod">
          <ac:chgData name="A Fox" userId="082dcf85f8043c6a" providerId="LiveId" clId="{A6EE26E5-1BCC-4231-941F-38D7C088F463}" dt="2022-01-25T06:25:57.247" v="267" actId="478"/>
          <ac:spMkLst>
            <pc:docMk/>
            <pc:sldMk cId="2487631271" sldId="258"/>
            <ac:spMk id="3" creationId="{F9236259-CE6E-481B-B50C-91DFBE1A807B}"/>
          </ac:spMkLst>
        </pc:spChg>
        <pc:spChg chg="add mod">
          <ac:chgData name="A Fox" userId="082dcf85f8043c6a" providerId="LiveId" clId="{A6EE26E5-1BCC-4231-941F-38D7C088F463}" dt="2022-01-27T09:09:02.712" v="1046" actId="1076"/>
          <ac:spMkLst>
            <pc:docMk/>
            <pc:sldMk cId="2487631271" sldId="258"/>
            <ac:spMk id="4" creationId="{EFD24E13-D143-48A3-90A9-069797960D67}"/>
          </ac:spMkLst>
        </pc:spChg>
        <pc:spChg chg="add">
          <ac:chgData name="A Fox" userId="082dcf85f8043c6a" providerId="LiveId" clId="{A6EE26E5-1BCC-4231-941F-38D7C088F463}" dt="2022-01-25T06:34:22.738" v="614" actId="26606"/>
          <ac:spMkLst>
            <pc:docMk/>
            <pc:sldMk cId="2487631271" sldId="258"/>
            <ac:spMk id="11" creationId="{8651CFA9-6065-4243-AC48-858E359780B1}"/>
          </ac:spMkLst>
        </pc:spChg>
        <pc:spChg chg="add">
          <ac:chgData name="A Fox" userId="082dcf85f8043c6a" providerId="LiveId" clId="{A6EE26E5-1BCC-4231-941F-38D7C088F463}" dt="2022-01-25T06:34:22.738" v="614" actId="26606"/>
          <ac:spMkLst>
            <pc:docMk/>
            <pc:sldMk cId="2487631271" sldId="258"/>
            <ac:spMk id="13" creationId="{37962AE0-6A1C-4B76-9D52-10E5E6D7D3BB}"/>
          </ac:spMkLst>
        </pc:spChg>
        <pc:grpChg chg="add">
          <ac:chgData name="A Fox" userId="082dcf85f8043c6a" providerId="LiveId" clId="{A6EE26E5-1BCC-4231-941F-38D7C088F463}" dt="2022-01-25T06:34:22.738" v="614" actId="26606"/>
          <ac:grpSpMkLst>
            <pc:docMk/>
            <pc:sldMk cId="2487631271" sldId="258"/>
            <ac:grpSpMk id="15" creationId="{C4F70370-17DE-499D-8256-4F9A352BA9F7}"/>
          </ac:grpSpMkLst>
        </pc:grpChg>
        <pc:grpChg chg="add">
          <ac:chgData name="A Fox" userId="082dcf85f8043c6a" providerId="LiveId" clId="{A6EE26E5-1BCC-4231-941F-38D7C088F463}" dt="2022-01-25T06:34:22.738" v="614" actId="26606"/>
          <ac:grpSpMkLst>
            <pc:docMk/>
            <pc:sldMk cId="2487631271" sldId="258"/>
            <ac:grpSpMk id="25" creationId="{C493BE25-7BED-4AAF-B05A-9EB10C80EF72}"/>
          </ac:grpSpMkLst>
        </pc:grpChg>
        <pc:graphicFrameChg chg="add del mod modGraphic">
          <ac:chgData name="A Fox" userId="082dcf85f8043c6a" providerId="LiveId" clId="{A6EE26E5-1BCC-4231-941F-38D7C088F463}" dt="2022-01-27T09:23:36.484" v="1100" actId="931"/>
          <ac:graphicFrameMkLst>
            <pc:docMk/>
            <pc:sldMk cId="2487631271" sldId="258"/>
            <ac:graphicFrameMk id="2" creationId="{156E99DE-3082-4A9A-BFE8-277958C3D62A}"/>
          </ac:graphicFrameMkLst>
        </pc:graphicFrameChg>
        <pc:graphicFrameChg chg="add del mod modGraphic">
          <ac:chgData name="A Fox" userId="082dcf85f8043c6a" providerId="LiveId" clId="{A6EE26E5-1BCC-4231-941F-38D7C088F463}" dt="2022-01-27T09:28:03.593" v="1122" actId="478"/>
          <ac:graphicFrameMkLst>
            <pc:docMk/>
            <pc:sldMk cId="2487631271" sldId="258"/>
            <ac:graphicFrameMk id="3" creationId="{5D17C151-A69F-49C6-B7F3-3B4D70477D2C}"/>
          </ac:graphicFrameMkLst>
        </pc:graphicFrameChg>
        <pc:graphicFrameChg chg="add del mod modGraphic">
          <ac:chgData name="A Fox" userId="082dcf85f8043c6a" providerId="LiveId" clId="{A6EE26E5-1BCC-4231-941F-38D7C088F463}" dt="2022-01-27T09:28:50.952" v="1129" actId="21"/>
          <ac:graphicFrameMkLst>
            <pc:docMk/>
            <pc:sldMk cId="2487631271" sldId="258"/>
            <ac:graphicFrameMk id="5" creationId="{180C411E-65E0-47B2-8A5F-E635C1253FB1}"/>
          </ac:graphicFrameMkLst>
        </pc:graphicFrameChg>
        <pc:picChg chg="add">
          <ac:chgData name="A Fox" userId="082dcf85f8043c6a" providerId="LiveId" clId="{A6EE26E5-1BCC-4231-941F-38D7C088F463}" dt="2022-01-25T06:34:22.738" v="614" actId="26606"/>
          <ac:picMkLst>
            <pc:docMk/>
            <pc:sldMk cId="2487631271" sldId="258"/>
            <ac:picMk id="8" creationId="{BD6666F4-0EC9-413C-AD7F-0D6DD1A60E5D}"/>
          </ac:picMkLst>
        </pc:picChg>
      </pc:sldChg>
      <pc:sldChg chg="addSp delSp modSp new mod modTransition setBg">
        <pc:chgData name="A Fox" userId="082dcf85f8043c6a" providerId="LiveId" clId="{A6EE26E5-1BCC-4231-941F-38D7C088F463}" dt="2022-01-26T09:43:50.695" v="1029"/>
        <pc:sldMkLst>
          <pc:docMk/>
          <pc:sldMk cId="3571244395" sldId="259"/>
        </pc:sldMkLst>
        <pc:spChg chg="mo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2" creationId="{3D324C56-FA26-4278-8CED-FE6C18DB41E3}"/>
          </ac:spMkLst>
        </pc:spChg>
        <pc:spChg chg="del">
          <ac:chgData name="A Fox" userId="082dcf85f8043c6a" providerId="LiveId" clId="{A6EE26E5-1BCC-4231-941F-38D7C088F463}" dt="2022-01-25T06:35:05.980" v="620" actId="26606"/>
          <ac:spMkLst>
            <pc:docMk/>
            <pc:sldMk cId="3571244395" sldId="259"/>
            <ac:spMk id="3" creationId="{2E2FB0D8-CF4C-4145-B1F0-C857A40035C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" creationId="{247A131F-D5DE-41A5-B4CF-4F345319B40B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0" creationId="{3AF4666D-BD98-40A5-A75F-478B982010B2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2" creationId="{68680585-71F9-4721-A998-4974171D2EB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4" creationId="{12BC95C2-2EEC-4F59-ABA8-660B0D059CCF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34" creationId="{81BC67A1-175E-439E-85E2-88911C119814}"/>
          </ac:spMkLst>
        </pc:spChg>
        <pc:spChg chg="add del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36" creationId="{94A7B82C-30F1-42B4-BE36-3DB42DD517D1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3" creationId="{247A131F-D5DE-41A5-B4CF-4F345319B40B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5" creationId="{3AF4666D-BD98-40A5-A75F-478B982010B2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7" creationId="{68680585-71F9-4721-A998-4974171D2EB4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89" creationId="{12BC95C2-2EEC-4F59-ABA8-660B0D059CCF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09" creationId="{3A6C273A-38F2-4D34-98BF-47B248862B76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11" creationId="{2E2CF659-EE5D-432C-B47F-10AC4A48A347}"/>
          </ac:spMkLst>
        </pc:spChg>
        <pc:spChg chg="add">
          <ac:chgData name="A Fox" userId="082dcf85f8043c6a" providerId="LiveId" clId="{A6EE26E5-1BCC-4231-941F-38D7C088F463}" dt="2022-01-25T06:36:48.402" v="656" actId="26606"/>
          <ac:spMkLst>
            <pc:docMk/>
            <pc:sldMk cId="3571244395" sldId="259"/>
            <ac:spMk id="113" creationId="{03E51277-1095-412F-913B-8FA8021AA626}"/>
          </ac:spMkLst>
        </pc:s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6" creationId="{03E9870D-4BBA-43AF-8D44-BBADF020CFF6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25" creationId="{C3279E8D-2BAA-4CB1-834B-09FADD54DE56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38" creationId="{019E22E7-A14F-465E-A704-1E81AFD8DFA8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64" creationId="{44F880E8-D890-4B32-8082-A3337BF3D07B}"/>
          </ac:grpSpMkLst>
        </pc:grpChg>
        <pc:grpChg chg="add del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76" creationId="{7EA2E9ED-9579-480C-8036-C3FE41274222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91" creationId="{03E9870D-4BBA-43AF-8D44-BBADF020CFF6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00" creationId="{C3279E8D-2BAA-4CB1-834B-09FADD54DE56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15" creationId="{FC280B3D-FC68-4DDC-950C-506B5C683824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35" creationId="{88540B56-6256-419C-AC81-7B56D0DD72B4}"/>
          </ac:grpSpMkLst>
        </pc:grpChg>
        <pc:grpChg chg="add">
          <ac:chgData name="A Fox" userId="082dcf85f8043c6a" providerId="LiveId" clId="{A6EE26E5-1BCC-4231-941F-38D7C088F463}" dt="2022-01-25T06:36:48.402" v="656" actId="26606"/>
          <ac:grpSpMkLst>
            <pc:docMk/>
            <pc:sldMk cId="3571244395" sldId="259"/>
            <ac:grpSpMk id="147" creationId="{DDB99EF5-8801-40E2-83D3-196FADCBBA7F}"/>
          </ac:grpSpMkLst>
        </pc:grpChg>
      </pc:sldChg>
      <pc:sldChg chg="addSp delSp modSp new mod modTransition setBg modAnim">
        <pc:chgData name="A Fox" userId="082dcf85f8043c6a" providerId="LiveId" clId="{A6EE26E5-1BCC-4231-941F-38D7C088F463}" dt="2022-01-27T09:09:29.395" v="1050" actId="404"/>
        <pc:sldMkLst>
          <pc:docMk/>
          <pc:sldMk cId="846969613" sldId="260"/>
        </pc:sldMkLst>
        <pc:spChg chg="del mod">
          <ac:chgData name="A Fox" userId="082dcf85f8043c6a" providerId="LiveId" clId="{A6EE26E5-1BCC-4231-941F-38D7C088F463}" dt="2022-01-25T06:37:27.033" v="660" actId="478"/>
          <ac:spMkLst>
            <pc:docMk/>
            <pc:sldMk cId="846969613" sldId="260"/>
            <ac:spMk id="2" creationId="{200DA04F-2665-496E-B56C-AD01DC069565}"/>
          </ac:spMkLst>
        </pc:spChg>
        <pc:spChg chg="del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" creationId="{3DEBF584-203D-4F1B-AC29-C74E89097994}"/>
          </ac:spMkLst>
        </pc:spChg>
        <pc:spChg chg="del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4" creationId="{FCF12DA8-4CC8-4718-BF4E-27BBB0270AE3}"/>
          </ac:spMkLst>
        </pc:spChg>
        <pc:spChg chg="add mod">
          <ac:chgData name="A Fox" userId="082dcf85f8043c6a" providerId="LiveId" clId="{A6EE26E5-1BCC-4231-941F-38D7C088F463}" dt="2022-01-27T09:09:29.395" v="1050" actId="404"/>
          <ac:spMkLst>
            <pc:docMk/>
            <pc:sldMk cId="846969613" sldId="260"/>
            <ac:spMk id="5" creationId="{78A98F71-9626-40E9-B77F-38AA0255CBAA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9" creationId="{247A131F-D5DE-41A5-B4CF-4F345319B40B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1" creationId="{3AF4666D-BD98-40A5-A75F-478B982010B2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3" creationId="{68680585-71F9-4721-A998-4974171D2EB4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15" creationId="{12BC95C2-2EEC-4F59-ABA8-660B0D059CCF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5" creationId="{81BC67A1-175E-439E-85E2-88911C119814}"/>
          </ac:spMkLst>
        </pc:spChg>
        <pc:spChg chg="add">
          <ac:chgData name="A Fox" userId="082dcf85f8043c6a" providerId="LiveId" clId="{A6EE26E5-1BCC-4231-941F-38D7C088F463}" dt="2022-01-25T06:37:18.155" v="658" actId="26606"/>
          <ac:spMkLst>
            <pc:docMk/>
            <pc:sldMk cId="846969613" sldId="260"/>
            <ac:spMk id="37" creationId="{94A7B82C-30F1-42B4-BE36-3DB42DD517D1}"/>
          </ac:spMkLst>
        </pc:s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17" creationId="{03E9870D-4BBA-43AF-8D44-BBADF020CFF6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26" creationId="{C3279E8D-2BAA-4CB1-834B-09FADD54DE56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39" creationId="{019E22E7-A14F-465E-A704-1E81AFD8DFA8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65" creationId="{44F880E8-D890-4B32-8082-A3337BF3D07B}"/>
          </ac:grpSpMkLst>
        </pc:grpChg>
        <pc:grpChg chg="add">
          <ac:chgData name="A Fox" userId="082dcf85f8043c6a" providerId="LiveId" clId="{A6EE26E5-1BCC-4231-941F-38D7C088F463}" dt="2022-01-25T06:37:18.155" v="658" actId="26606"/>
          <ac:grpSpMkLst>
            <pc:docMk/>
            <pc:sldMk cId="846969613" sldId="260"/>
            <ac:grpSpMk id="77" creationId="{7EA2E9ED-9579-480C-8036-C3FE41274222}"/>
          </ac:grpSpMkLst>
        </pc:grpChg>
        <pc:picChg chg="add mod">
          <ac:chgData name="A Fox" userId="082dcf85f8043c6a" providerId="LiveId" clId="{A6EE26E5-1BCC-4231-941F-38D7C088F463}" dt="2022-01-25T06:51:36.669" v="953" actId="1440"/>
          <ac:picMkLst>
            <pc:docMk/>
            <pc:sldMk cId="846969613" sldId="260"/>
            <ac:picMk id="76" creationId="{EE1FBC20-AF44-47EF-9F2C-2186D4F7128F}"/>
          </ac:picMkLst>
        </pc:picChg>
      </pc:sldChg>
      <pc:sldChg chg="addSp delSp modSp new mod modTransition setBg">
        <pc:chgData name="A Fox" userId="082dcf85f8043c6a" providerId="LiveId" clId="{A6EE26E5-1BCC-4231-941F-38D7C088F463}" dt="2022-01-26T09:44:00.338" v="1031"/>
        <pc:sldMkLst>
          <pc:docMk/>
          <pc:sldMk cId="1227380545" sldId="261"/>
        </pc:sldMkLst>
        <pc:spChg chg="mod">
          <ac:chgData name="A Fox" userId="082dcf85f8043c6a" providerId="LiveId" clId="{A6EE26E5-1BCC-4231-941F-38D7C088F463}" dt="2022-01-25T06:52:34.563" v="992" actId="20577"/>
          <ac:spMkLst>
            <pc:docMk/>
            <pc:sldMk cId="1227380545" sldId="261"/>
            <ac:spMk id="2" creationId="{4251BE0B-CF2A-4365-8D4A-DCFD51ABA014}"/>
          </ac:spMkLst>
        </pc:spChg>
        <pc:spChg chg="del mod">
          <ac:chgData name="A Fox" userId="082dcf85f8043c6a" providerId="LiveId" clId="{A6EE26E5-1BCC-4231-941F-38D7C088F463}" dt="2022-01-25T06:53:24.400" v="994" actId="478"/>
          <ac:spMkLst>
            <pc:docMk/>
            <pc:sldMk cId="1227380545" sldId="261"/>
            <ac:spMk id="3" creationId="{E2C07A55-5BD0-4E8E-9A06-B828DD053A74}"/>
          </ac:spMkLst>
        </pc:spChg>
        <pc:spChg chg="add">
          <ac:chgData name="A Fox" userId="082dcf85f8043c6a" providerId="LiveId" clId="{A6EE26E5-1BCC-4231-941F-38D7C088F463}" dt="2022-01-25T06:52:16.532" v="959" actId="26606"/>
          <ac:spMkLst>
            <pc:docMk/>
            <pc:sldMk cId="1227380545" sldId="261"/>
            <ac:spMk id="8" creationId="{1A8638C4-229F-4EA3-8073-1DA25B97D0C3}"/>
          </ac:spMkLst>
        </pc:spChg>
        <pc:spChg chg="add">
          <ac:chgData name="A Fox" userId="082dcf85f8043c6a" providerId="LiveId" clId="{A6EE26E5-1BCC-4231-941F-38D7C088F463}" dt="2022-01-25T06:52:16.532" v="959" actId="26606"/>
          <ac:spMkLst>
            <pc:docMk/>
            <pc:sldMk cId="1227380545" sldId="261"/>
            <ac:spMk id="10" creationId="{DA749183-2754-493F-87B0-F3C915846817}"/>
          </ac:spMkLst>
        </pc:s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12" creationId="{C2AA28E9-5E96-454C-B3A3-343E8B043403}"/>
          </ac:grpSpMkLst>
        </pc:gr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41" creationId="{5ADCD759-8574-4BF7-8D61-F42F8D777F0B}"/>
          </ac:grpSpMkLst>
        </pc:grpChg>
        <pc:grpChg chg="add">
          <ac:chgData name="A Fox" userId="082dcf85f8043c6a" providerId="LiveId" clId="{A6EE26E5-1BCC-4231-941F-38D7C088F463}" dt="2022-01-25T06:52:16.532" v="959" actId="26606"/>
          <ac:grpSpMkLst>
            <pc:docMk/>
            <pc:sldMk cId="1227380545" sldId="261"/>
            <ac:grpSpMk id="53" creationId="{787E7F45-6639-4E33-B60A-B8079DCB967E}"/>
          </ac:grpSpMkLst>
        </pc:grpChg>
      </pc:sldChg>
      <pc:sldChg chg="new del">
        <pc:chgData name="A Fox" userId="082dcf85f8043c6a" providerId="LiveId" clId="{A6EE26E5-1BCC-4231-941F-38D7C088F463}" dt="2022-01-25T06:55:28.454" v="1004" actId="47"/>
        <pc:sldMkLst>
          <pc:docMk/>
          <pc:sldMk cId="580312178" sldId="262"/>
        </pc:sldMkLst>
      </pc:sldChg>
      <pc:sldChg chg="addSp delSp modSp new mod modTransition modAnim">
        <pc:chgData name="A Fox" userId="082dcf85f8043c6a" providerId="LiveId" clId="{A6EE26E5-1BCC-4231-941F-38D7C088F463}" dt="2022-01-26T09:48:05.980" v="1042"/>
        <pc:sldMkLst>
          <pc:docMk/>
          <pc:sldMk cId="2542727822" sldId="262"/>
        </pc:sldMkLst>
        <pc:spChg chg="del">
          <ac:chgData name="A Fox" userId="082dcf85f8043c6a" providerId="LiveId" clId="{A6EE26E5-1BCC-4231-941F-38D7C088F463}" dt="2022-01-25T06:55:49.976" v="1006" actId="478"/>
          <ac:spMkLst>
            <pc:docMk/>
            <pc:sldMk cId="2542727822" sldId="262"/>
            <ac:spMk id="2" creationId="{6504784C-58CA-4507-9630-A8E79A6E7B32}"/>
          </ac:spMkLst>
        </pc:spChg>
        <pc:spChg chg="del">
          <ac:chgData name="A Fox" userId="082dcf85f8043c6a" providerId="LiveId" clId="{A6EE26E5-1BCC-4231-941F-38D7C088F463}" dt="2022-01-25T06:56:12.814" v="1007"/>
          <ac:spMkLst>
            <pc:docMk/>
            <pc:sldMk cId="2542727822" sldId="262"/>
            <ac:spMk id="3" creationId="{69557E96-884C-4B9F-8A97-152BB826C96D}"/>
          </ac:spMkLst>
        </pc:spChg>
        <pc:picChg chg="add mod">
          <ac:chgData name="A Fox" userId="082dcf85f8043c6a" providerId="LiveId" clId="{A6EE26E5-1BCC-4231-941F-38D7C088F463}" dt="2022-01-26T09:42:41.828" v="1025" actId="1076"/>
          <ac:picMkLst>
            <pc:docMk/>
            <pc:sldMk cId="2542727822" sldId="262"/>
            <ac:picMk id="4" creationId="{DBB18A15-DD67-4B6E-9B7F-B3845A9A8A5C}"/>
          </ac:picMkLst>
        </pc:picChg>
        <pc:picChg chg="add mod">
          <ac:chgData name="A Fox" userId="082dcf85f8043c6a" providerId="LiveId" clId="{A6EE26E5-1BCC-4231-941F-38D7C088F463}" dt="2022-01-25T06:56:38.306" v="1014" actId="14100"/>
          <ac:picMkLst>
            <pc:docMk/>
            <pc:sldMk cId="2542727822" sldId="262"/>
            <ac:picMk id="5" creationId="{C6BDA581-5313-4025-91F9-7A1D025B18DF}"/>
          </ac:picMkLst>
        </pc:picChg>
        <pc:picChg chg="add mod">
          <ac:chgData name="A Fox" userId="082dcf85f8043c6a" providerId="LiveId" clId="{A6EE26E5-1BCC-4231-941F-38D7C088F463}" dt="2022-01-25T06:57:00.115" v="1018" actId="14100"/>
          <ac:picMkLst>
            <pc:docMk/>
            <pc:sldMk cId="2542727822" sldId="262"/>
            <ac:picMk id="6" creationId="{7B247823-AF3A-452B-8289-8E23F7E91C59}"/>
          </ac:picMkLst>
        </pc:picChg>
      </pc:sldChg>
      <pc:sldChg chg="addSp delSp modSp mod addAnim delAnim modAnim">
        <pc:chgData name="A Fox" userId="082dcf85f8043c6a" providerId="LiveId" clId="{A6EE26E5-1BCC-4231-941F-38D7C088F463}" dt="2022-01-27T09:32:51.112" v="1153" actId="1076"/>
        <pc:sldMkLst>
          <pc:docMk/>
          <pc:sldMk cId="1370498913" sldId="263"/>
        </pc:sldMkLst>
        <pc:graphicFrameChg chg="add del mod modGraphic">
          <ac:chgData name="A Fox" userId="082dcf85f8043c6a" providerId="LiveId" clId="{A6EE26E5-1BCC-4231-941F-38D7C088F463}" dt="2022-01-27T09:31:53.649" v="1151" actId="478"/>
          <ac:graphicFrameMkLst>
            <pc:docMk/>
            <pc:sldMk cId="1370498913" sldId="263"/>
            <ac:graphicFrameMk id="43" creationId="{5B91B2D3-A062-4365-A91B-0788772F74DA}"/>
          </ac:graphicFrameMkLst>
        </pc:graphicFrameChg>
        <pc:graphicFrameChg chg="add del mod">
          <ac:chgData name="A Fox" userId="082dcf85f8043c6a" providerId="LiveId" clId="{A6EE26E5-1BCC-4231-941F-38D7C088F463}" dt="2022-01-27T09:31:55.437" v="1152" actId="478"/>
          <ac:graphicFrameMkLst>
            <pc:docMk/>
            <pc:sldMk cId="1370498913" sldId="263"/>
            <ac:graphicFrameMk id="44" creationId="{B25CA6DD-AF33-4549-B389-F7A91379EE64}"/>
          </ac:graphicFrameMkLst>
        </pc:graphicFrameChg>
        <pc:picChg chg="mod">
          <ac:chgData name="A Fox" userId="082dcf85f8043c6a" providerId="LiveId" clId="{A6EE26E5-1BCC-4231-941F-38D7C088F463}" dt="2022-01-27T09:32:51.112" v="1153" actId="1076"/>
          <ac:picMkLst>
            <pc:docMk/>
            <pc:sldMk cId="1370498913" sldId="263"/>
            <ac:picMk id="97" creationId="{765C45F1-09FA-4CDD-B5BE-ED0B1B54B033}"/>
          </ac:picMkLst>
        </pc:picChg>
      </pc:sldChg>
      <pc:sldMasterChg chg="del addSldLayout delSldLayout">
        <pc:chgData name="A Fox" userId="082dcf85f8043c6a" providerId="LiveId" clId="{A6EE26E5-1BCC-4231-941F-38D7C088F463}" dt="2022-01-19T09:29:54.843" v="57" actId="26606"/>
        <pc:sldMasterMkLst>
          <pc:docMk/>
          <pc:sldMasterMk cId="2429649871" sldId="2147483648"/>
        </pc:sldMasterMkLst>
        <pc:sldLayoutChg chg="add del">
          <pc:chgData name="A Fox" userId="082dcf85f8043c6a" providerId="LiveId" clId="{A6EE26E5-1BCC-4231-941F-38D7C088F463}" dt="2022-01-19T09:29:54.843" v="57" actId="26606"/>
          <pc:sldLayoutMkLst>
            <pc:docMk/>
            <pc:sldMasterMk cId="2429649871" sldId="2147483648"/>
            <pc:sldLayoutMk cId="2315022093" sldId="2147483649"/>
          </pc:sldLayoutMkLst>
        </pc:sldLayoutChg>
      </pc:sldMasterChg>
      <pc:sldMasterChg chg="add addSldLayout">
        <pc:chgData name="A Fox" userId="082dcf85f8043c6a" providerId="LiveId" clId="{A6EE26E5-1BCC-4231-941F-38D7C088F463}" dt="2022-01-19T09:29:54.843" v="57" actId="26606"/>
        <pc:sldMasterMkLst>
          <pc:docMk/>
          <pc:sldMasterMk cId="4234370099" sldId="2147483650"/>
        </pc:sldMasterMkLst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586269683" sldId="2147483651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748494108" sldId="2147483652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606308430" sldId="2147483653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808825585" sldId="2147483654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2825404675" sldId="2147483655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320944888" sldId="2147483656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11015130" sldId="2147483657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573471012" sldId="2147483658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1036211186" sldId="2147483659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421500817" sldId="2147483660"/>
          </pc:sldLayoutMkLst>
        </pc:sldLayoutChg>
        <pc:sldLayoutChg chg="add">
          <pc:chgData name="A Fox" userId="082dcf85f8043c6a" providerId="LiveId" clId="{A6EE26E5-1BCC-4231-941F-38D7C088F463}" dt="2022-01-19T09:29:54.843" v="57" actId="26606"/>
          <pc:sldLayoutMkLst>
            <pc:docMk/>
            <pc:sldMasterMk cId="4234370099" sldId="2147483650"/>
            <pc:sldLayoutMk cId="3289589913" sldId="2147483661"/>
          </pc:sldLayoutMkLst>
        </pc:sldLayoutChg>
      </pc:sldMasterChg>
    </pc:docChg>
  </pc:docChgLst>
  <pc:docChgLst>
    <pc:chgData name="A Fox" userId="082dcf85f8043c6a" providerId="LiveId" clId="{85E08427-EBED-4C3D-AFB0-2E40FE34465A}"/>
    <pc:docChg chg="custSel modSld">
      <pc:chgData name="A Fox" userId="082dcf85f8043c6a" providerId="LiveId" clId="{85E08427-EBED-4C3D-AFB0-2E40FE34465A}" dt="2022-02-03T08:56:14.487" v="19" actId="478"/>
      <pc:docMkLst>
        <pc:docMk/>
      </pc:docMkLst>
      <pc:sldChg chg="addSp delSp modSp mod delAnim">
        <pc:chgData name="A Fox" userId="082dcf85f8043c6a" providerId="LiveId" clId="{85E08427-EBED-4C3D-AFB0-2E40FE34465A}" dt="2022-02-03T08:56:14.487" v="19" actId="478"/>
        <pc:sldMkLst>
          <pc:docMk/>
          <pc:sldMk cId="2542727822" sldId="262"/>
        </pc:sldMkLst>
        <pc:spChg chg="add del mod">
          <ac:chgData name="A Fox" userId="082dcf85f8043c6a" providerId="LiveId" clId="{85E08427-EBED-4C3D-AFB0-2E40FE34465A}" dt="2022-02-03T08:56:14.487" v="19" actId="478"/>
          <ac:spMkLst>
            <pc:docMk/>
            <pc:sldMk cId="2542727822" sldId="262"/>
            <ac:spMk id="2" creationId="{D92F459A-DC44-4D7B-8478-58EAB55E522D}"/>
          </ac:spMkLst>
        </pc:spChg>
        <pc:picChg chg="del">
          <ac:chgData name="A Fox" userId="082dcf85f8043c6a" providerId="LiveId" clId="{85E08427-EBED-4C3D-AFB0-2E40FE34465A}" dt="2022-02-03T08:54:45.880" v="0" actId="478"/>
          <ac:picMkLst>
            <pc:docMk/>
            <pc:sldMk cId="2542727822" sldId="262"/>
            <ac:picMk id="3" creationId="{8EA69CE8-8FBA-433D-80AE-FE60D0EFF789}"/>
          </ac:picMkLst>
        </pc:picChg>
        <pc:picChg chg="mod">
          <ac:chgData name="A Fox" userId="082dcf85f8043c6a" providerId="LiveId" clId="{85E08427-EBED-4C3D-AFB0-2E40FE34465A}" dt="2022-02-03T08:55:16.587" v="13" actId="1076"/>
          <ac:picMkLst>
            <pc:docMk/>
            <pc:sldMk cId="2542727822" sldId="262"/>
            <ac:picMk id="4" creationId="{DBB18A15-DD67-4B6E-9B7F-B3845A9A8A5C}"/>
          </ac:picMkLst>
        </pc:picChg>
        <pc:picChg chg="mod">
          <ac:chgData name="A Fox" userId="082dcf85f8043c6a" providerId="LiveId" clId="{85E08427-EBED-4C3D-AFB0-2E40FE34465A}" dt="2022-02-03T08:55:18.963" v="15" actId="1076"/>
          <ac:picMkLst>
            <pc:docMk/>
            <pc:sldMk cId="2542727822" sldId="262"/>
            <ac:picMk id="5" creationId="{C6BDA581-5313-4025-91F9-7A1D025B18DF}"/>
          </ac:picMkLst>
        </pc:picChg>
        <pc:picChg chg="mod">
          <ac:chgData name="A Fox" userId="082dcf85f8043c6a" providerId="LiveId" clId="{85E08427-EBED-4C3D-AFB0-2E40FE34465A}" dt="2022-02-03T08:55:17.743" v="14" actId="1076"/>
          <ac:picMkLst>
            <pc:docMk/>
            <pc:sldMk cId="2542727822" sldId="262"/>
            <ac:picMk id="6" creationId="{7B247823-AF3A-452B-8289-8E23F7E91C59}"/>
          </ac:picMkLst>
        </pc:picChg>
        <pc:picChg chg="del">
          <ac:chgData name="A Fox" userId="082dcf85f8043c6a" providerId="LiveId" clId="{85E08427-EBED-4C3D-AFB0-2E40FE34465A}" dt="2022-02-03T08:54:52.069" v="3" actId="478"/>
          <ac:picMkLst>
            <pc:docMk/>
            <pc:sldMk cId="2542727822" sldId="262"/>
            <ac:picMk id="8" creationId="{19EA0D73-F15B-4FEB-91E5-CA6728BB5EDC}"/>
          </ac:picMkLst>
        </pc:picChg>
        <pc:picChg chg="del">
          <ac:chgData name="A Fox" userId="082dcf85f8043c6a" providerId="LiveId" clId="{85E08427-EBED-4C3D-AFB0-2E40FE34465A}" dt="2022-02-03T08:54:48.200" v="1" actId="478"/>
          <ac:picMkLst>
            <pc:docMk/>
            <pc:sldMk cId="2542727822" sldId="262"/>
            <ac:picMk id="9" creationId="{C2ED0DFC-C402-4A5C-81BF-4AA2A87E84CD}"/>
          </ac:picMkLst>
        </pc:picChg>
        <pc:picChg chg="del">
          <ac:chgData name="A Fox" userId="082dcf85f8043c6a" providerId="LiveId" clId="{85E08427-EBED-4C3D-AFB0-2E40FE34465A}" dt="2022-02-03T08:54:53.913" v="4" actId="478"/>
          <ac:picMkLst>
            <pc:docMk/>
            <pc:sldMk cId="2542727822" sldId="262"/>
            <ac:picMk id="10" creationId="{F91B55F9-0084-40E7-A7E1-C9898EFAED2B}"/>
          </ac:picMkLst>
        </pc:picChg>
        <pc:picChg chg="del">
          <ac:chgData name="A Fox" userId="082dcf85f8043c6a" providerId="LiveId" clId="{85E08427-EBED-4C3D-AFB0-2E40FE34465A}" dt="2022-02-03T08:54:49.613" v="2" actId="478"/>
          <ac:picMkLst>
            <pc:docMk/>
            <pc:sldMk cId="2542727822" sldId="262"/>
            <ac:picMk id="11" creationId="{09F2BD01-3E6E-41EB-8BB5-699198F4CA59}"/>
          </ac:picMkLst>
        </pc:picChg>
        <pc:picChg chg="mod">
          <ac:chgData name="A Fox" userId="082dcf85f8043c6a" providerId="LiveId" clId="{85E08427-EBED-4C3D-AFB0-2E40FE34465A}" dt="2022-02-03T08:55:52.935" v="17" actId="1076"/>
          <ac:picMkLst>
            <pc:docMk/>
            <pc:sldMk cId="2542727822" sldId="262"/>
            <ac:picMk id="1025" creationId="{8D00DFCB-3CFB-46A9-878B-7A35628CA309}"/>
          </ac:picMkLst>
        </pc:picChg>
      </pc:sldChg>
    </pc:docChg>
  </pc:docChgLst>
  <pc:docChgLst>
    <pc:chgData name="A Fox" userId="082dcf85f8043c6a" providerId="LiveId" clId="{8C7E5233-D3DB-43ED-8618-0566B3B9A4A1}"/>
    <pc:docChg chg="undo custSel addSld delSld modSld">
      <pc:chgData name="A Fox" userId="082dcf85f8043c6a" providerId="LiveId" clId="{8C7E5233-D3DB-43ED-8618-0566B3B9A4A1}" dt="2022-01-26T17:35:31.632" v="182"/>
      <pc:docMkLst>
        <pc:docMk/>
      </pc:docMkLst>
      <pc:sldChg chg="modAnim">
        <pc:chgData name="A Fox" userId="082dcf85f8043c6a" providerId="LiveId" clId="{8C7E5233-D3DB-43ED-8618-0566B3B9A4A1}" dt="2022-01-26T17:13:32.589" v="0"/>
        <pc:sldMkLst>
          <pc:docMk/>
          <pc:sldMk cId="2872061094" sldId="256"/>
        </pc:sldMkLst>
      </pc:sldChg>
      <pc:sldChg chg="modAnim">
        <pc:chgData name="A Fox" userId="082dcf85f8043c6a" providerId="LiveId" clId="{8C7E5233-D3DB-43ED-8618-0566B3B9A4A1}" dt="2022-01-26T17:14:39.468" v="2"/>
        <pc:sldMkLst>
          <pc:docMk/>
          <pc:sldMk cId="2487631271" sldId="258"/>
        </pc:sldMkLst>
      </pc:sldChg>
      <pc:sldChg chg="modSp modAnim">
        <pc:chgData name="A Fox" userId="082dcf85f8043c6a" providerId="LiveId" clId="{8C7E5233-D3DB-43ED-8618-0566B3B9A4A1}" dt="2022-01-26T17:17:36.337" v="10" actId="20577"/>
        <pc:sldMkLst>
          <pc:docMk/>
          <pc:sldMk cId="846969613" sldId="260"/>
        </pc:sldMkLst>
        <pc:spChg chg="mod">
          <ac:chgData name="A Fox" userId="082dcf85f8043c6a" providerId="LiveId" clId="{8C7E5233-D3DB-43ED-8618-0566B3B9A4A1}" dt="2022-01-26T17:17:36.337" v="10" actId="20577"/>
          <ac:spMkLst>
            <pc:docMk/>
            <pc:sldMk cId="846969613" sldId="260"/>
            <ac:spMk id="5" creationId="{78A98F71-9626-40E9-B77F-38AA0255CBAA}"/>
          </ac:spMkLst>
        </pc:spChg>
      </pc:sldChg>
      <pc:sldChg chg="modAnim">
        <pc:chgData name="A Fox" userId="082dcf85f8043c6a" providerId="LiveId" clId="{8C7E5233-D3DB-43ED-8618-0566B3B9A4A1}" dt="2022-01-26T17:18:42.100" v="11"/>
        <pc:sldMkLst>
          <pc:docMk/>
          <pc:sldMk cId="1227380545" sldId="261"/>
        </pc:sldMkLst>
      </pc:sldChg>
      <pc:sldChg chg="addSp modSp mod modAnim">
        <pc:chgData name="A Fox" userId="082dcf85f8043c6a" providerId="LiveId" clId="{8C7E5233-D3DB-43ED-8618-0566B3B9A4A1}" dt="2022-01-26T17:29:41.415" v="67" actId="1076"/>
        <pc:sldMkLst>
          <pc:docMk/>
          <pc:sldMk cId="2542727822" sldId="262"/>
        </pc:sldMkLst>
        <pc:picChg chg="add mod">
          <ac:chgData name="A Fox" userId="082dcf85f8043c6a" providerId="LiveId" clId="{8C7E5233-D3DB-43ED-8618-0566B3B9A4A1}" dt="2022-01-26T17:26:02.559" v="36" actId="962"/>
          <ac:picMkLst>
            <pc:docMk/>
            <pc:sldMk cId="2542727822" sldId="262"/>
            <ac:picMk id="3" creationId="{8EA69CE8-8FBA-433D-80AE-FE60D0EFF789}"/>
          </ac:picMkLst>
        </pc:picChg>
        <pc:picChg chg="mod">
          <ac:chgData name="A Fox" userId="082dcf85f8043c6a" providerId="LiveId" clId="{8C7E5233-D3DB-43ED-8618-0566B3B9A4A1}" dt="2022-01-26T17:19:37.056" v="17" actId="1076"/>
          <ac:picMkLst>
            <pc:docMk/>
            <pc:sldMk cId="2542727822" sldId="262"/>
            <ac:picMk id="4" creationId="{DBB18A15-DD67-4B6E-9B7F-B3845A9A8A5C}"/>
          </ac:picMkLst>
        </pc:picChg>
        <pc:picChg chg="mod">
          <ac:chgData name="A Fox" userId="082dcf85f8043c6a" providerId="LiveId" clId="{8C7E5233-D3DB-43ED-8618-0566B3B9A4A1}" dt="2022-01-26T17:21:23.687" v="26" actId="1076"/>
          <ac:picMkLst>
            <pc:docMk/>
            <pc:sldMk cId="2542727822" sldId="262"/>
            <ac:picMk id="5" creationId="{C6BDA581-5313-4025-91F9-7A1D025B18DF}"/>
          </ac:picMkLst>
        </pc:picChg>
        <pc:picChg chg="mod">
          <ac:chgData name="A Fox" userId="082dcf85f8043c6a" providerId="LiveId" clId="{8C7E5233-D3DB-43ED-8618-0566B3B9A4A1}" dt="2022-01-26T17:20:43.535" v="22" actId="1076"/>
          <ac:picMkLst>
            <pc:docMk/>
            <pc:sldMk cId="2542727822" sldId="262"/>
            <ac:picMk id="6" creationId="{7B247823-AF3A-452B-8289-8E23F7E91C59}"/>
          </ac:picMkLst>
        </pc:picChg>
        <pc:picChg chg="add mod">
          <ac:chgData name="A Fox" userId="082dcf85f8043c6a" providerId="LiveId" clId="{8C7E5233-D3DB-43ED-8618-0566B3B9A4A1}" dt="2022-01-26T17:29:38.185" v="65" actId="688"/>
          <ac:picMkLst>
            <pc:docMk/>
            <pc:sldMk cId="2542727822" sldId="262"/>
            <ac:picMk id="8" creationId="{19EA0D73-F15B-4FEB-91E5-CA6728BB5EDC}"/>
          </ac:picMkLst>
        </pc:picChg>
        <pc:picChg chg="add mod">
          <ac:chgData name="A Fox" userId="082dcf85f8043c6a" providerId="LiveId" clId="{8C7E5233-D3DB-43ED-8618-0566B3B9A4A1}" dt="2022-01-26T17:29:35.193" v="62" actId="688"/>
          <ac:picMkLst>
            <pc:docMk/>
            <pc:sldMk cId="2542727822" sldId="262"/>
            <ac:picMk id="9" creationId="{C2ED0DFC-C402-4A5C-81BF-4AA2A87E84CD}"/>
          </ac:picMkLst>
        </pc:picChg>
        <pc:picChg chg="add mod">
          <ac:chgData name="A Fox" userId="082dcf85f8043c6a" providerId="LiveId" clId="{8C7E5233-D3DB-43ED-8618-0566B3B9A4A1}" dt="2022-01-26T17:29:41.415" v="67" actId="1076"/>
          <ac:picMkLst>
            <pc:docMk/>
            <pc:sldMk cId="2542727822" sldId="262"/>
            <ac:picMk id="10" creationId="{F91B55F9-0084-40E7-A7E1-C9898EFAED2B}"/>
          </ac:picMkLst>
        </pc:picChg>
        <pc:picChg chg="add mod">
          <ac:chgData name="A Fox" userId="082dcf85f8043c6a" providerId="LiveId" clId="{8C7E5233-D3DB-43ED-8618-0566B3B9A4A1}" dt="2022-01-26T17:29:36.852" v="63" actId="688"/>
          <ac:picMkLst>
            <pc:docMk/>
            <pc:sldMk cId="2542727822" sldId="262"/>
            <ac:picMk id="11" creationId="{09F2BD01-3E6E-41EB-8BB5-699198F4CA59}"/>
          </ac:picMkLst>
        </pc:picChg>
        <pc:picChg chg="add mod">
          <ac:chgData name="A Fox" userId="082dcf85f8043c6a" providerId="LiveId" clId="{8C7E5233-D3DB-43ED-8618-0566B3B9A4A1}" dt="2022-01-26T17:23:16.080" v="32" actId="1076"/>
          <ac:picMkLst>
            <pc:docMk/>
            <pc:sldMk cId="2542727822" sldId="262"/>
            <ac:picMk id="1025" creationId="{8D00DFCB-3CFB-46A9-878B-7A35628CA309}"/>
          </ac:picMkLst>
        </pc:picChg>
      </pc:sldChg>
      <pc:sldChg chg="addSp delSp modSp new mod modTransition setBg">
        <pc:chgData name="A Fox" userId="082dcf85f8043c6a" providerId="LiveId" clId="{8C7E5233-D3DB-43ED-8618-0566B3B9A4A1}" dt="2022-01-26T17:35:31.632" v="182"/>
        <pc:sldMkLst>
          <pc:docMk/>
          <pc:sldMk cId="1370498913" sldId="263"/>
        </pc:sldMkLst>
        <pc:spChg chg="mo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2" creationId="{FA3EE898-A24A-4E34-BE01-F2920AB8233A}"/>
          </ac:spMkLst>
        </pc:spChg>
        <pc:spChg chg="mod">
          <ac:chgData name="A Fox" userId="082dcf85f8043c6a" providerId="LiveId" clId="{8C7E5233-D3DB-43ED-8618-0566B3B9A4A1}" dt="2022-01-26T17:34:41.932" v="180" actId="20577"/>
          <ac:spMkLst>
            <pc:docMk/>
            <pc:sldMk cId="1370498913" sldId="263"/>
            <ac:spMk id="3" creationId="{43C28E51-7510-4E8D-8987-30D8E9B44945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8" creationId="{3A6C273A-38F2-4D34-98BF-47B248862B76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10" creationId="{2E2CF659-EE5D-432C-B47F-10AC4A48A347}"/>
          </ac:spMkLst>
        </pc:spChg>
        <pc:spChg chg="add del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12" creationId="{03E51277-1095-412F-913B-8FA8021AA626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4" creationId="{F1174801-1395-44C5-9B00-CCAC45C056E7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6" creationId="{996DFAFB-BCE1-4BEC-82FB-D574234DEF0A}"/>
          </ac:spMkLst>
        </pc:spChg>
        <pc:spChg chg="add del">
          <ac:chgData name="A Fox" userId="082dcf85f8043c6a" providerId="LiveId" clId="{8C7E5233-D3DB-43ED-8618-0566B3B9A4A1}" dt="2022-01-26T17:34:14.872" v="101" actId="26606"/>
          <ac:spMkLst>
            <pc:docMk/>
            <pc:sldMk cId="1370498913" sldId="263"/>
            <ac:spMk id="58" creationId="{16F61E84-9DCA-4F22-94BC-C901DB49995D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85" creationId="{F1174801-1395-44C5-9B00-CCAC45C056E7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96" creationId="{996DFAFB-BCE1-4BEC-82FB-D574234DEF0A}"/>
          </ac:spMkLst>
        </pc:spChg>
        <pc:spChg chg="add">
          <ac:chgData name="A Fox" userId="082dcf85f8043c6a" providerId="LiveId" clId="{8C7E5233-D3DB-43ED-8618-0566B3B9A4A1}" dt="2022-01-26T17:34:14.922" v="102" actId="26606"/>
          <ac:spMkLst>
            <pc:docMk/>
            <pc:sldMk cId="1370498913" sldId="263"/>
            <ac:spMk id="98" creationId="{16F61E84-9DCA-4F22-94BC-C901DB49995D}"/>
          </ac:spMkLst>
        </pc:s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14" creationId="{8537CE76-9FE9-4102-99A9-DDF75FFBBCFA}"/>
          </ac:grpSpMkLst>
        </pc:gr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34" creationId="{2FD3C428-0CD4-4982-9FCB-A1DA31DAB721}"/>
          </ac:grpSpMkLst>
        </pc:grpChg>
        <pc:grpChg chg="add del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46" creationId="{DDB99EF5-8801-40E2-83D3-196FADCBBA7F}"/>
          </ac:grpSpMkLst>
        </pc:grpChg>
        <pc:grpChg chg="add del">
          <ac:chgData name="A Fox" userId="082dcf85f8043c6a" providerId="LiveId" clId="{8C7E5233-D3DB-43ED-8618-0566B3B9A4A1}" dt="2022-01-26T17:34:14.872" v="101" actId="26606"/>
          <ac:grpSpMkLst>
            <pc:docMk/>
            <pc:sldMk cId="1370498913" sldId="263"/>
            <ac:grpSpMk id="60" creationId="{18579DB9-24B0-487B-81E3-8D02AD5F8C81}"/>
          </ac:grpSpMkLst>
        </pc:grpChg>
        <pc:grpChg chg="add del">
          <ac:chgData name="A Fox" userId="082dcf85f8043c6a" providerId="LiveId" clId="{8C7E5233-D3DB-43ED-8618-0566B3B9A4A1}" dt="2022-01-26T17:34:14.872" v="101" actId="26606"/>
          <ac:grpSpMkLst>
            <pc:docMk/>
            <pc:sldMk cId="1370498913" sldId="263"/>
            <ac:grpSpMk id="69" creationId="{8F281804-17FE-49B9-9065-1A44CD473CAE}"/>
          </ac:grpSpMkLst>
        </pc:grpChg>
        <pc:grpChg chg="add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86" creationId="{8F281804-17FE-49B9-9065-1A44CD473CAE}"/>
          </ac:grpSpMkLst>
        </pc:grpChg>
        <pc:grpChg chg="add">
          <ac:chgData name="A Fox" userId="082dcf85f8043c6a" providerId="LiveId" clId="{8C7E5233-D3DB-43ED-8618-0566B3B9A4A1}" dt="2022-01-26T17:34:14.922" v="102" actId="26606"/>
          <ac:grpSpMkLst>
            <pc:docMk/>
            <pc:sldMk cId="1370498913" sldId="263"/>
            <ac:grpSpMk id="99" creationId="{76A80126-9AD6-4B06-A2B4-E80D49DCB1B0}"/>
          </ac:grpSpMkLst>
        </pc:grpChg>
        <pc:picChg chg="add del">
          <ac:chgData name="A Fox" userId="082dcf85f8043c6a" providerId="LiveId" clId="{8C7E5233-D3DB-43ED-8618-0566B3B9A4A1}" dt="2022-01-26T17:34:14.872" v="101" actId="26606"/>
          <ac:picMkLst>
            <pc:docMk/>
            <pc:sldMk cId="1370498913" sldId="263"/>
            <ac:picMk id="50" creationId="{8A20FB32-8C31-4F84-8ACF-EF8260580DE2}"/>
          </ac:picMkLst>
        </pc:picChg>
        <pc:picChg chg="add">
          <ac:chgData name="A Fox" userId="082dcf85f8043c6a" providerId="LiveId" clId="{8C7E5233-D3DB-43ED-8618-0566B3B9A4A1}" dt="2022-01-26T17:34:14.922" v="102" actId="26606"/>
          <ac:picMkLst>
            <pc:docMk/>
            <pc:sldMk cId="1370498913" sldId="263"/>
            <ac:picMk id="97" creationId="{765C45F1-09FA-4CDD-B5BE-ED0B1B54B033}"/>
          </ac:picMkLst>
        </pc:picChg>
      </pc:sldChg>
      <pc:sldChg chg="new del">
        <pc:chgData name="A Fox" userId="082dcf85f8043c6a" providerId="LiveId" clId="{8C7E5233-D3DB-43ED-8618-0566B3B9A4A1}" dt="2022-01-26T17:33:05.545" v="69" actId="47"/>
        <pc:sldMkLst>
          <pc:docMk/>
          <pc:sldMk cId="2674935366" sldId="263"/>
        </pc:sldMkLst>
      </pc:sldChg>
      <pc:sldChg chg="new del">
        <pc:chgData name="A Fox" userId="082dcf85f8043c6a" providerId="LiveId" clId="{8C7E5233-D3DB-43ED-8618-0566B3B9A4A1}" dt="2022-01-26T17:33:16.603" v="71" actId="47"/>
        <pc:sldMkLst>
          <pc:docMk/>
          <pc:sldMk cId="3575223859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34FF-229E-48E3-860C-F3E8DAC6A240}" type="datetimeFigureOut">
              <a:rPr lang="de-AT" smtClean="0"/>
              <a:t>03.02.2022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B2373-E366-4266-A587-7F22E84BA54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39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3B2373-E366-4266-A587-7F22E84BA54D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4940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0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8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94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0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1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7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text, person, person, computer&#10;&#10;Description automatically generated">
            <a:extLst>
              <a:ext uri="{FF2B5EF4-FFF2-40B4-BE49-F238E27FC236}">
                <a16:creationId xmlns:a16="http://schemas.microsoft.com/office/drawing/2014/main" id="{19790348-2CCC-4056-ACEC-71ADCE3DD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44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5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5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7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0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B059D-2AAB-4A6D-8CD5-1E0A09F9D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731041"/>
            <a:ext cx="10191942" cy="3173034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Optimaler Lebenslauf</a:t>
            </a:r>
            <a:endParaRPr lang="de-DE" sz="66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3283-B744-4408-ADCA-6F81B23F2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9354"/>
            <a:ext cx="9144000" cy="1265285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Von Leonard Bunea und Konrad </a:t>
            </a:r>
            <a:r>
              <a:rPr lang="en-US" sz="2200">
                <a:solidFill>
                  <a:srgbClr val="FFFFFF"/>
                </a:solidFill>
              </a:rPr>
              <a:t>Guntendorfer</a:t>
            </a:r>
            <a:endParaRPr lang="en-US" sz="2200" dirty="0">
              <a:solidFill>
                <a:srgbClr val="FFFFFF"/>
              </a:solidFill>
            </a:endParaRPr>
          </a:p>
        </p:txBody>
      </p:sp>
      <p:grpSp>
        <p:nvGrpSpPr>
          <p:cNvPr id="7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20610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83E6-CE69-4B03-B0A5-D17A7014CF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Warum</a:t>
            </a:r>
            <a:r>
              <a:rPr lang="en-US"/>
              <a:t> </a:t>
            </a:r>
            <a:r>
              <a:rPr lang="en-US" err="1"/>
              <a:t>ist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Lebenslauf</a:t>
            </a:r>
            <a:r>
              <a:rPr lang="en-US"/>
              <a:t> </a:t>
            </a:r>
            <a:r>
              <a:rPr lang="en-US" err="1"/>
              <a:t>wichtig</a:t>
            </a:r>
            <a:r>
              <a:rPr lang="en-US"/>
              <a:t>?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16032-0BCD-45A3-985E-529AD60BE6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9371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" name="Graphic 7" descr="Quotes">
            <a:extLst>
              <a:ext uri="{FF2B5EF4-FFF2-40B4-BE49-F238E27FC236}">
                <a16:creationId xmlns:a16="http://schemas.microsoft.com/office/drawing/2014/main" id="{BD6666F4-0EC9-413C-AD7F-0D6DD1A60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06" y="1017640"/>
            <a:ext cx="4817466" cy="4817466"/>
          </a:xfrm>
          <a:prstGeom prst="rect">
            <a:avLst/>
          </a:prstGeom>
        </p:spPr>
      </p:pic>
      <p:grpSp>
        <p:nvGrpSpPr>
          <p:cNvPr id="15" name="Top left">
            <a:extLst>
              <a:ext uri="{FF2B5EF4-FFF2-40B4-BE49-F238E27FC236}">
                <a16:creationId xmlns:a16="http://schemas.microsoft.com/office/drawing/2014/main" id="{C4F70370-17DE-499D-8256-4F9A352B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7F3889-D5A7-4B0B-A5C8-910CE49F9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0968393-494B-4758-914C-AC92C7411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3B9ECD2-208D-4E4C-85C7-86FAEFBCF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EC0DB1-FD35-4E6A-A339-227F3A2D6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E530033-EC4D-4252-B937-8ABB2D681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136133D-A7F2-42FA-B919-60AC41C77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D267CA-94E7-4FD5-942D-5C3DE29C9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D7B39F-6C07-4FE8-A354-9F9A12609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" name="Bottom Right">
            <a:extLst>
              <a:ext uri="{FF2B5EF4-FFF2-40B4-BE49-F238E27FC236}">
                <a16:creationId xmlns:a16="http://schemas.microsoft.com/office/drawing/2014/main" id="{C493BE25-7BED-4AAF-B05A-9EB10C80E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C74F867-72FD-4FAA-9932-767684A7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186A5D6B-01F1-41A2-8AE2-E20E30B04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FB5D595-CCC3-47E7-B8F1-88394EF1F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6CCDE7-57DC-4910-B815-A1C0C0D8D1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05B41E5-C3EB-4C22-B6DE-8928C8314E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C24D105-2918-455F-B496-92D82E1BD0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FA8C24E-CE9B-4872-9D15-D4B4A24D54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726FA3-32BA-48EA-8DCB-23BBFC718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EB3500D-7293-48F7-8F7E-D60FF252C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D84803-4454-41CE-AFB6-447705465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FD24E13-D143-48A3-90A9-069797960D67}"/>
              </a:ext>
            </a:extLst>
          </p:cNvPr>
          <p:cNvSpPr txBox="1"/>
          <p:nvPr/>
        </p:nvSpPr>
        <p:spPr>
          <a:xfrm>
            <a:off x="5166735" y="1562066"/>
            <a:ext cx="6436791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nur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kurz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angeschaut</a:t>
            </a:r>
            <a:endParaRPr lang="en-US" sz="32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 dirty="0" err="1">
                <a:solidFill>
                  <a:schemeClr val="tx2"/>
                </a:solidFill>
              </a:rPr>
              <a:t>erster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Eindruck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>
                <a:solidFill>
                  <a:schemeClr val="tx2"/>
                </a:solidFill>
                <a:sym typeface="Wingdings" panose="05000000000000000000" pitchFamily="2" charset="2"/>
              </a:rPr>
              <a:t> </a:t>
            </a:r>
            <a:r>
              <a:rPr lang="en-US" sz="3200" dirty="0" err="1">
                <a:solidFill>
                  <a:schemeClr val="tx2"/>
                </a:solidFill>
                <a:sym typeface="Wingdings" panose="05000000000000000000" pitchFamily="2" charset="2"/>
              </a:rPr>
              <a:t>soll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aussagekräftig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sein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</a:endParaRPr>
          </a:p>
          <a:p>
            <a:pPr marL="40005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2"/>
                </a:solidFill>
              </a:rPr>
              <a:t>Laut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Studie</a:t>
            </a:r>
            <a:r>
              <a:rPr lang="en-US" sz="3200" dirty="0">
                <a:solidFill>
                  <a:schemeClr val="tx2"/>
                </a:solidFill>
              </a:rPr>
              <a:t>: </a:t>
            </a:r>
            <a:r>
              <a:rPr lang="en-US" sz="3200" b="1" dirty="0">
                <a:solidFill>
                  <a:schemeClr val="tx2"/>
                </a:solidFill>
              </a:rPr>
              <a:t>68%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wichtig</a:t>
            </a:r>
            <a:endParaRPr lang="en-US" sz="3200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  <a:buFont typeface="Avenir Next LT Pro" panose="020B0504020202020204" pitchFamily="34" charset="0"/>
              <a:buChar char="+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631271"/>
      </p:ext>
    </p:extLst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0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3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15" name="Top Left">
            <a:extLst>
              <a:ext uri="{FF2B5EF4-FFF2-40B4-BE49-F238E27FC236}">
                <a16:creationId xmlns:a16="http://schemas.microsoft.com/office/drawing/2014/main" id="{FC280B3D-FC68-4DDC-950C-506B5C683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CCB55F8-F950-431F-9B90-688950D9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7D0AA11-2E4E-479C-B953-547285E72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0D86C66-EDF0-4ABB-87F4-A2882A2E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026082B-E695-4987-8C03-332366C6C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61A8835-D9FC-4CAB-AF19-A5513B17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Bottom Right">
            <a:extLst>
              <a:ext uri="{FF2B5EF4-FFF2-40B4-BE49-F238E27FC236}">
                <a16:creationId xmlns:a16="http://schemas.microsoft.com/office/drawing/2014/main" id="{88540B56-6256-419C-AC81-7B56D0DD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B5E9C2F-6749-4023-8E94-45C1C3FC6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7" name="Graphic 157">
              <a:extLst>
                <a:ext uri="{FF2B5EF4-FFF2-40B4-BE49-F238E27FC236}">
                  <a16:creationId xmlns:a16="http://schemas.microsoft.com/office/drawing/2014/main" id="{D87C11F9-4A6E-44BC-BF6C-0468EFD71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B1B9F72-6727-48A7-A229-1B9E8620C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112D38F-1CDF-4293-96FC-2190D0395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F3E4DE9-57D9-4C4C-BE4E-7F081A1B3B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BB673C9-C994-4CA3-B78E-F65C5F8C61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B6FF51D-0B4A-4C30-AEC8-D66E88C98C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CF516A0-FBBD-4A87-9E93-708625DE5E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F1EDD83-3119-40A9-B093-626EB1B126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A5F46DB-9B25-49AD-BC98-191E8891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324C56-FA26-4278-8CED-FE6C18DB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Was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soll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Lebenslauf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stehen</a:t>
            </a:r>
            <a: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grpSp>
        <p:nvGrpSpPr>
          <p:cNvPr id="147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244395"/>
      </p:ext>
    </p:extLst>
  </p:cSld>
  <p:clrMapOvr>
    <a:masterClrMapping/>
  </p:clrMapOvr>
  <p:transition spd="slow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9" name="Top Left">
            <a:extLst>
              <a:ext uri="{FF2B5EF4-FFF2-40B4-BE49-F238E27FC236}">
                <a16:creationId xmlns:a16="http://schemas.microsoft.com/office/drawing/2014/main" id="{019E22E7-A14F-465E-A704-1E81AFD8D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6"/>
            <a:ext cx="4853749" cy="5127923"/>
            <a:chOff x="0" y="-3086"/>
            <a:chExt cx="4853749" cy="5127923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10962" y="150592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70994" y="210625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181127" y="220663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11647" y="267756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22281" y="1625540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90D7E4-2E90-4189-AA14-2693B9473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D53848D-8416-4C24-A2D1-CB2D5EF4B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C6ABEA-3701-4591-9F7A-DF96C707B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0" y="5115312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ABF3D0-6D14-430A-8648-AA359FF6D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50974" y="2432177"/>
              <a:ext cx="2567851" cy="1647045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C04F5C9-F7C6-4B5D-AA5A-252D9DDBA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205503" y="1886195"/>
              <a:ext cx="1676495" cy="122301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337B922-7D88-47CA-A9FD-0841B373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472196" y="2084568"/>
              <a:ext cx="3028800" cy="2065359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47124" y="3225064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72867" y="3402818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35437" y="3593840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85832" y="822034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9044" y="900581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23810" y="1056703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712627" y="1178978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526140" y="1242712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352309" y="1349964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886050" y="-679131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065946" y="-514793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2248093" y="-430241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5" name="Bottom Right">
            <a:extLst>
              <a:ext uri="{FF2B5EF4-FFF2-40B4-BE49-F238E27FC236}">
                <a16:creationId xmlns:a16="http://schemas.microsoft.com/office/drawing/2014/main" id="{44F880E8-D890-4B32-8082-A3337BF3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4961325-8EF4-4C7A-9833-FB20C4DD5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67" name="Graphic 157">
              <a:extLst>
                <a:ext uri="{FF2B5EF4-FFF2-40B4-BE49-F238E27FC236}">
                  <a16:creationId xmlns:a16="http://schemas.microsoft.com/office/drawing/2014/main" id="{AC3C1455-2522-4EFE-8D33-83807CF78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7D90C7-3836-4178-B926-44AA5E3B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5161F7E-ABD4-4A6E-864C-5ED1DD8B5D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44A5CB6-84AB-4A73-BB98-6D0482A909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FD2D9-E87A-4C33-A158-63D4FFE0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362B6679-1B90-4CB1-AC3E-B8309C31B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C024DDF-6017-463E-82DC-5D51B97501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6AE97FA4-4E41-47AD-A123-2F6EA202B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5DF185A-8061-4998-A019-A4FBA15F5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77" name="Cross">
            <a:extLst>
              <a:ext uri="{FF2B5EF4-FFF2-40B4-BE49-F238E27FC236}">
                <a16:creationId xmlns:a16="http://schemas.microsoft.com/office/drawing/2014/main" id="{7EA2E9ED-9579-480C-8036-C3FE41274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28991" y="4031354"/>
            <a:ext cx="118872" cy="118872"/>
            <a:chOff x="1175347" y="3733800"/>
            <a:chExt cx="118872" cy="118872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6359521-A2E0-4F20-B7DA-9DA02BE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51D877-AAD8-42E5-8DD7-4BFECAE4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8A98F71-9626-40E9-B77F-38AA0255CBAA}"/>
              </a:ext>
            </a:extLst>
          </p:cNvPr>
          <p:cNvSpPr txBox="1"/>
          <p:nvPr/>
        </p:nvSpPr>
        <p:spPr>
          <a:xfrm>
            <a:off x="955323" y="376388"/>
            <a:ext cx="456617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Persönliche Informationen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Kontaktdaten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Professionelles Foto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Anstrebungen</a:t>
            </a:r>
            <a:r>
              <a:rPr lang="de-AT" sz="2000" b="1" dirty="0"/>
              <a:t> &amp; Ziele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Wo man schon gearbeitet 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Schulische Ausbildung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Besondere Kenntnisse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 err="1"/>
              <a:t>Qualificationen</a:t>
            </a: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Erlernte 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2000" b="1" dirty="0"/>
              <a:t>Hobbys</a:t>
            </a:r>
          </a:p>
        </p:txBody>
      </p:sp>
      <p:pic>
        <p:nvPicPr>
          <p:cNvPr id="76" name="Picture 7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E1FBC20-AF44-47EF-9F2C-2186D4F7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87" y="1205193"/>
            <a:ext cx="3583292" cy="5070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696961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3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3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3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3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8638C4-229F-4EA3-8073-1DA25B9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749183-2754-493F-87B0-F3C915846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Top Left">
            <a:extLst>
              <a:ext uri="{FF2B5EF4-FFF2-40B4-BE49-F238E27FC236}">
                <a16:creationId xmlns:a16="http://schemas.microsoft.com/office/drawing/2014/main" id="{C2AA28E9-5E96-454C-B3A3-343E8B04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675" y="-3086"/>
            <a:ext cx="7738724" cy="4236672"/>
            <a:chOff x="33675" y="-3086"/>
            <a:chExt cx="7738724" cy="423667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A2AE61-06D9-484D-8DD1-BACA157C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40A1A68-6751-47E2-96DB-9CF484DDC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007" y="29304"/>
              <a:ext cx="7730392" cy="4204282"/>
            </a:xfrm>
            <a:custGeom>
              <a:avLst/>
              <a:gdLst>
                <a:gd name="connsiteX0" fmla="*/ 425663 w 8845428"/>
                <a:gd name="connsiteY0" fmla="*/ 0 h 4810710"/>
                <a:gd name="connsiteX1" fmla="*/ 277263 w 8845428"/>
                <a:gd name="connsiteY1" fmla="*/ 200882 h 4810710"/>
                <a:gd name="connsiteX2" fmla="*/ 155629 w 8845428"/>
                <a:gd name="connsiteY2" fmla="*/ 472154 h 4810710"/>
                <a:gd name="connsiteX3" fmla="*/ 55998 w 8845428"/>
                <a:gd name="connsiteY3" fmla="*/ 785336 h 4810710"/>
                <a:gd name="connsiteX4" fmla="*/ 6182 w 8845428"/>
                <a:gd name="connsiteY4" fmla="*/ 1154335 h 4810710"/>
                <a:gd name="connsiteX5" fmla="*/ 6182 w 8845428"/>
                <a:gd name="connsiteY5" fmla="*/ 1577245 h 4810710"/>
                <a:gd name="connsiteX6" fmla="*/ 59998 w 8845428"/>
                <a:gd name="connsiteY6" fmla="*/ 1960245 h 4810710"/>
                <a:gd name="connsiteX7" fmla="*/ 187633 w 8845428"/>
                <a:gd name="connsiteY7" fmla="*/ 2261426 h 4810710"/>
                <a:gd name="connsiteX8" fmla="*/ 365084 w 8845428"/>
                <a:gd name="connsiteY8" fmla="*/ 2474881 h 4810710"/>
                <a:gd name="connsiteX9" fmla="*/ 642261 w 8845428"/>
                <a:gd name="connsiteY9" fmla="*/ 2658428 h 4810710"/>
                <a:gd name="connsiteX10" fmla="*/ 965254 w 8845428"/>
                <a:gd name="connsiteY10" fmla="*/ 2770156 h 4810710"/>
                <a:gd name="connsiteX11" fmla="*/ 1312155 w 8845428"/>
                <a:gd name="connsiteY11" fmla="*/ 2812066 h 4810710"/>
                <a:gd name="connsiteX12" fmla="*/ 1493606 w 8845428"/>
                <a:gd name="connsiteY12" fmla="*/ 2877884 h 4810710"/>
                <a:gd name="connsiteX13" fmla="*/ 1700965 w 8845428"/>
                <a:gd name="connsiteY13" fmla="*/ 3085338 h 4810710"/>
                <a:gd name="connsiteX14" fmla="*/ 1856508 w 8845428"/>
                <a:gd name="connsiteY14" fmla="*/ 3320701 h 4810710"/>
                <a:gd name="connsiteX15" fmla="*/ 1968141 w 8845428"/>
                <a:gd name="connsiteY15" fmla="*/ 3460337 h 4810710"/>
                <a:gd name="connsiteX16" fmla="*/ 2147593 w 8845428"/>
                <a:gd name="connsiteY16" fmla="*/ 3544157 h 4810710"/>
                <a:gd name="connsiteX17" fmla="*/ 2492493 w 8845428"/>
                <a:gd name="connsiteY17" fmla="*/ 3544157 h 4810710"/>
                <a:gd name="connsiteX18" fmla="*/ 2729760 w 8845428"/>
                <a:gd name="connsiteY18" fmla="*/ 3544157 h 4810710"/>
                <a:gd name="connsiteX19" fmla="*/ 2865301 w 8845428"/>
                <a:gd name="connsiteY19" fmla="*/ 3627978 h 4810710"/>
                <a:gd name="connsiteX20" fmla="*/ 2984935 w 8845428"/>
                <a:gd name="connsiteY20" fmla="*/ 3773615 h 4810710"/>
                <a:gd name="connsiteX21" fmla="*/ 3126477 w 8845428"/>
                <a:gd name="connsiteY21" fmla="*/ 3995071 h 4810710"/>
                <a:gd name="connsiteX22" fmla="*/ 3293926 w 8845428"/>
                <a:gd name="connsiteY22" fmla="*/ 4348163 h 4810710"/>
                <a:gd name="connsiteX23" fmla="*/ 3445469 w 8845428"/>
                <a:gd name="connsiteY23" fmla="*/ 4623435 h 4810710"/>
                <a:gd name="connsiteX24" fmla="*/ 3549196 w 8845428"/>
                <a:gd name="connsiteY24" fmla="*/ 4727163 h 4810710"/>
                <a:gd name="connsiteX25" fmla="*/ 3953913 w 8845428"/>
                <a:gd name="connsiteY25" fmla="*/ 4773073 h 4810710"/>
                <a:gd name="connsiteX26" fmla="*/ 4406542 w 8845428"/>
                <a:gd name="connsiteY26" fmla="*/ 4729163 h 4810710"/>
                <a:gd name="connsiteX27" fmla="*/ 4573991 w 8845428"/>
                <a:gd name="connsiteY27" fmla="*/ 4709256 h 4810710"/>
                <a:gd name="connsiteX28" fmla="*/ 4873076 w 8845428"/>
                <a:gd name="connsiteY28" fmla="*/ 4767072 h 4810710"/>
                <a:gd name="connsiteX29" fmla="*/ 5184163 w 8845428"/>
                <a:gd name="connsiteY29" fmla="*/ 4808982 h 4810710"/>
                <a:gd name="connsiteX30" fmla="*/ 5467246 w 8845428"/>
                <a:gd name="connsiteY30" fmla="*/ 4783074 h 4810710"/>
                <a:gd name="connsiteX31" fmla="*/ 5740422 w 8845428"/>
                <a:gd name="connsiteY31" fmla="*/ 4627436 h 4810710"/>
                <a:gd name="connsiteX32" fmla="*/ 5967689 w 8845428"/>
                <a:gd name="connsiteY32" fmla="*/ 4415981 h 4810710"/>
                <a:gd name="connsiteX33" fmla="*/ 6312589 w 8845428"/>
                <a:gd name="connsiteY33" fmla="*/ 4038981 h 4810710"/>
                <a:gd name="connsiteX34" fmla="*/ 6619675 w 8845428"/>
                <a:gd name="connsiteY34" fmla="*/ 3701891 h 4810710"/>
                <a:gd name="connsiteX35" fmla="*/ 7040395 w 8845428"/>
                <a:gd name="connsiteY35" fmla="*/ 3249073 h 4810710"/>
                <a:gd name="connsiteX36" fmla="*/ 7299570 w 8845428"/>
                <a:gd name="connsiteY36" fmla="*/ 2881979 h 4810710"/>
                <a:gd name="connsiteX37" fmla="*/ 7536838 w 8845428"/>
                <a:gd name="connsiteY37" fmla="*/ 2417159 h 4810710"/>
                <a:gd name="connsiteX38" fmla="*/ 7708288 w 8845428"/>
                <a:gd name="connsiteY38" fmla="*/ 2113979 h 4810710"/>
                <a:gd name="connsiteX39" fmla="*/ 7957557 w 8845428"/>
                <a:gd name="connsiteY39" fmla="*/ 1880616 h 4810710"/>
                <a:gd name="connsiteX40" fmla="*/ 8258642 w 8845428"/>
                <a:gd name="connsiteY40" fmla="*/ 1621250 h 4810710"/>
                <a:gd name="connsiteX41" fmla="*/ 8527818 w 8845428"/>
                <a:gd name="connsiteY41" fmla="*/ 1351979 h 4810710"/>
                <a:gd name="connsiteX42" fmla="*/ 8743178 w 8845428"/>
                <a:gd name="connsiteY42" fmla="*/ 994886 h 4810710"/>
                <a:gd name="connsiteX43" fmla="*/ 8842906 w 8845428"/>
                <a:gd name="connsiteY43" fmla="*/ 693706 h 4810710"/>
                <a:gd name="connsiteX44" fmla="*/ 8695363 w 8845428"/>
                <a:gd name="connsiteY44" fmla="*/ 234887 h 4810710"/>
                <a:gd name="connsiteX45" fmla="*/ 8487432 w 8845428"/>
                <a:gd name="connsiteY45" fmla="*/ 7811 h 481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8845428" h="4810710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773635" y="4743926"/>
                    <a:pt x="4873076" y="4767072"/>
                  </a:cubicBezTo>
                  <a:cubicBezTo>
                    <a:pt x="4975184" y="4790790"/>
                    <a:pt x="5079388" y="4804029"/>
                    <a:pt x="5184163" y="4808982"/>
                  </a:cubicBezTo>
                  <a:cubicBezTo>
                    <a:pt x="5279698" y="4813459"/>
                    <a:pt x="5375996" y="4810697"/>
                    <a:pt x="5467246" y="4783074"/>
                  </a:cubicBezTo>
                  <a:cubicBezTo>
                    <a:pt x="5568306" y="4752404"/>
                    <a:pt x="5657746" y="4693634"/>
                    <a:pt x="5740422" y="4627436"/>
                  </a:cubicBezTo>
                  <a:cubicBezTo>
                    <a:pt x="5821290" y="4562761"/>
                    <a:pt x="5895680" y="4490466"/>
                    <a:pt x="5967689" y="4415981"/>
                  </a:cubicBezTo>
                  <a:cubicBezTo>
                    <a:pt x="6086085" y="4293489"/>
                    <a:pt x="6199242" y="4166045"/>
                    <a:pt x="6312589" y="4038981"/>
                  </a:cubicBezTo>
                  <a:cubicBezTo>
                    <a:pt x="6413840" y="3925538"/>
                    <a:pt x="6515377" y="3812477"/>
                    <a:pt x="6619675" y="3701891"/>
                  </a:cubicBezTo>
                  <a:cubicBezTo>
                    <a:pt x="6761026" y="3551873"/>
                    <a:pt x="6908759" y="3407664"/>
                    <a:pt x="7040395" y="3249073"/>
                  </a:cubicBezTo>
                  <a:cubicBezTo>
                    <a:pt x="7136216" y="3133630"/>
                    <a:pt x="7223274" y="3011138"/>
                    <a:pt x="7299570" y="2881979"/>
                  </a:cubicBezTo>
                  <a:cubicBezTo>
                    <a:pt x="7388152" y="2732151"/>
                    <a:pt x="7462828" y="2574798"/>
                    <a:pt x="7536838" y="2417159"/>
                  </a:cubicBezTo>
                  <a:cubicBezTo>
                    <a:pt x="7586367" y="2311622"/>
                    <a:pt x="7635897" y="2205133"/>
                    <a:pt x="7708288" y="2113979"/>
                  </a:cubicBezTo>
                  <a:cubicBezTo>
                    <a:pt x="7779249" y="2024634"/>
                    <a:pt x="7869355" y="1953292"/>
                    <a:pt x="7957557" y="1880616"/>
                  </a:cubicBezTo>
                  <a:cubicBezTo>
                    <a:pt x="8059760" y="1796320"/>
                    <a:pt x="8159201" y="1708880"/>
                    <a:pt x="8258642" y="1621250"/>
                  </a:cubicBezTo>
                  <a:cubicBezTo>
                    <a:pt x="8354178" y="1537145"/>
                    <a:pt x="8448380" y="1451229"/>
                    <a:pt x="8527818" y="1351979"/>
                  </a:cubicBezTo>
                  <a:cubicBezTo>
                    <a:pt x="8614877" y="1243203"/>
                    <a:pt x="8681552" y="1119950"/>
                    <a:pt x="8743178" y="994886"/>
                  </a:cubicBezTo>
                  <a:cubicBezTo>
                    <a:pt x="8790423" y="898970"/>
                    <a:pt x="8832523" y="799814"/>
                    <a:pt x="8842906" y="693706"/>
                  </a:cubicBezTo>
                  <a:cubicBezTo>
                    <a:pt x="8859003" y="528542"/>
                    <a:pt x="8796709" y="366903"/>
                    <a:pt x="8695363" y="234887"/>
                  </a:cubicBezTo>
                  <a:cubicBezTo>
                    <a:pt x="8609733" y="123349"/>
                    <a:pt x="8487432" y="7811"/>
                    <a:pt x="8487432" y="781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ADB091B-F8C4-4192-9E69-A94309914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309" y="29304"/>
              <a:ext cx="7485346" cy="4107399"/>
            </a:xfrm>
            <a:custGeom>
              <a:avLst/>
              <a:gdLst>
                <a:gd name="connsiteX0" fmla="*/ 454193 w 8565036"/>
                <a:gd name="connsiteY0" fmla="*/ 0 h 4699853"/>
                <a:gd name="connsiteX1" fmla="*/ 352085 w 8565036"/>
                <a:gd name="connsiteY1" fmla="*/ 92869 h 4699853"/>
                <a:gd name="connsiteX2" fmla="*/ 242452 w 8565036"/>
                <a:gd name="connsiteY2" fmla="*/ 260414 h 4699853"/>
                <a:gd name="connsiteX3" fmla="*/ 130819 w 8565036"/>
                <a:gd name="connsiteY3" fmla="*/ 535686 h 4699853"/>
                <a:gd name="connsiteX4" fmla="*/ 57000 w 8565036"/>
                <a:gd name="connsiteY4" fmla="*/ 761143 h 4699853"/>
                <a:gd name="connsiteX5" fmla="*/ 3184 w 8565036"/>
                <a:gd name="connsiteY5" fmla="*/ 1140143 h 4699853"/>
                <a:gd name="connsiteX6" fmla="*/ 3184 w 8565036"/>
                <a:gd name="connsiteY6" fmla="*/ 1439704 h 4699853"/>
                <a:gd name="connsiteX7" fmla="*/ 60524 w 8565036"/>
                <a:gd name="connsiteY7" fmla="*/ 1905953 h 4699853"/>
                <a:gd name="connsiteX8" fmla="*/ 213686 w 8565036"/>
                <a:gd name="connsiteY8" fmla="*/ 2269808 h 4699853"/>
                <a:gd name="connsiteX9" fmla="*/ 373325 w 8565036"/>
                <a:gd name="connsiteY9" fmla="*/ 2455926 h 4699853"/>
                <a:gd name="connsiteX10" fmla="*/ 644502 w 8565036"/>
                <a:gd name="connsiteY10" fmla="*/ 2625662 h 4699853"/>
                <a:gd name="connsiteX11" fmla="*/ 902915 w 8565036"/>
                <a:gd name="connsiteY11" fmla="*/ 2697195 h 4699853"/>
                <a:gd name="connsiteX12" fmla="*/ 1224860 w 8565036"/>
                <a:gd name="connsiteY12" fmla="*/ 2719102 h 4699853"/>
                <a:gd name="connsiteX13" fmla="*/ 1430315 w 8565036"/>
                <a:gd name="connsiteY13" fmla="*/ 2731008 h 4699853"/>
                <a:gd name="connsiteX14" fmla="*/ 1652914 w 8565036"/>
                <a:gd name="connsiteY14" fmla="*/ 2852642 h 4699853"/>
                <a:gd name="connsiteX15" fmla="*/ 1739306 w 8565036"/>
                <a:gd name="connsiteY15" fmla="*/ 2985611 h 4699853"/>
                <a:gd name="connsiteX16" fmla="*/ 1848938 w 8565036"/>
                <a:gd name="connsiteY16" fmla="*/ 3155156 h 4699853"/>
                <a:gd name="connsiteX17" fmla="*/ 2015054 w 8565036"/>
                <a:gd name="connsiteY17" fmla="*/ 3294793 h 4699853"/>
                <a:gd name="connsiteX18" fmla="*/ 2231082 w 8565036"/>
                <a:gd name="connsiteY18" fmla="*/ 3336322 h 4699853"/>
                <a:gd name="connsiteX19" fmla="*/ 2427106 w 8565036"/>
                <a:gd name="connsiteY19" fmla="*/ 3278124 h 4699853"/>
                <a:gd name="connsiteX20" fmla="*/ 2531786 w 8565036"/>
                <a:gd name="connsiteY20" fmla="*/ 3151823 h 4699853"/>
                <a:gd name="connsiteX21" fmla="*/ 2520165 w 8565036"/>
                <a:gd name="connsiteY21" fmla="*/ 2907411 h 4699853"/>
                <a:gd name="connsiteX22" fmla="*/ 2481970 w 8565036"/>
                <a:gd name="connsiteY22" fmla="*/ 2648045 h 4699853"/>
                <a:gd name="connsiteX23" fmla="*/ 2458729 w 8565036"/>
                <a:gd name="connsiteY23" fmla="*/ 2513362 h 4699853"/>
                <a:gd name="connsiteX24" fmla="*/ 2458729 w 8565036"/>
                <a:gd name="connsiteY24" fmla="*/ 2408587 h 4699853"/>
                <a:gd name="connsiteX25" fmla="*/ 2581697 w 8565036"/>
                <a:gd name="connsiteY25" fmla="*/ 2310479 h 4699853"/>
                <a:gd name="connsiteX26" fmla="*/ 2762767 w 8565036"/>
                <a:gd name="connsiteY26" fmla="*/ 2325434 h 4699853"/>
                <a:gd name="connsiteX27" fmla="*/ 2872400 w 8565036"/>
                <a:gd name="connsiteY27" fmla="*/ 2410206 h 4699853"/>
                <a:gd name="connsiteX28" fmla="*/ 2925549 w 8565036"/>
                <a:gd name="connsiteY28" fmla="*/ 2637949 h 4699853"/>
                <a:gd name="connsiteX29" fmla="*/ 2820869 w 8565036"/>
                <a:gd name="connsiteY29" fmla="*/ 2968752 h 4699853"/>
                <a:gd name="connsiteX30" fmla="*/ 2789342 w 8565036"/>
                <a:gd name="connsiteY30" fmla="*/ 3194876 h 4699853"/>
                <a:gd name="connsiteX31" fmla="*/ 2889069 w 8565036"/>
                <a:gd name="connsiteY31" fmla="*/ 3447574 h 4699853"/>
                <a:gd name="connsiteX32" fmla="*/ 3070139 w 8565036"/>
                <a:gd name="connsiteY32" fmla="*/ 3783330 h 4699853"/>
                <a:gd name="connsiteX33" fmla="*/ 3181486 w 8565036"/>
                <a:gd name="connsiteY33" fmla="*/ 4014407 h 4699853"/>
                <a:gd name="connsiteX34" fmla="*/ 3351888 w 8565036"/>
                <a:gd name="connsiteY34" fmla="*/ 4312539 h 4699853"/>
                <a:gd name="connsiteX35" fmla="*/ 3512194 w 8565036"/>
                <a:gd name="connsiteY35" fmla="*/ 4504087 h 4699853"/>
                <a:gd name="connsiteX36" fmla="*/ 3670119 w 8565036"/>
                <a:gd name="connsiteY36" fmla="*/ 4595051 h 4699853"/>
                <a:gd name="connsiteX37" fmla="*/ 3909386 w 8565036"/>
                <a:gd name="connsiteY37" fmla="*/ 4623816 h 4699853"/>
                <a:gd name="connsiteX38" fmla="*/ 4136653 w 8565036"/>
                <a:gd name="connsiteY38" fmla="*/ 4623816 h 4699853"/>
                <a:gd name="connsiteX39" fmla="*/ 4435071 w 8565036"/>
                <a:gd name="connsiteY39" fmla="*/ 4599432 h 4699853"/>
                <a:gd name="connsiteX40" fmla="*/ 4562992 w 8565036"/>
                <a:gd name="connsiteY40" fmla="*/ 4599432 h 4699853"/>
                <a:gd name="connsiteX41" fmla="*/ 4818738 w 8565036"/>
                <a:gd name="connsiteY41" fmla="*/ 4649439 h 4699853"/>
                <a:gd name="connsiteX42" fmla="*/ 5152685 w 8565036"/>
                <a:gd name="connsiteY42" fmla="*/ 4699731 h 4699853"/>
                <a:gd name="connsiteX43" fmla="*/ 5459771 w 8565036"/>
                <a:gd name="connsiteY43" fmla="*/ 4637913 h 4699853"/>
                <a:gd name="connsiteX44" fmla="*/ 5665130 w 8565036"/>
                <a:gd name="connsiteY44" fmla="*/ 4486275 h 4699853"/>
                <a:gd name="connsiteX45" fmla="*/ 5880490 w 8565036"/>
                <a:gd name="connsiteY45" fmla="*/ 4288822 h 4699853"/>
                <a:gd name="connsiteX46" fmla="*/ 6093850 w 8565036"/>
                <a:gd name="connsiteY46" fmla="*/ 4045458 h 4699853"/>
                <a:gd name="connsiteX47" fmla="*/ 6303209 w 8565036"/>
                <a:gd name="connsiteY47" fmla="*/ 3806095 h 4699853"/>
                <a:gd name="connsiteX48" fmla="*/ 6617249 w 8565036"/>
                <a:gd name="connsiteY48" fmla="*/ 3491865 h 4699853"/>
                <a:gd name="connsiteX49" fmla="*/ 6753837 w 8565036"/>
                <a:gd name="connsiteY49" fmla="*/ 3327273 h 4699853"/>
                <a:gd name="connsiteX50" fmla="*/ 7001106 w 8565036"/>
                <a:gd name="connsiteY50" fmla="*/ 3000089 h 4699853"/>
                <a:gd name="connsiteX51" fmla="*/ 7162651 w 8565036"/>
                <a:gd name="connsiteY51" fmla="*/ 2692908 h 4699853"/>
                <a:gd name="connsiteX52" fmla="*/ 7280284 w 8565036"/>
                <a:gd name="connsiteY52" fmla="*/ 2385727 h 4699853"/>
                <a:gd name="connsiteX53" fmla="*/ 7449734 w 8565036"/>
                <a:gd name="connsiteY53" fmla="*/ 2030635 h 4699853"/>
                <a:gd name="connsiteX54" fmla="*/ 7650140 w 8565036"/>
                <a:gd name="connsiteY54" fmla="*/ 1830134 h 4699853"/>
                <a:gd name="connsiteX55" fmla="*/ 7870453 w 8565036"/>
                <a:gd name="connsiteY55" fmla="*/ 1679543 h 4699853"/>
                <a:gd name="connsiteX56" fmla="*/ 8129628 w 8565036"/>
                <a:gd name="connsiteY56" fmla="*/ 1497997 h 4699853"/>
                <a:gd name="connsiteX57" fmla="*/ 8336988 w 8565036"/>
                <a:gd name="connsiteY57" fmla="*/ 1270540 h 4699853"/>
                <a:gd name="connsiteX58" fmla="*/ 8516439 w 8565036"/>
                <a:gd name="connsiteY58" fmla="*/ 947357 h 4699853"/>
                <a:gd name="connsiteX59" fmla="*/ 8564254 w 8565036"/>
                <a:gd name="connsiteY59" fmla="*/ 693992 h 4699853"/>
                <a:gd name="connsiteX60" fmla="*/ 8540346 w 8565036"/>
                <a:gd name="connsiteY60" fmla="*/ 492538 h 4699853"/>
                <a:gd name="connsiteX61" fmla="*/ 8348894 w 8565036"/>
                <a:gd name="connsiteY61" fmla="*/ 233172 h 4699853"/>
                <a:gd name="connsiteX62" fmla="*/ 8096101 w 8565036"/>
                <a:gd name="connsiteY62" fmla="*/ 0 h 4699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565036" h="4699853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734061" y="4629150"/>
                    <a:pt x="4818738" y="4649439"/>
                  </a:cubicBezTo>
                  <a:cubicBezTo>
                    <a:pt x="4928562" y="4675823"/>
                    <a:pt x="5039814" y="4697921"/>
                    <a:pt x="5152685" y="4699731"/>
                  </a:cubicBezTo>
                  <a:cubicBezTo>
                    <a:pt x="5258698" y="4701445"/>
                    <a:pt x="5365188" y="4685538"/>
                    <a:pt x="5459771" y="4637913"/>
                  </a:cubicBezTo>
                  <a:cubicBezTo>
                    <a:pt x="5536066" y="4599528"/>
                    <a:pt x="5600741" y="4542663"/>
                    <a:pt x="5665130" y="4486275"/>
                  </a:cubicBezTo>
                  <a:cubicBezTo>
                    <a:pt x="5738472" y="4422077"/>
                    <a:pt x="5812196" y="4358259"/>
                    <a:pt x="5880490" y="4288822"/>
                  </a:cubicBezTo>
                  <a:cubicBezTo>
                    <a:pt x="5956118" y="4211860"/>
                    <a:pt x="6024889" y="4128516"/>
                    <a:pt x="6093850" y="4045458"/>
                  </a:cubicBezTo>
                  <a:cubicBezTo>
                    <a:pt x="6161573" y="3963924"/>
                    <a:pt x="6229867" y="3882581"/>
                    <a:pt x="6303209" y="3806095"/>
                  </a:cubicBezTo>
                  <a:cubicBezTo>
                    <a:pt x="6405698" y="3699129"/>
                    <a:pt x="6518284" y="3602165"/>
                    <a:pt x="6617249" y="3491865"/>
                  </a:cubicBezTo>
                  <a:cubicBezTo>
                    <a:pt x="6664874" y="3438811"/>
                    <a:pt x="6709165" y="3382899"/>
                    <a:pt x="6753837" y="3327273"/>
                  </a:cubicBezTo>
                  <a:cubicBezTo>
                    <a:pt x="6839467" y="3220593"/>
                    <a:pt x="6926907" y="3115056"/>
                    <a:pt x="7001106" y="3000089"/>
                  </a:cubicBezTo>
                  <a:cubicBezTo>
                    <a:pt x="7063971" y="2902744"/>
                    <a:pt x="7116931" y="2799398"/>
                    <a:pt x="7162651" y="2692908"/>
                  </a:cubicBezTo>
                  <a:cubicBezTo>
                    <a:pt x="7205894" y="2592134"/>
                    <a:pt x="7242565" y="2488692"/>
                    <a:pt x="7280284" y="2385727"/>
                  </a:cubicBezTo>
                  <a:cubicBezTo>
                    <a:pt x="7325623" y="2261807"/>
                    <a:pt x="7372581" y="2137315"/>
                    <a:pt x="7449734" y="2030635"/>
                  </a:cubicBezTo>
                  <a:cubicBezTo>
                    <a:pt x="7505360" y="1953673"/>
                    <a:pt x="7574988" y="1888331"/>
                    <a:pt x="7650140" y="1830134"/>
                  </a:cubicBezTo>
                  <a:cubicBezTo>
                    <a:pt x="7720530" y="1775651"/>
                    <a:pt x="7795301" y="1727264"/>
                    <a:pt x="7870453" y="1679543"/>
                  </a:cubicBezTo>
                  <a:cubicBezTo>
                    <a:pt x="7959607" y="1622870"/>
                    <a:pt x="8049428" y="1566672"/>
                    <a:pt x="8129628" y="1497997"/>
                  </a:cubicBezTo>
                  <a:cubicBezTo>
                    <a:pt x="8207829" y="1431131"/>
                    <a:pt x="8275551" y="1353122"/>
                    <a:pt x="8336988" y="1270540"/>
                  </a:cubicBezTo>
                  <a:cubicBezTo>
                    <a:pt x="8410997" y="1171099"/>
                    <a:pt x="8475862" y="1064419"/>
                    <a:pt x="8516439" y="947357"/>
                  </a:cubicBezTo>
                  <a:cubicBezTo>
                    <a:pt x="8544728" y="865727"/>
                    <a:pt x="8560539" y="780288"/>
                    <a:pt x="8564254" y="693992"/>
                  </a:cubicBezTo>
                  <a:cubicBezTo>
                    <a:pt x="8567206" y="625793"/>
                    <a:pt x="8562349" y="557022"/>
                    <a:pt x="8540346" y="492538"/>
                  </a:cubicBezTo>
                  <a:cubicBezTo>
                    <a:pt x="8505104" y="389477"/>
                    <a:pt x="8428999" y="307753"/>
                    <a:pt x="8348894" y="233172"/>
                  </a:cubicBezTo>
                  <a:cubicBezTo>
                    <a:pt x="8281171" y="170402"/>
                    <a:pt x="8169919" y="56007"/>
                    <a:pt x="80961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1665F0D-355D-4101-8AD1-43D465D71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4173" y="29304"/>
              <a:ext cx="7209973" cy="3985916"/>
            </a:xfrm>
            <a:custGeom>
              <a:avLst/>
              <a:gdLst>
                <a:gd name="connsiteX0" fmla="*/ 7673168 w 8249943"/>
                <a:gd name="connsiteY0" fmla="*/ 5239 h 4560847"/>
                <a:gd name="connsiteX1" fmla="*/ 7801946 w 8249943"/>
                <a:gd name="connsiteY1" fmla="*/ 223456 h 4560847"/>
                <a:gd name="connsiteX2" fmla="*/ 8119700 w 8249943"/>
                <a:gd name="connsiteY2" fmla="*/ 498158 h 4560847"/>
                <a:gd name="connsiteX3" fmla="*/ 8248859 w 8249943"/>
                <a:gd name="connsiteY3" fmla="*/ 794957 h 4560847"/>
                <a:gd name="connsiteX4" fmla="*/ 8174659 w 8249943"/>
                <a:gd name="connsiteY4" fmla="*/ 1101376 h 4560847"/>
                <a:gd name="connsiteX5" fmla="*/ 7985683 w 8249943"/>
                <a:gd name="connsiteY5" fmla="*/ 1355122 h 4560847"/>
                <a:gd name="connsiteX6" fmla="*/ 7727270 w 8249943"/>
                <a:gd name="connsiteY6" fmla="*/ 1520285 h 4560847"/>
                <a:gd name="connsiteX7" fmla="*/ 7452093 w 8249943"/>
                <a:gd name="connsiteY7" fmla="*/ 1637538 h 4560847"/>
                <a:gd name="connsiteX8" fmla="*/ 7279785 w 8249943"/>
                <a:gd name="connsiteY8" fmla="*/ 1764411 h 4560847"/>
                <a:gd name="connsiteX9" fmla="*/ 7164914 w 8249943"/>
                <a:gd name="connsiteY9" fmla="*/ 1967865 h 4560847"/>
                <a:gd name="connsiteX10" fmla="*/ 7071569 w 8249943"/>
                <a:gd name="connsiteY10" fmla="*/ 2250377 h 4560847"/>
                <a:gd name="connsiteX11" fmla="*/ 7006990 w 8249943"/>
                <a:gd name="connsiteY11" fmla="*/ 2472976 h 4560847"/>
                <a:gd name="connsiteX12" fmla="*/ 6928027 w 8249943"/>
                <a:gd name="connsiteY12" fmla="*/ 2729103 h 4560847"/>
                <a:gd name="connsiteX13" fmla="*/ 6798868 w 8249943"/>
                <a:gd name="connsiteY13" fmla="*/ 2975705 h 4560847"/>
                <a:gd name="connsiteX14" fmla="*/ 6686378 w 8249943"/>
                <a:gd name="connsiteY14" fmla="*/ 3152870 h 4560847"/>
                <a:gd name="connsiteX15" fmla="*/ 6439966 w 8249943"/>
                <a:gd name="connsiteY15" fmla="*/ 3466433 h 4560847"/>
                <a:gd name="connsiteX16" fmla="*/ 6240227 w 8249943"/>
                <a:gd name="connsiteY16" fmla="*/ 3666363 h 4560847"/>
                <a:gd name="connsiteX17" fmla="*/ 6067920 w 8249943"/>
                <a:gd name="connsiteY17" fmla="*/ 3838670 h 4560847"/>
                <a:gd name="connsiteX18" fmla="*/ 5893231 w 8249943"/>
                <a:gd name="connsiteY18" fmla="*/ 4013454 h 4560847"/>
                <a:gd name="connsiteX19" fmla="*/ 5577382 w 8249943"/>
                <a:gd name="connsiteY19" fmla="*/ 4329398 h 4560847"/>
                <a:gd name="connsiteX20" fmla="*/ 5394312 w 8249943"/>
                <a:gd name="connsiteY20" fmla="*/ 4483799 h 4560847"/>
                <a:gd name="connsiteX21" fmla="*/ 5109609 w 8249943"/>
                <a:gd name="connsiteY21" fmla="*/ 4560380 h 4560847"/>
                <a:gd name="connsiteX22" fmla="*/ 4583258 w 8249943"/>
                <a:gd name="connsiteY22" fmla="*/ 4493324 h 4560847"/>
                <a:gd name="connsiteX23" fmla="*/ 4020997 w 8249943"/>
                <a:gd name="connsiteY23" fmla="*/ 4493324 h 4560847"/>
                <a:gd name="connsiteX24" fmla="*/ 3777538 w 8249943"/>
                <a:gd name="connsiteY24" fmla="*/ 4468273 h 4560847"/>
                <a:gd name="connsiteX25" fmla="*/ 3411207 w 8249943"/>
                <a:gd name="connsiteY25" fmla="*/ 4277868 h 4560847"/>
                <a:gd name="connsiteX26" fmla="*/ 3215944 w 8249943"/>
                <a:gd name="connsiteY26" fmla="*/ 3958971 h 4560847"/>
                <a:gd name="connsiteX27" fmla="*/ 3056400 w 8249943"/>
                <a:gd name="connsiteY27" fmla="*/ 3618548 h 4560847"/>
                <a:gd name="connsiteX28" fmla="*/ 2963341 w 8249943"/>
                <a:gd name="connsiteY28" fmla="*/ 3314319 h 4560847"/>
                <a:gd name="connsiteX29" fmla="*/ 3029825 w 8249943"/>
                <a:gd name="connsiteY29" fmla="*/ 2870454 h 4560847"/>
                <a:gd name="connsiteX30" fmla="*/ 3094595 w 8249943"/>
                <a:gd name="connsiteY30" fmla="*/ 2449830 h 4560847"/>
                <a:gd name="connsiteX31" fmla="*/ 2979915 w 8249943"/>
                <a:gd name="connsiteY31" fmla="*/ 2245328 h 4560847"/>
                <a:gd name="connsiteX32" fmla="*/ 2843707 w 8249943"/>
                <a:gd name="connsiteY32" fmla="*/ 2162175 h 4560847"/>
                <a:gd name="connsiteX33" fmla="*/ 2529668 w 8249943"/>
                <a:gd name="connsiteY33" fmla="*/ 2080736 h 4560847"/>
                <a:gd name="connsiteX34" fmla="*/ 2336977 w 8249943"/>
                <a:gd name="connsiteY34" fmla="*/ 2125599 h 4560847"/>
                <a:gd name="connsiteX35" fmla="*/ 2044559 w 8249943"/>
                <a:gd name="connsiteY35" fmla="*/ 2271903 h 4560847"/>
                <a:gd name="connsiteX36" fmla="*/ 2007317 w 8249943"/>
                <a:gd name="connsiteY36" fmla="*/ 2312099 h 4560847"/>
                <a:gd name="connsiteX37" fmla="*/ 1999030 w 8249943"/>
                <a:gd name="connsiteY37" fmla="*/ 2371916 h 4560847"/>
                <a:gd name="connsiteX38" fmla="*/ 2129427 w 8249943"/>
                <a:gd name="connsiteY38" fmla="*/ 2502408 h 4560847"/>
                <a:gd name="connsiteX39" fmla="*/ 2226582 w 8249943"/>
                <a:gd name="connsiteY39" fmla="*/ 2627948 h 4560847"/>
                <a:gd name="connsiteX40" fmla="*/ 2273064 w 8249943"/>
                <a:gd name="connsiteY40" fmla="*/ 2782538 h 4560847"/>
                <a:gd name="connsiteX41" fmla="*/ 2203246 w 8249943"/>
                <a:gd name="connsiteY41" fmla="*/ 2993612 h 4560847"/>
                <a:gd name="connsiteX42" fmla="*/ 2115140 w 8249943"/>
                <a:gd name="connsiteY42" fmla="*/ 3048476 h 4560847"/>
                <a:gd name="connsiteX43" fmla="*/ 1952262 w 8249943"/>
                <a:gd name="connsiteY43" fmla="*/ 3025235 h 4560847"/>
                <a:gd name="connsiteX44" fmla="*/ 1801100 w 8249943"/>
                <a:gd name="connsiteY44" fmla="*/ 2888933 h 4560847"/>
                <a:gd name="connsiteX45" fmla="*/ 1722995 w 8249943"/>
                <a:gd name="connsiteY45" fmla="*/ 2689479 h 4560847"/>
                <a:gd name="connsiteX46" fmla="*/ 1653177 w 8249943"/>
                <a:gd name="connsiteY46" fmla="*/ 2574798 h 4560847"/>
                <a:gd name="connsiteX47" fmla="*/ 1500301 w 8249943"/>
                <a:gd name="connsiteY47" fmla="*/ 2531555 h 4560847"/>
                <a:gd name="connsiteX48" fmla="*/ 1364093 w 8249943"/>
                <a:gd name="connsiteY48" fmla="*/ 2583085 h 4560847"/>
                <a:gd name="connsiteX49" fmla="*/ 1191310 w 8249943"/>
                <a:gd name="connsiteY49" fmla="*/ 2618041 h 4560847"/>
                <a:gd name="connsiteX50" fmla="*/ 759351 w 8249943"/>
                <a:gd name="connsiteY50" fmla="*/ 2618041 h 4560847"/>
                <a:gd name="connsiteX51" fmla="*/ 506843 w 8249943"/>
                <a:gd name="connsiteY51" fmla="*/ 2521649 h 4560847"/>
                <a:gd name="connsiteX52" fmla="*/ 290816 w 8249943"/>
                <a:gd name="connsiteY52" fmla="*/ 2343817 h 4560847"/>
                <a:gd name="connsiteX53" fmla="*/ 126320 w 8249943"/>
                <a:gd name="connsiteY53" fmla="*/ 2062925 h 4560847"/>
                <a:gd name="connsiteX54" fmla="*/ 24021 w 8249943"/>
                <a:gd name="connsiteY54" fmla="*/ 1594295 h 4560847"/>
                <a:gd name="connsiteX55" fmla="*/ 1066 w 8249943"/>
                <a:gd name="connsiteY55" fmla="*/ 1140428 h 4560847"/>
                <a:gd name="connsiteX56" fmla="*/ 87172 w 8249943"/>
                <a:gd name="connsiteY56" fmla="*/ 617601 h 4560847"/>
                <a:gd name="connsiteX57" fmla="*/ 256526 w 8249943"/>
                <a:gd name="connsiteY57" fmla="*/ 249936 h 4560847"/>
                <a:gd name="connsiteX58" fmla="*/ 461790 w 8249943"/>
                <a:gd name="connsiteY58" fmla="*/ 0 h 456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249943" h="4560847">
                  <a:moveTo>
                    <a:pt x="7673168" y="5239"/>
                  </a:moveTo>
                  <a:cubicBezTo>
                    <a:pt x="7693456" y="39815"/>
                    <a:pt x="7694599" y="132588"/>
                    <a:pt x="7801946" y="223456"/>
                  </a:cubicBezTo>
                  <a:cubicBezTo>
                    <a:pt x="7909388" y="314325"/>
                    <a:pt x="8031117" y="389096"/>
                    <a:pt x="8119700" y="498158"/>
                  </a:cubicBezTo>
                  <a:cubicBezTo>
                    <a:pt x="8189518" y="584073"/>
                    <a:pt x="8241048" y="684943"/>
                    <a:pt x="8248859" y="794957"/>
                  </a:cubicBezTo>
                  <a:cubicBezTo>
                    <a:pt x="8256479" y="901541"/>
                    <a:pt x="8223141" y="1005650"/>
                    <a:pt x="8174659" y="1101376"/>
                  </a:cubicBezTo>
                  <a:cubicBezTo>
                    <a:pt x="8126653" y="1196340"/>
                    <a:pt x="8064169" y="1283399"/>
                    <a:pt x="7985683" y="1355122"/>
                  </a:cubicBezTo>
                  <a:cubicBezTo>
                    <a:pt x="7909769" y="1424464"/>
                    <a:pt x="7820996" y="1477899"/>
                    <a:pt x="7727270" y="1520285"/>
                  </a:cubicBezTo>
                  <a:cubicBezTo>
                    <a:pt x="7636306" y="1561433"/>
                    <a:pt x="7540961" y="1592199"/>
                    <a:pt x="7452093" y="1637538"/>
                  </a:cubicBezTo>
                  <a:cubicBezTo>
                    <a:pt x="7387990" y="1670304"/>
                    <a:pt x="7327505" y="1710595"/>
                    <a:pt x="7279785" y="1764411"/>
                  </a:cubicBezTo>
                  <a:cubicBezTo>
                    <a:pt x="7227779" y="1823085"/>
                    <a:pt x="7193775" y="1894808"/>
                    <a:pt x="7164914" y="1967865"/>
                  </a:cubicBezTo>
                  <a:cubicBezTo>
                    <a:pt x="7128433" y="2060162"/>
                    <a:pt x="7099954" y="2155222"/>
                    <a:pt x="7071569" y="2250377"/>
                  </a:cubicBezTo>
                  <a:cubicBezTo>
                    <a:pt x="7049471" y="2324386"/>
                    <a:pt x="7027468" y="2398490"/>
                    <a:pt x="7006990" y="2472976"/>
                  </a:cubicBezTo>
                  <a:cubicBezTo>
                    <a:pt x="6983272" y="2559177"/>
                    <a:pt x="6961364" y="2646140"/>
                    <a:pt x="6928027" y="2729103"/>
                  </a:cubicBezTo>
                  <a:cubicBezTo>
                    <a:pt x="6893356" y="2815304"/>
                    <a:pt x="6846874" y="2896076"/>
                    <a:pt x="6798868" y="2975705"/>
                  </a:cubicBezTo>
                  <a:cubicBezTo>
                    <a:pt x="6762673" y="3035618"/>
                    <a:pt x="6725525" y="3094863"/>
                    <a:pt x="6686378" y="3152870"/>
                  </a:cubicBezTo>
                  <a:cubicBezTo>
                    <a:pt x="6611892" y="3263265"/>
                    <a:pt x="6530453" y="3368897"/>
                    <a:pt x="6439966" y="3466433"/>
                  </a:cubicBezTo>
                  <a:cubicBezTo>
                    <a:pt x="6375863" y="3535490"/>
                    <a:pt x="6307378" y="3600260"/>
                    <a:pt x="6240227" y="3666363"/>
                  </a:cubicBezTo>
                  <a:cubicBezTo>
                    <a:pt x="6182220" y="3723228"/>
                    <a:pt x="6125260" y="3781139"/>
                    <a:pt x="6067920" y="3838670"/>
                  </a:cubicBezTo>
                  <a:cubicBezTo>
                    <a:pt x="6009817" y="3897059"/>
                    <a:pt x="5951524" y="3955161"/>
                    <a:pt x="5893231" y="4013454"/>
                  </a:cubicBezTo>
                  <a:cubicBezTo>
                    <a:pt x="5787885" y="4118705"/>
                    <a:pt x="5682728" y="4224147"/>
                    <a:pt x="5577382" y="4329398"/>
                  </a:cubicBezTo>
                  <a:cubicBezTo>
                    <a:pt x="5520613" y="4386167"/>
                    <a:pt x="5463273" y="4443032"/>
                    <a:pt x="5394312" y="4483799"/>
                  </a:cubicBezTo>
                  <a:cubicBezTo>
                    <a:pt x="5308396" y="4534567"/>
                    <a:pt x="5209431" y="4556951"/>
                    <a:pt x="5109609" y="4560380"/>
                  </a:cubicBezTo>
                  <a:cubicBezTo>
                    <a:pt x="4932444" y="4566476"/>
                    <a:pt x="4759946" y="4511326"/>
                    <a:pt x="4583258" y="4493324"/>
                  </a:cubicBezTo>
                  <a:cubicBezTo>
                    <a:pt x="4396663" y="447436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863" y="205645"/>
                    <a:pt x="432072" y="41243"/>
                    <a:pt x="46179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5C0AA3-5F19-4DC6-A700-AB33207EF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8033" y="29304"/>
              <a:ext cx="6867367" cy="3864772"/>
            </a:xfrm>
            <a:custGeom>
              <a:avLst/>
              <a:gdLst>
                <a:gd name="connsiteX0" fmla="*/ 486254 w 7857920"/>
                <a:gd name="connsiteY0" fmla="*/ 0 h 4422229"/>
                <a:gd name="connsiteX1" fmla="*/ 223364 w 7857920"/>
                <a:gd name="connsiteY1" fmla="*/ 286226 h 4422229"/>
                <a:gd name="connsiteX2" fmla="*/ 67821 w 7857920"/>
                <a:gd name="connsiteY2" fmla="*/ 699135 h 4422229"/>
                <a:gd name="connsiteX3" fmla="*/ 3 w 7857920"/>
                <a:gd name="connsiteY3" fmla="*/ 1273683 h 4422229"/>
                <a:gd name="connsiteX4" fmla="*/ 135543 w 7857920"/>
                <a:gd name="connsiteY4" fmla="*/ 2031683 h 4422229"/>
                <a:gd name="connsiteX5" fmla="*/ 297088 w 7857920"/>
                <a:gd name="connsiteY5" fmla="*/ 2312956 h 4422229"/>
                <a:gd name="connsiteX6" fmla="*/ 582171 w 7857920"/>
                <a:gd name="connsiteY6" fmla="*/ 2518410 h 4422229"/>
                <a:gd name="connsiteX7" fmla="*/ 972982 w 7857920"/>
                <a:gd name="connsiteY7" fmla="*/ 2518410 h 4422229"/>
                <a:gd name="connsiteX8" fmla="*/ 1389700 w 7857920"/>
                <a:gd name="connsiteY8" fmla="*/ 2350484 h 4422229"/>
                <a:gd name="connsiteX9" fmla="*/ 1665544 w 7857920"/>
                <a:gd name="connsiteY9" fmla="*/ 2204180 h 4422229"/>
                <a:gd name="connsiteX10" fmla="*/ 2180656 w 7857920"/>
                <a:gd name="connsiteY10" fmla="*/ 1966436 h 4422229"/>
                <a:gd name="connsiteX11" fmla="*/ 2499649 w 7857920"/>
                <a:gd name="connsiteY11" fmla="*/ 1926527 h 4422229"/>
                <a:gd name="connsiteX12" fmla="*/ 2867695 w 7857920"/>
                <a:gd name="connsiteY12" fmla="*/ 2041303 h 4422229"/>
                <a:gd name="connsiteX13" fmla="*/ 3100295 w 7857920"/>
                <a:gd name="connsiteY13" fmla="*/ 2147602 h 4422229"/>
                <a:gd name="connsiteX14" fmla="*/ 3275174 w 7857920"/>
                <a:gd name="connsiteY14" fmla="*/ 2370582 h 4422229"/>
                <a:gd name="connsiteX15" fmla="*/ 3246123 w 7857920"/>
                <a:gd name="connsiteY15" fmla="*/ 2631948 h 4422229"/>
                <a:gd name="connsiteX16" fmla="*/ 3102581 w 7857920"/>
                <a:gd name="connsiteY16" fmla="*/ 2947892 h 4422229"/>
                <a:gd name="connsiteX17" fmla="*/ 3070958 w 7857920"/>
                <a:gd name="connsiteY17" fmla="*/ 3462052 h 4422229"/>
                <a:gd name="connsiteX18" fmla="*/ 3194402 w 7857920"/>
                <a:gd name="connsiteY18" fmla="*/ 3792379 h 4422229"/>
                <a:gd name="connsiteX19" fmla="*/ 3329371 w 7857920"/>
                <a:gd name="connsiteY19" fmla="*/ 4048030 h 4422229"/>
                <a:gd name="connsiteX20" fmla="*/ 3539017 w 7857920"/>
                <a:gd name="connsiteY20" fmla="*/ 4257771 h 4422229"/>
                <a:gd name="connsiteX21" fmla="*/ 3911254 w 7857920"/>
                <a:gd name="connsiteY21" fmla="*/ 4353592 h 4422229"/>
                <a:gd name="connsiteX22" fmla="*/ 4272632 w 7857920"/>
                <a:gd name="connsiteY22" fmla="*/ 4353592 h 4422229"/>
                <a:gd name="connsiteX23" fmla="*/ 4528760 w 7857920"/>
                <a:gd name="connsiteY23" fmla="*/ 4368832 h 4422229"/>
                <a:gd name="connsiteX24" fmla="*/ 4844418 w 7857920"/>
                <a:gd name="connsiteY24" fmla="*/ 4402074 h 4422229"/>
                <a:gd name="connsiteX25" fmla="*/ 5106070 w 7857920"/>
                <a:gd name="connsiteY25" fmla="*/ 4413123 h 4422229"/>
                <a:gd name="connsiteX26" fmla="*/ 5273615 w 7857920"/>
                <a:gd name="connsiteY26" fmla="*/ 4329970 h 4422229"/>
                <a:gd name="connsiteX27" fmla="*/ 5514216 w 7857920"/>
                <a:gd name="connsiteY27" fmla="*/ 4147185 h 4422229"/>
                <a:gd name="connsiteX28" fmla="*/ 5997515 w 7857920"/>
                <a:gd name="connsiteY28" fmla="*/ 3682746 h 4422229"/>
                <a:gd name="connsiteX29" fmla="*/ 6270310 w 7857920"/>
                <a:gd name="connsiteY29" fmla="*/ 3409855 h 4422229"/>
                <a:gd name="connsiteX30" fmla="*/ 6557394 w 7857920"/>
                <a:gd name="connsiteY30" fmla="*/ 3058001 h 4422229"/>
                <a:gd name="connsiteX31" fmla="*/ 6739226 w 7857920"/>
                <a:gd name="connsiteY31" fmla="*/ 2675001 h 4422229"/>
                <a:gd name="connsiteX32" fmla="*/ 6854098 w 7857920"/>
                <a:gd name="connsiteY32" fmla="*/ 2136362 h 4422229"/>
                <a:gd name="connsiteX33" fmla="*/ 6935441 w 7857920"/>
                <a:gd name="connsiteY33" fmla="*/ 1772507 h 4422229"/>
                <a:gd name="connsiteX34" fmla="*/ 7045455 w 7857920"/>
                <a:gd name="connsiteY34" fmla="*/ 1456563 h 4422229"/>
                <a:gd name="connsiteX35" fmla="*/ 7177090 w 7857920"/>
                <a:gd name="connsiteY35" fmla="*/ 1324928 h 4422229"/>
                <a:gd name="connsiteX36" fmla="*/ 7490558 w 7857920"/>
                <a:gd name="connsiteY36" fmla="*/ 1289018 h 4422229"/>
                <a:gd name="connsiteX37" fmla="*/ 7713062 w 7857920"/>
                <a:gd name="connsiteY37" fmla="*/ 1217200 h 4422229"/>
                <a:gd name="connsiteX38" fmla="*/ 7854223 w 7857920"/>
                <a:gd name="connsiteY38" fmla="*/ 992219 h 4422229"/>
                <a:gd name="connsiteX39" fmla="*/ 7832696 w 7857920"/>
                <a:gd name="connsiteY39" fmla="*/ 824675 h 4422229"/>
                <a:gd name="connsiteX40" fmla="*/ 7684392 w 7857920"/>
                <a:gd name="connsiteY40" fmla="*/ 654749 h 4422229"/>
                <a:gd name="connsiteX41" fmla="*/ 7435599 w 7857920"/>
                <a:gd name="connsiteY41" fmla="*/ 506349 h 4422229"/>
                <a:gd name="connsiteX42" fmla="*/ 7134133 w 7857920"/>
                <a:gd name="connsiteY42" fmla="*/ 353187 h 4422229"/>
                <a:gd name="connsiteX43" fmla="*/ 7033644 w 7857920"/>
                <a:gd name="connsiteY43" fmla="*/ 164116 h 4422229"/>
                <a:gd name="connsiteX44" fmla="*/ 7126322 w 7857920"/>
                <a:gd name="connsiteY44" fmla="*/ 0 h 442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857920" h="4422229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  <a:cubicBezTo>
                    <a:pt x="4931953" y="4414933"/>
                    <a:pt x="5020535" y="4433602"/>
                    <a:pt x="5106070" y="4413123"/>
                  </a:cubicBezTo>
                  <a:cubicBezTo>
                    <a:pt x="5167125" y="4398550"/>
                    <a:pt x="5221417" y="4365308"/>
                    <a:pt x="5273615" y="4329970"/>
                  </a:cubicBezTo>
                  <a:cubicBezTo>
                    <a:pt x="5357149" y="4273582"/>
                    <a:pt x="5437254" y="4212336"/>
                    <a:pt x="5514216" y="4147185"/>
                  </a:cubicBezTo>
                  <a:cubicBezTo>
                    <a:pt x="5684809" y="4002786"/>
                    <a:pt x="5838733" y="3840195"/>
                    <a:pt x="5997515" y="3682746"/>
                  </a:cubicBezTo>
                  <a:cubicBezTo>
                    <a:pt x="6088859" y="3592163"/>
                    <a:pt x="6181442" y="3502914"/>
                    <a:pt x="6270310" y="3409855"/>
                  </a:cubicBezTo>
                  <a:cubicBezTo>
                    <a:pt x="6375085" y="3300127"/>
                    <a:pt x="6474717" y="3185160"/>
                    <a:pt x="6557394" y="3058001"/>
                  </a:cubicBezTo>
                  <a:cubicBezTo>
                    <a:pt x="6634832" y="2939034"/>
                    <a:pt x="6696173" y="2810256"/>
                    <a:pt x="6739226" y="2675001"/>
                  </a:cubicBezTo>
                  <a:cubicBezTo>
                    <a:pt x="6795043" y="2499932"/>
                    <a:pt x="6819713" y="2317052"/>
                    <a:pt x="6854098" y="2136362"/>
                  </a:cubicBezTo>
                  <a:cubicBezTo>
                    <a:pt x="6877339" y="2014252"/>
                    <a:pt x="6906199" y="1893284"/>
                    <a:pt x="6935441" y="1772507"/>
                  </a:cubicBezTo>
                  <a:cubicBezTo>
                    <a:pt x="6961826" y="1663351"/>
                    <a:pt x="6988209" y="1552766"/>
                    <a:pt x="7045455" y="1456563"/>
                  </a:cubicBezTo>
                  <a:cubicBezTo>
                    <a:pt x="7077935" y="1401985"/>
                    <a:pt x="7120417" y="1353217"/>
                    <a:pt x="7177090" y="1324928"/>
                  </a:cubicBezTo>
                  <a:cubicBezTo>
                    <a:pt x="7272055" y="1277398"/>
                    <a:pt x="7383592" y="1296829"/>
                    <a:pt x="7490558" y="1289018"/>
                  </a:cubicBezTo>
                  <a:cubicBezTo>
                    <a:pt x="7569807" y="1283208"/>
                    <a:pt x="7648006" y="1262443"/>
                    <a:pt x="7713062" y="1217200"/>
                  </a:cubicBezTo>
                  <a:cubicBezTo>
                    <a:pt x="7788691" y="1164622"/>
                    <a:pt x="7840221" y="1083278"/>
                    <a:pt x="7854223" y="992219"/>
                  </a:cubicBezTo>
                  <a:cubicBezTo>
                    <a:pt x="7862986" y="935355"/>
                    <a:pt x="7856318" y="877157"/>
                    <a:pt x="7832696" y="824675"/>
                  </a:cubicBezTo>
                  <a:cubicBezTo>
                    <a:pt x="7801454" y="755237"/>
                    <a:pt x="7744685" y="701802"/>
                    <a:pt x="7684392" y="654749"/>
                  </a:cubicBezTo>
                  <a:cubicBezTo>
                    <a:pt x="7607907" y="595122"/>
                    <a:pt x="7524277" y="545592"/>
                    <a:pt x="7435599" y="506349"/>
                  </a:cubicBezTo>
                  <a:cubicBezTo>
                    <a:pt x="7331491" y="460248"/>
                    <a:pt x="7220334" y="426720"/>
                    <a:pt x="7134133" y="353187"/>
                  </a:cubicBezTo>
                  <a:cubicBezTo>
                    <a:pt x="7076697" y="304133"/>
                    <a:pt x="7030787" y="238792"/>
                    <a:pt x="7033644" y="164116"/>
                  </a:cubicBezTo>
                  <a:cubicBezTo>
                    <a:pt x="7035740" y="106109"/>
                    <a:pt x="7126322" y="0"/>
                    <a:pt x="712632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FDC15C-0E91-450E-9955-C472A457F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9115" y="29304"/>
              <a:ext cx="3422299" cy="2143187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B296DB-84AA-4237-8087-2FA625F2A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BB3D636-08FE-46CB-9FE1-DE84E74E8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96E7E4-FB41-4C8B-B633-7016D639A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675" y="20980"/>
              <a:ext cx="8324" cy="8324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5840F2-3007-4860-82B0-E11828753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116" y="29220"/>
              <a:ext cx="2244153" cy="1439422"/>
            </a:xfrm>
            <a:custGeom>
              <a:avLst/>
              <a:gdLst>
                <a:gd name="connsiteX0" fmla="*/ 630083 w 2567851"/>
                <a:gd name="connsiteY0" fmla="*/ 95 h 1647045"/>
                <a:gd name="connsiteX1" fmla="*/ 124686 w 2567851"/>
                <a:gd name="connsiteY1" fmla="*/ 410718 h 1647045"/>
                <a:gd name="connsiteX2" fmla="*/ 26674 w 2567851"/>
                <a:gd name="connsiteY2" fmla="*/ 689991 h 1647045"/>
                <a:gd name="connsiteX3" fmla="*/ 1718 w 2567851"/>
                <a:gd name="connsiteY3" fmla="*/ 974217 h 1647045"/>
                <a:gd name="connsiteX4" fmla="*/ 56582 w 2567851"/>
                <a:gd name="connsiteY4" fmla="*/ 1208627 h 1647045"/>
                <a:gd name="connsiteX5" fmla="*/ 212792 w 2567851"/>
                <a:gd name="connsiteY5" fmla="*/ 1443038 h 1647045"/>
                <a:gd name="connsiteX6" fmla="*/ 385576 w 2567851"/>
                <a:gd name="connsiteY6" fmla="*/ 1590961 h 1647045"/>
                <a:gd name="connsiteX7" fmla="*/ 528451 w 2567851"/>
                <a:gd name="connsiteY7" fmla="*/ 1645825 h 1647045"/>
                <a:gd name="connsiteX8" fmla="*/ 739430 w 2567851"/>
                <a:gd name="connsiteY8" fmla="*/ 1604296 h 1647045"/>
                <a:gd name="connsiteX9" fmla="*/ 1023560 w 2567851"/>
                <a:gd name="connsiteY9" fmla="*/ 1517809 h 1647045"/>
                <a:gd name="connsiteX10" fmla="*/ 1384082 w 2567851"/>
                <a:gd name="connsiteY10" fmla="*/ 1394841 h 1647045"/>
                <a:gd name="connsiteX11" fmla="*/ 1872619 w 2567851"/>
                <a:gd name="connsiteY11" fmla="*/ 1318355 h 1647045"/>
                <a:gd name="connsiteX12" fmla="*/ 2169989 w 2567851"/>
                <a:gd name="connsiteY12" fmla="*/ 1359884 h 1647045"/>
                <a:gd name="connsiteX13" fmla="*/ 2331152 w 2567851"/>
                <a:gd name="connsiteY13" fmla="*/ 1359884 h 1647045"/>
                <a:gd name="connsiteX14" fmla="*/ 2500602 w 2567851"/>
                <a:gd name="connsiteY14" fmla="*/ 1351598 h 1647045"/>
                <a:gd name="connsiteX15" fmla="*/ 2557085 w 2567851"/>
                <a:gd name="connsiteY15" fmla="*/ 1316641 h 1647045"/>
                <a:gd name="connsiteX16" fmla="*/ 2533844 w 2567851"/>
                <a:gd name="connsiteY16" fmla="*/ 1195292 h 1647045"/>
                <a:gd name="connsiteX17" fmla="*/ 2312864 w 2567851"/>
                <a:gd name="connsiteY17" fmla="*/ 1005745 h 1647045"/>
                <a:gd name="connsiteX18" fmla="*/ 1980537 w 2567851"/>
                <a:gd name="connsiteY18" fmla="*/ 763048 h 1647045"/>
                <a:gd name="connsiteX19" fmla="*/ 1706408 w 2567851"/>
                <a:gd name="connsiteY19" fmla="*/ 548640 h 1647045"/>
                <a:gd name="connsiteX20" fmla="*/ 1422372 w 2567851"/>
                <a:gd name="connsiteY20" fmla="*/ 328803 h 1647045"/>
                <a:gd name="connsiteX21" fmla="*/ 960695 w 2567851"/>
                <a:gd name="connsiteY21" fmla="*/ 0 h 164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67851" h="1647045">
                  <a:moveTo>
                    <a:pt x="630083" y="95"/>
                  </a:moveTo>
                  <a:cubicBezTo>
                    <a:pt x="431201" y="60008"/>
                    <a:pt x="185837" y="291751"/>
                    <a:pt x="124686" y="410718"/>
                  </a:cubicBezTo>
                  <a:cubicBezTo>
                    <a:pt x="79442" y="498920"/>
                    <a:pt x="47438" y="593027"/>
                    <a:pt x="26674" y="689991"/>
                  </a:cubicBezTo>
                  <a:cubicBezTo>
                    <a:pt x="6576" y="783431"/>
                    <a:pt x="-4473" y="878967"/>
                    <a:pt x="1718" y="974217"/>
                  </a:cubicBezTo>
                  <a:cubicBezTo>
                    <a:pt x="7052" y="1054894"/>
                    <a:pt x="24674" y="1134332"/>
                    <a:pt x="56582" y="1208627"/>
                  </a:cubicBezTo>
                  <a:cubicBezTo>
                    <a:pt x="93825" y="1295495"/>
                    <a:pt x="148975" y="1373219"/>
                    <a:pt x="212792" y="1443038"/>
                  </a:cubicBezTo>
                  <a:cubicBezTo>
                    <a:pt x="264227" y="1499330"/>
                    <a:pt x="320996" y="1550575"/>
                    <a:pt x="385576" y="1590961"/>
                  </a:cubicBezTo>
                  <a:cubicBezTo>
                    <a:pt x="429486" y="1618393"/>
                    <a:pt x="477111" y="1640681"/>
                    <a:pt x="528451" y="1645825"/>
                  </a:cubicBezTo>
                  <a:cubicBezTo>
                    <a:pt x="600460" y="1653064"/>
                    <a:pt x="670278" y="1626680"/>
                    <a:pt x="739430" y="1604296"/>
                  </a:cubicBezTo>
                  <a:cubicBezTo>
                    <a:pt x="833632" y="1573721"/>
                    <a:pt x="929453" y="1548479"/>
                    <a:pt x="1023560" y="1517809"/>
                  </a:cubicBezTo>
                  <a:cubicBezTo>
                    <a:pt x="1144337" y="1478471"/>
                    <a:pt x="1262924" y="1432846"/>
                    <a:pt x="1384082" y="1394841"/>
                  </a:cubicBezTo>
                  <a:cubicBezTo>
                    <a:pt x="1542959" y="1345025"/>
                    <a:pt x="1707074" y="1305497"/>
                    <a:pt x="1872619" y="1318355"/>
                  </a:cubicBezTo>
                  <a:cubicBezTo>
                    <a:pt x="1972536" y="1326071"/>
                    <a:pt x="2070072" y="1353312"/>
                    <a:pt x="2169989" y="1359884"/>
                  </a:cubicBezTo>
                  <a:cubicBezTo>
                    <a:pt x="2223615" y="1363409"/>
                    <a:pt x="2277431" y="1359503"/>
                    <a:pt x="2331152" y="1359884"/>
                  </a:cubicBezTo>
                  <a:cubicBezTo>
                    <a:pt x="2388112" y="1360265"/>
                    <a:pt x="2445738" y="1366076"/>
                    <a:pt x="2500602" y="1351598"/>
                  </a:cubicBezTo>
                  <a:cubicBezTo>
                    <a:pt x="2522986" y="1345692"/>
                    <a:pt x="2544322" y="1335691"/>
                    <a:pt x="2557085" y="1316641"/>
                  </a:cubicBezTo>
                  <a:cubicBezTo>
                    <a:pt x="2581850" y="1279874"/>
                    <a:pt x="2559562" y="1233202"/>
                    <a:pt x="2533844" y="1195292"/>
                  </a:cubicBezTo>
                  <a:cubicBezTo>
                    <a:pt x="2478790" y="1114330"/>
                    <a:pt x="2394208" y="1060990"/>
                    <a:pt x="2312864" y="1005745"/>
                  </a:cubicBezTo>
                  <a:cubicBezTo>
                    <a:pt x="2199326" y="928688"/>
                    <a:pt x="2089027" y="847058"/>
                    <a:pt x="1980537" y="763048"/>
                  </a:cubicBezTo>
                  <a:cubicBezTo>
                    <a:pt x="1888811" y="691991"/>
                    <a:pt x="1796514" y="621697"/>
                    <a:pt x="1706408" y="548640"/>
                  </a:cubicBezTo>
                  <a:cubicBezTo>
                    <a:pt x="1554865" y="425672"/>
                    <a:pt x="1572105" y="453866"/>
                    <a:pt x="1422372" y="328803"/>
                  </a:cubicBezTo>
                  <a:cubicBezTo>
                    <a:pt x="1381224" y="294418"/>
                    <a:pt x="1009749" y="21146"/>
                    <a:pt x="96069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BE46A86-539E-4010-8AF1-0622681C3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7061" y="39543"/>
              <a:ext cx="1465159" cy="1068840"/>
            </a:xfrm>
            <a:custGeom>
              <a:avLst/>
              <a:gdLst>
                <a:gd name="connsiteX0" fmla="*/ 1676495 w 1676495"/>
                <a:gd name="connsiteY0" fmla="*/ 1223010 h 1223010"/>
                <a:gd name="connsiteX1" fmla="*/ 1421702 w 1676495"/>
                <a:gd name="connsiteY1" fmla="*/ 1000697 h 1223010"/>
                <a:gd name="connsiteX2" fmla="*/ 1024604 w 1676495"/>
                <a:gd name="connsiteY2" fmla="*/ 744665 h 1223010"/>
                <a:gd name="connsiteX3" fmla="*/ 444722 w 1676495"/>
                <a:gd name="connsiteY3" fmla="*/ 345758 h 1223010"/>
                <a:gd name="connsiteX4" fmla="*/ 0 w 1676495"/>
                <a:gd name="connsiteY4" fmla="*/ 0 h 1223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010">
                  <a:moveTo>
                    <a:pt x="1676495" y="1223010"/>
                  </a:moveTo>
                  <a:cubicBezTo>
                    <a:pt x="1603724" y="1136428"/>
                    <a:pt x="1514094" y="1066229"/>
                    <a:pt x="1421702" y="1000697"/>
                  </a:cubicBezTo>
                  <a:cubicBezTo>
                    <a:pt x="1293209" y="909638"/>
                    <a:pt x="1158526" y="827627"/>
                    <a:pt x="1024604" y="744665"/>
                  </a:cubicBezTo>
                  <a:cubicBezTo>
                    <a:pt x="824770" y="620935"/>
                    <a:pt x="623792" y="497681"/>
                    <a:pt x="444722" y="345758"/>
                  </a:cubicBezTo>
                  <a:cubicBezTo>
                    <a:pt x="330517" y="248888"/>
                    <a:pt x="135731" y="61722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A559F10-ADD3-4C6B-89B5-81E5A5B0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694" y="29304"/>
              <a:ext cx="2646996" cy="1805004"/>
            </a:xfrm>
            <a:custGeom>
              <a:avLst/>
              <a:gdLst>
                <a:gd name="connsiteX0" fmla="*/ 525127 w 3028800"/>
                <a:gd name="connsiteY0" fmla="*/ 0 h 2065359"/>
                <a:gd name="connsiteX1" fmla="*/ 256141 w 3028800"/>
                <a:gd name="connsiteY1" fmla="*/ 229648 h 2065359"/>
                <a:gd name="connsiteX2" fmla="*/ 115552 w 3028800"/>
                <a:gd name="connsiteY2" fmla="*/ 438531 h 2065359"/>
                <a:gd name="connsiteX3" fmla="*/ 29446 w 3028800"/>
                <a:gd name="connsiteY3" fmla="*/ 723424 h 2065359"/>
                <a:gd name="connsiteX4" fmla="*/ 776 w 3028800"/>
                <a:gd name="connsiteY4" fmla="*/ 1034606 h 2065359"/>
                <a:gd name="connsiteX5" fmla="*/ 48592 w 3028800"/>
                <a:gd name="connsiteY5" fmla="*/ 1288352 h 2065359"/>
                <a:gd name="connsiteX6" fmla="*/ 146699 w 3028800"/>
                <a:gd name="connsiteY6" fmla="*/ 1496568 h 2065359"/>
                <a:gd name="connsiteX7" fmla="*/ 254332 w 3028800"/>
                <a:gd name="connsiteY7" fmla="*/ 1721549 h 2065359"/>
                <a:gd name="connsiteX8" fmla="*/ 338056 w 3028800"/>
                <a:gd name="connsiteY8" fmla="*/ 1905857 h 2065359"/>
                <a:gd name="connsiteX9" fmla="*/ 407398 w 3028800"/>
                <a:gd name="connsiteY9" fmla="*/ 2008823 h 2065359"/>
                <a:gd name="connsiteX10" fmla="*/ 476740 w 3028800"/>
                <a:gd name="connsiteY10" fmla="*/ 2059114 h 2065359"/>
                <a:gd name="connsiteX11" fmla="*/ 596374 w 3028800"/>
                <a:gd name="connsiteY11" fmla="*/ 2047113 h 2065359"/>
                <a:gd name="connsiteX12" fmla="*/ 804496 w 3028800"/>
                <a:gd name="connsiteY12" fmla="*/ 1903476 h 2065359"/>
                <a:gd name="connsiteX13" fmla="*/ 1084435 w 3028800"/>
                <a:gd name="connsiteY13" fmla="*/ 1721549 h 2065359"/>
                <a:gd name="connsiteX14" fmla="*/ 1369138 w 3028800"/>
                <a:gd name="connsiteY14" fmla="*/ 1611439 h 2065359"/>
                <a:gd name="connsiteX15" fmla="*/ 1603643 w 3028800"/>
                <a:gd name="connsiteY15" fmla="*/ 1554004 h 2065359"/>
                <a:gd name="connsiteX16" fmla="*/ 1897966 w 3028800"/>
                <a:gd name="connsiteY16" fmla="*/ 1498949 h 2065359"/>
                <a:gd name="connsiteX17" fmla="*/ 2146759 w 3028800"/>
                <a:gd name="connsiteY17" fmla="*/ 1513332 h 2065359"/>
                <a:gd name="connsiteX18" fmla="*/ 2292682 w 3028800"/>
                <a:gd name="connsiteY18" fmla="*/ 1537240 h 2065359"/>
                <a:gd name="connsiteX19" fmla="*/ 2584623 w 3028800"/>
                <a:gd name="connsiteY19" fmla="*/ 1594676 h 2065359"/>
                <a:gd name="connsiteX20" fmla="*/ 2795126 w 3028800"/>
                <a:gd name="connsiteY20" fmla="*/ 1620964 h 2065359"/>
                <a:gd name="connsiteX21" fmla="*/ 2972005 w 3028800"/>
                <a:gd name="connsiteY21" fmla="*/ 1234631 h 2065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28800" h="2065359">
                  <a:moveTo>
                    <a:pt x="525127" y="0"/>
                  </a:moveTo>
                  <a:cubicBezTo>
                    <a:pt x="525127" y="0"/>
                    <a:pt x="307386" y="172212"/>
                    <a:pt x="256141" y="229648"/>
                  </a:cubicBezTo>
                  <a:cubicBezTo>
                    <a:pt x="199944" y="292608"/>
                    <a:pt x="151843" y="362331"/>
                    <a:pt x="115552" y="438531"/>
                  </a:cubicBezTo>
                  <a:cubicBezTo>
                    <a:pt x="72785" y="528447"/>
                    <a:pt x="48115" y="625507"/>
                    <a:pt x="29446" y="723424"/>
                  </a:cubicBezTo>
                  <a:cubicBezTo>
                    <a:pt x="9825" y="826103"/>
                    <a:pt x="-3415" y="930212"/>
                    <a:pt x="776" y="1034606"/>
                  </a:cubicBezTo>
                  <a:cubicBezTo>
                    <a:pt x="4205" y="1121093"/>
                    <a:pt x="19159" y="1206913"/>
                    <a:pt x="48592" y="1288352"/>
                  </a:cubicBezTo>
                  <a:cubicBezTo>
                    <a:pt x="74785" y="1360551"/>
                    <a:pt x="111457" y="1428274"/>
                    <a:pt x="146699" y="1496568"/>
                  </a:cubicBezTo>
                  <a:cubicBezTo>
                    <a:pt x="184894" y="1570482"/>
                    <a:pt x="221185" y="1645349"/>
                    <a:pt x="254332" y="1721549"/>
                  </a:cubicBezTo>
                  <a:cubicBezTo>
                    <a:pt x="281287" y="1783461"/>
                    <a:pt x="306433" y="1846231"/>
                    <a:pt x="338056" y="1905857"/>
                  </a:cubicBezTo>
                  <a:cubicBezTo>
                    <a:pt x="357583" y="1942529"/>
                    <a:pt x="379776" y="1977866"/>
                    <a:pt x="407398" y="2008823"/>
                  </a:cubicBezTo>
                  <a:cubicBezTo>
                    <a:pt x="426829" y="2030539"/>
                    <a:pt x="449308" y="2049780"/>
                    <a:pt x="476740" y="2059114"/>
                  </a:cubicBezTo>
                  <a:cubicBezTo>
                    <a:pt x="515793" y="2072354"/>
                    <a:pt x="557893" y="2062734"/>
                    <a:pt x="596374" y="2047113"/>
                  </a:cubicBezTo>
                  <a:cubicBezTo>
                    <a:pt x="674860" y="2015300"/>
                    <a:pt x="738106" y="1956530"/>
                    <a:pt x="804496" y="1903476"/>
                  </a:cubicBezTo>
                  <a:cubicBezTo>
                    <a:pt x="891649" y="1833848"/>
                    <a:pt x="984804" y="1771841"/>
                    <a:pt x="1084435" y="1721549"/>
                  </a:cubicBezTo>
                  <a:cubicBezTo>
                    <a:pt x="1175494" y="1675638"/>
                    <a:pt x="1271030" y="1639348"/>
                    <a:pt x="1369138" y="1611439"/>
                  </a:cubicBezTo>
                  <a:cubicBezTo>
                    <a:pt x="1446576" y="1589437"/>
                    <a:pt x="1525252" y="1572387"/>
                    <a:pt x="1603643" y="1554004"/>
                  </a:cubicBezTo>
                  <a:cubicBezTo>
                    <a:pt x="1700989" y="1531049"/>
                    <a:pt x="1798144" y="1505141"/>
                    <a:pt x="1897966" y="1498949"/>
                  </a:cubicBezTo>
                  <a:cubicBezTo>
                    <a:pt x="1981119" y="1493711"/>
                    <a:pt x="2064272" y="1501521"/>
                    <a:pt x="2146759" y="1513332"/>
                  </a:cubicBezTo>
                  <a:cubicBezTo>
                    <a:pt x="2195527" y="1520285"/>
                    <a:pt x="2244200" y="1528382"/>
                    <a:pt x="2292682" y="1537240"/>
                  </a:cubicBezTo>
                  <a:cubicBezTo>
                    <a:pt x="2390218" y="1555147"/>
                    <a:pt x="2487563" y="1574102"/>
                    <a:pt x="2584623" y="1594676"/>
                  </a:cubicBezTo>
                  <a:cubicBezTo>
                    <a:pt x="2654251" y="1609439"/>
                    <a:pt x="2724260" y="1624393"/>
                    <a:pt x="2795126" y="1620964"/>
                  </a:cubicBezTo>
                  <a:cubicBezTo>
                    <a:pt x="2859991" y="1617821"/>
                    <a:pt x="3149551" y="1625918"/>
                    <a:pt x="2972005" y="123463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233BDBB-8038-4839-ACE8-96D6D659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7425" y="198481"/>
              <a:ext cx="1015466" cy="917618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79730D5-8718-499B-BA28-B9318FDF8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0267" y="290737"/>
              <a:ext cx="739641" cy="67706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D29871-F0BB-40A8-BE9C-CCFCD1952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7425" y="414666"/>
              <a:ext cx="417391" cy="391114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7F5401C-483D-4CC0-B0B2-E89D5AB0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88053" y="29304"/>
              <a:ext cx="4250432" cy="1110927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7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2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5 w 4863517"/>
                <a:gd name="connsiteY14" fmla="*/ 292322 h 1271168"/>
                <a:gd name="connsiteX15" fmla="*/ 3482149 w 4863517"/>
                <a:gd name="connsiteY15" fmla="*/ 325565 h 1271168"/>
                <a:gd name="connsiteX16" fmla="*/ 3824193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  <a:cubicBezTo>
                    <a:pt x="2896077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5" y="292322"/>
                  </a:cubicBezTo>
                  <a:cubicBezTo>
                    <a:pt x="3334607" y="288417"/>
                    <a:pt x="3408426" y="308324"/>
                    <a:pt x="3482149" y="325565"/>
                  </a:cubicBezTo>
                  <a:cubicBezTo>
                    <a:pt x="3594830" y="351854"/>
                    <a:pt x="3709416" y="368618"/>
                    <a:pt x="3824193" y="383762"/>
                  </a:cubicBezTo>
                  <a:cubicBezTo>
                    <a:pt x="3951066" y="400431"/>
                    <a:pt x="4078320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6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2A19339-760D-4675-9E6B-006B3577F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71854" y="29137"/>
              <a:ext cx="3752760" cy="803404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8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60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3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9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8" y="913733"/>
                    <a:pt x="2119218" y="847535"/>
                  </a:cubicBezTo>
                  <a:cubicBezTo>
                    <a:pt x="2192084" y="787146"/>
                    <a:pt x="2228184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60" y="67151"/>
                  </a:cubicBezTo>
                  <a:cubicBezTo>
                    <a:pt x="2790254" y="14573"/>
                    <a:pt x="2912936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5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3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5ECB99D-0700-4029-8FF4-481A87466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3867" y="29304"/>
              <a:ext cx="2003408" cy="546835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B0BDAA-5578-4396-BFF4-27D917DA7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82600" y="29304"/>
              <a:ext cx="1630647" cy="368409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C79AE6-D831-409D-BB04-7FDC7D0B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07523" y="29304"/>
              <a:ext cx="1187045" cy="25076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3DBE8AC-6F36-45EF-9719-F3E5EA8C5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70263" y="29304"/>
              <a:ext cx="778654" cy="146211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EB4E593-E9FC-42A5-99A3-6B027B5AC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28767" y="490128"/>
              <a:ext cx="3138566" cy="3255238"/>
            </a:xfrm>
            <a:custGeom>
              <a:avLst/>
              <a:gdLst>
                <a:gd name="connsiteX0" fmla="*/ 904673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79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3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3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2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1" y="22680"/>
                    <a:pt x="2359617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9" y="116692"/>
                    <a:pt x="3328595" y="153459"/>
                    <a:pt x="3405271" y="216323"/>
                  </a:cubicBezTo>
                  <a:cubicBezTo>
                    <a:pt x="3450039" y="252995"/>
                    <a:pt x="3487281" y="297762"/>
                    <a:pt x="3515856" y="348150"/>
                  </a:cubicBezTo>
                  <a:cubicBezTo>
                    <a:pt x="3564053" y="433017"/>
                    <a:pt x="3587389" y="529505"/>
                    <a:pt x="3590818" y="627137"/>
                  </a:cubicBezTo>
                  <a:cubicBezTo>
                    <a:pt x="3594913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7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7" y="3127830"/>
                    <a:pt x="2605647" y="3193077"/>
                  </a:cubicBezTo>
                  <a:cubicBezTo>
                    <a:pt x="2479155" y="3296613"/>
                    <a:pt x="2349044" y="3395578"/>
                    <a:pt x="2217979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29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6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5" y="3448823"/>
                    <a:pt x="184868" y="3357002"/>
                  </a:cubicBezTo>
                  <a:cubicBezTo>
                    <a:pt x="134005" y="3276611"/>
                    <a:pt x="91619" y="3191267"/>
                    <a:pt x="59138" y="3101922"/>
                  </a:cubicBezTo>
                  <a:cubicBezTo>
                    <a:pt x="21324" y="2998004"/>
                    <a:pt x="-2869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2" y="1974448"/>
                    <a:pt x="840188" y="1910440"/>
                  </a:cubicBezTo>
                  <a:cubicBezTo>
                    <a:pt x="874383" y="1866816"/>
                    <a:pt x="891433" y="1812904"/>
                    <a:pt x="904673" y="1758707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0D92FBF-A786-4545-BE59-7FEA5D34E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81314" y="634146"/>
              <a:ext cx="2784995" cy="2973423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1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9 w 3186704"/>
                <a:gd name="connsiteY30" fmla="*/ 3309463 h 3402311"/>
                <a:gd name="connsiteX31" fmla="*/ 1367060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8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3" y="2919891"/>
                    <a:pt x="9938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1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7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6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90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1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4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2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9" y="3309463"/>
                  </a:cubicBezTo>
                  <a:cubicBezTo>
                    <a:pt x="1532414" y="3341182"/>
                    <a:pt x="1450689" y="3363375"/>
                    <a:pt x="1367060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4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8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0FCB79-469A-4F92-92DA-FD308DC7C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59217" y="801313"/>
              <a:ext cx="2368486" cy="2613811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6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5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29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29 w 2710118"/>
                <a:gd name="connsiteY19" fmla="*/ 1859359 h 2990829"/>
                <a:gd name="connsiteX20" fmla="*/ 2404669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6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5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0" y="516906"/>
                    <a:pt x="1567327" y="399081"/>
                  </a:cubicBezTo>
                  <a:cubicBezTo>
                    <a:pt x="1683627" y="283543"/>
                    <a:pt x="1803451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29" y="291354"/>
                  </a:cubicBezTo>
                  <a:cubicBezTo>
                    <a:pt x="2662893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29" y="1859359"/>
                  </a:cubicBezTo>
                  <a:cubicBezTo>
                    <a:pt x="2563451" y="1998710"/>
                    <a:pt x="2496681" y="2133298"/>
                    <a:pt x="2404669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2" y="2580973"/>
                    <a:pt x="1905464" y="2703370"/>
                    <a:pt x="1724680" y="2757091"/>
                  </a:cubicBezTo>
                  <a:cubicBezTo>
                    <a:pt x="1596473" y="2795191"/>
                    <a:pt x="1460457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C034B1C-A167-45C4-B13C-A8606109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04973" y="1076055"/>
              <a:ext cx="1157213" cy="1970878"/>
            </a:xfrm>
            <a:custGeom>
              <a:avLst/>
              <a:gdLst>
                <a:gd name="connsiteX0" fmla="*/ 14494 w 1324130"/>
                <a:gd name="connsiteY0" fmla="*/ 1664146 h 2255159"/>
                <a:gd name="connsiteX1" fmla="*/ 97838 w 1324130"/>
                <a:gd name="connsiteY1" fmla="*/ 1271049 h 2255159"/>
                <a:gd name="connsiteX2" fmla="*/ 97838 w 1324130"/>
                <a:gd name="connsiteY2" fmla="*/ 991109 h 2255159"/>
                <a:gd name="connsiteX3" fmla="*/ 195755 w 1324130"/>
                <a:gd name="connsiteY3" fmla="*/ 588964 h 2255159"/>
                <a:gd name="connsiteX4" fmla="*/ 373778 w 1324130"/>
                <a:gd name="connsiteY4" fmla="*/ 336170 h 2255159"/>
                <a:gd name="connsiteX5" fmla="*/ 706867 w 1324130"/>
                <a:gd name="connsiteY5" fmla="*/ 86234 h 2255159"/>
                <a:gd name="connsiteX6" fmla="*/ 953755 w 1324130"/>
                <a:gd name="connsiteY6" fmla="*/ 33 h 2255159"/>
                <a:gd name="connsiteX7" fmla="*/ 1105964 w 1324130"/>
                <a:gd name="connsiteY7" fmla="*/ 60326 h 2255159"/>
                <a:gd name="connsiteX8" fmla="*/ 1146160 w 1324130"/>
                <a:gd name="connsiteY8" fmla="*/ 221204 h 2255159"/>
                <a:gd name="connsiteX9" fmla="*/ 1177783 w 1324130"/>
                <a:gd name="connsiteY9" fmla="*/ 448089 h 2255159"/>
                <a:gd name="connsiteX10" fmla="*/ 1281129 w 1324130"/>
                <a:gd name="connsiteY10" fmla="*/ 789941 h 2255159"/>
                <a:gd name="connsiteX11" fmla="*/ 1306942 w 1324130"/>
                <a:gd name="connsiteY11" fmla="*/ 942151 h 2255159"/>
                <a:gd name="connsiteX12" fmla="*/ 1321325 w 1324130"/>
                <a:gd name="connsiteY12" fmla="*/ 1272478 h 2255159"/>
                <a:gd name="connsiteX13" fmla="*/ 1215121 w 1324130"/>
                <a:gd name="connsiteY13" fmla="*/ 1660240 h 2255159"/>
                <a:gd name="connsiteX14" fmla="*/ 1085962 w 1324130"/>
                <a:gd name="connsiteY14" fmla="*/ 1844073 h 2255159"/>
                <a:gd name="connsiteX15" fmla="*/ 849075 w 1324130"/>
                <a:gd name="connsiteY15" fmla="*/ 2081055 h 2255159"/>
                <a:gd name="connsiteX16" fmla="*/ 445691 w 1324130"/>
                <a:gd name="connsiteY16" fmla="*/ 2254887 h 2255159"/>
                <a:gd name="connsiteX17" fmla="*/ 126985 w 1324130"/>
                <a:gd name="connsiteY17" fmla="*/ 2134205 h 2255159"/>
                <a:gd name="connsiteX18" fmla="*/ 684 w 1324130"/>
                <a:gd name="connsiteY18" fmla="*/ 1829690 h 2255159"/>
                <a:gd name="connsiteX19" fmla="*/ 14494 w 1324130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0" h="2255159">
                  <a:moveTo>
                    <a:pt x="14494" y="1664146"/>
                  </a:moveTo>
                  <a:cubicBezTo>
                    <a:pt x="40593" y="1532320"/>
                    <a:pt x="87552" y="1404780"/>
                    <a:pt x="97838" y="1271049"/>
                  </a:cubicBezTo>
                  <a:cubicBezTo>
                    <a:pt x="104982" y="1177895"/>
                    <a:pt x="94791" y="1084454"/>
                    <a:pt x="97838" y="991109"/>
                  </a:cubicBezTo>
                  <a:cubicBezTo>
                    <a:pt x="102411" y="851759"/>
                    <a:pt x="135177" y="714408"/>
                    <a:pt x="195755" y="588964"/>
                  </a:cubicBezTo>
                  <a:cubicBezTo>
                    <a:pt x="240809" y="495524"/>
                    <a:pt x="301673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4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3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5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4" y="1829690"/>
                  </a:cubicBezTo>
                  <a:cubicBezTo>
                    <a:pt x="-2079" y="1774255"/>
                    <a:pt x="3732" y="1718819"/>
                    <a:pt x="14494" y="1664146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FDCE49-E8D7-44D2-B4ED-5CA88CC1B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83716" y="2078276"/>
              <a:ext cx="619230" cy="716140"/>
            </a:xfrm>
            <a:custGeom>
              <a:avLst/>
              <a:gdLst>
                <a:gd name="connsiteX0" fmla="*/ 23207 w 708548"/>
                <a:gd name="connsiteY0" fmla="*/ 533652 h 819436"/>
                <a:gd name="connsiteX1" fmla="*/ 132268 w 708548"/>
                <a:gd name="connsiteY1" fmla="*/ 280859 h 819436"/>
                <a:gd name="connsiteX2" fmla="*/ 255712 w 708548"/>
                <a:gd name="connsiteY2" fmla="*/ 97026 h 819436"/>
                <a:gd name="connsiteX3" fmla="*/ 445164 w 708548"/>
                <a:gd name="connsiteY3" fmla="*/ 2253 h 819436"/>
                <a:gd name="connsiteX4" fmla="*/ 597374 w 708548"/>
                <a:gd name="connsiteY4" fmla="*/ 33875 h 819436"/>
                <a:gd name="connsiteX5" fmla="*/ 703577 w 708548"/>
                <a:gd name="connsiteY5" fmla="*/ 214851 h 819436"/>
                <a:gd name="connsiteX6" fmla="*/ 686337 w 708548"/>
                <a:gd name="connsiteY6" fmla="*/ 418781 h 819436"/>
                <a:gd name="connsiteX7" fmla="*/ 585848 w 708548"/>
                <a:gd name="connsiteY7" fmla="*/ 616996 h 819436"/>
                <a:gd name="connsiteX8" fmla="*/ 347533 w 708548"/>
                <a:gd name="connsiteY8" fmla="*/ 780731 h 819436"/>
                <a:gd name="connsiteX9" fmla="*/ 166653 w 708548"/>
                <a:gd name="connsiteY9" fmla="*/ 818069 h 819436"/>
                <a:gd name="connsiteX10" fmla="*/ 14444 w 708548"/>
                <a:gd name="connsiteY10" fmla="*/ 720438 h 819436"/>
                <a:gd name="connsiteX11" fmla="*/ 23207 w 708548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48" h="819436">
                  <a:moveTo>
                    <a:pt x="23207" y="533652"/>
                  </a:moveTo>
                  <a:cubicBezTo>
                    <a:pt x="51686" y="446213"/>
                    <a:pt x="90644" y="362869"/>
                    <a:pt x="132268" y="280859"/>
                  </a:cubicBezTo>
                  <a:cubicBezTo>
                    <a:pt x="165986" y="214470"/>
                    <a:pt x="202181" y="148461"/>
                    <a:pt x="255712" y="97026"/>
                  </a:cubicBezTo>
                  <a:cubicBezTo>
                    <a:pt x="307814" y="46925"/>
                    <a:pt x="373536" y="11587"/>
                    <a:pt x="445164" y="2253"/>
                  </a:cubicBezTo>
                  <a:cubicBezTo>
                    <a:pt x="498504" y="-4701"/>
                    <a:pt x="552702" y="4062"/>
                    <a:pt x="597374" y="33875"/>
                  </a:cubicBezTo>
                  <a:cubicBezTo>
                    <a:pt x="657667" y="74071"/>
                    <a:pt x="691576" y="142937"/>
                    <a:pt x="703577" y="214851"/>
                  </a:cubicBezTo>
                  <a:cubicBezTo>
                    <a:pt x="715007" y="282954"/>
                    <a:pt x="705673" y="352296"/>
                    <a:pt x="686337" y="418781"/>
                  </a:cubicBezTo>
                  <a:cubicBezTo>
                    <a:pt x="665477" y="490790"/>
                    <a:pt x="634140" y="559846"/>
                    <a:pt x="585848" y="616996"/>
                  </a:cubicBezTo>
                  <a:cubicBezTo>
                    <a:pt x="522984" y="691386"/>
                    <a:pt x="437353" y="742155"/>
                    <a:pt x="347533" y="780731"/>
                  </a:cubicBezTo>
                  <a:cubicBezTo>
                    <a:pt x="289716" y="805591"/>
                    <a:pt x="228946" y="824831"/>
                    <a:pt x="166653" y="818069"/>
                  </a:cubicBezTo>
                  <a:cubicBezTo>
                    <a:pt x="102455" y="811115"/>
                    <a:pt x="41590" y="778445"/>
                    <a:pt x="14444" y="720438"/>
                  </a:cubicBezTo>
                  <a:cubicBezTo>
                    <a:pt x="-12607" y="662145"/>
                    <a:pt x="3014" y="595660"/>
                    <a:pt x="23207" y="533652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5C8BC90-7B3B-4251-8F76-C913A159F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3464" y="1450033"/>
              <a:ext cx="373046" cy="545190"/>
            </a:xfrm>
            <a:custGeom>
              <a:avLst/>
              <a:gdLst>
                <a:gd name="connsiteX0" fmla="*/ 149850 w 426854"/>
                <a:gd name="connsiteY0" fmla="*/ 546425 h 623828"/>
                <a:gd name="connsiteX1" fmla="*/ 209667 w 426854"/>
                <a:gd name="connsiteY1" fmla="*/ 590336 h 623828"/>
                <a:gd name="connsiteX2" fmla="*/ 285391 w 426854"/>
                <a:gd name="connsiteY2" fmla="*/ 622244 h 623828"/>
                <a:gd name="connsiteX3" fmla="*/ 393023 w 426854"/>
                <a:gd name="connsiteY3" fmla="*/ 584335 h 623828"/>
                <a:gd name="connsiteX4" fmla="*/ 420932 w 426854"/>
                <a:gd name="connsiteY4" fmla="*/ 446699 h 623828"/>
                <a:gd name="connsiteX5" fmla="*/ 420932 w 426854"/>
                <a:gd name="connsiteY5" fmla="*/ 227243 h 623828"/>
                <a:gd name="connsiteX6" fmla="*/ 341207 w 426854"/>
                <a:gd name="connsiteY6" fmla="*/ 59698 h 623828"/>
                <a:gd name="connsiteX7" fmla="*/ 273390 w 426854"/>
                <a:gd name="connsiteY7" fmla="*/ 11787 h 623828"/>
                <a:gd name="connsiteX8" fmla="*/ 4213 w 426854"/>
                <a:gd name="connsiteY8" fmla="*/ 229243 h 623828"/>
                <a:gd name="connsiteX9" fmla="*/ 58029 w 426854"/>
                <a:gd name="connsiteY9" fmla="*/ 458605 h 623828"/>
                <a:gd name="connsiteX10" fmla="*/ 149850 w 426854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4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3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7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5" y="393359"/>
                    <a:pt x="58029" y="458605"/>
                  </a:cubicBezTo>
                  <a:cubicBezTo>
                    <a:pt x="83746" y="492514"/>
                    <a:pt x="116512" y="519946"/>
                    <a:pt x="149850" y="546425"/>
                  </a:cubicBezTo>
                  <a:close/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5ADCD759-8574-4BF7-8D61-F42F8D77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FF2898-7766-4AAA-BB7B-98152BD92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" name="Graphic 157">
              <a:extLst>
                <a:ext uri="{FF2B5EF4-FFF2-40B4-BE49-F238E27FC236}">
                  <a16:creationId xmlns:a16="http://schemas.microsoft.com/office/drawing/2014/main" id="{6772461A-39ED-4360-BC68-A03B4AF48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B6284FC-B212-4D37-8770-B0EB0ACE4A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C466275-A699-4D70-A49C-9BF5500393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EC394BD-2788-4638-AB2C-00CE4FA56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E3F3E2-FFFC-4FAB-BF53-F8F288F86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81D2050-4B83-42BE-B5F1-8C6D6207B2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DB70601-D54E-40C8-96EC-DE68CB1B9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CE9F037-9177-423C-B462-8AA40EBF8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1CB571E-A07F-4170-A07D-F664B575D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51BE0B-CF2A-4365-8D4A-DCFD51ABA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802" y="3498177"/>
            <a:ext cx="9805016" cy="2646916"/>
          </a:xfrm>
        </p:spPr>
        <p:txBody>
          <a:bodyPr anchor="ctr">
            <a:normAutofit/>
          </a:bodyPr>
          <a:lstStyle/>
          <a:p>
            <a:r>
              <a:rPr lang="de-AT" sz="5400"/>
              <a:t>Wie soll ein Lebenslauf aussehen?</a:t>
            </a:r>
          </a:p>
        </p:txBody>
      </p:sp>
      <p:grpSp>
        <p:nvGrpSpPr>
          <p:cNvPr id="53" name="Cross">
            <a:extLst>
              <a:ext uri="{FF2B5EF4-FFF2-40B4-BE49-F238E27FC236}">
                <a16:creationId xmlns:a16="http://schemas.microsoft.com/office/drawing/2014/main" id="{787E7F45-6639-4E33-B60A-B8079DCB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22140" y="502830"/>
            <a:ext cx="118872" cy="118872"/>
            <a:chOff x="1175347" y="3733800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80F0D0C-00F2-4F23-8B39-69A68B394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DE85C82-ABE9-4A9C-A5DB-5C970FBE5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7380545"/>
      </p:ext>
    </p:extLst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BB18A15-DD67-4B6E-9B7F-B3845A9A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718537"/>
            <a:ext cx="2605547" cy="3687178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6BDA581-5313-4025-91F9-7A1D025B1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813" y="925612"/>
            <a:ext cx="2312874" cy="3273027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B247823-AF3A-452B-8289-8E23F7E91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9112" y="2623105"/>
            <a:ext cx="2519351" cy="3565220"/>
          </a:xfrm>
          <a:prstGeom prst="rect">
            <a:avLst/>
          </a:prstGeom>
        </p:spPr>
      </p:pic>
      <p:pic>
        <p:nvPicPr>
          <p:cNvPr id="1025" name="Picture 1" descr="Katrin Winter &#10;10. Oktober 1991 &#10;Kaiserstraße 1 &#10;1010 Wien &#10;T +43 650 123 45 67 &#10;E katrin.winter@email.at &#10;Berufserfahrung &#10;02/2019 - jetzt &#10;B2B Marketing Manager, Stepcompany, Wien &#10;Selbstständige Organisation und Betreuung von Messen und Kundenevents, Aufbereitung von Sales- und &#10;Marketing-Materialien &#10;02/2018 - 01/2019 &#10;Marketing Assistenz, Stepcompany, Wien &#10;Abwicklung und Durchführung diverser Kundenprojekte, Einholung von Angeboten und Recherche von &#10;Give-Aways &#10;11/2017 - 01/2018 &#10;Mitarbeiterin im Sales Support, FIRMCO, Wien &#10;Bearbeitung von Ausschreibungen, Schnittstelle zwischen Vertrieb, Konstruktionsabteilung, Produktion &amp; &#10;Einkauf &#10;11/2015 10/2017 &#10;Office Managerin, POWERFIRM, Wien &#10;Verantwortung für Büroeinheiten, Klassische Assistenzaufgaben wie die Reise- und Terminkoordination, &#10;Korrespondenz &#10;Ausbildung &#10;02/2011-09/2016 &#10;WU Wien &#10;Wirtschafts- und Sozialwissenschaften, Schwerpunkt Marketing, Abschlussarbeit: Marktorientiertes &#10;Business Development &#10;02/2006 05/2011 &#10;HAK l, Vienna Business School &#10;Spezialgebiet: Marketingmanagement ">
            <a:extLst>
              <a:ext uri="{FF2B5EF4-FFF2-40B4-BE49-F238E27FC236}">
                <a16:creationId xmlns:a16="http://schemas.microsoft.com/office/drawing/2014/main" id="{8D00DFCB-3CFB-46A9-878B-7A35628C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084" y="2416304"/>
            <a:ext cx="2519351" cy="356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27822"/>
      </p:ext>
    </p:extLst>
  </p:cSld>
  <p:clrMapOvr>
    <a:masterClrMapping/>
  </p:clrMapOvr>
  <p:transition spd="slow"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decel="10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5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5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97" name="Picture 49" descr="Flugzeugflügel bei Sonnenuntergang">
            <a:extLst>
              <a:ext uri="{FF2B5EF4-FFF2-40B4-BE49-F238E27FC236}">
                <a16:creationId xmlns:a16="http://schemas.microsoft.com/office/drawing/2014/main" id="{765C45F1-09FA-4CDD-B5BE-ED0B1B54B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3991" r="-1" b="11005"/>
          <a:stretch/>
        </p:blipFill>
        <p:spPr>
          <a:xfrm>
            <a:off x="20" y="0"/>
            <a:ext cx="12188932" cy="6856614"/>
          </a:xfrm>
          <a:prstGeom prst="rect">
            <a:avLst/>
          </a:prstGeom>
        </p:spPr>
      </p:pic>
      <p:sp>
        <p:nvSpPr>
          <p:cNvPr id="98" name="Rectangle 57">
            <a:extLst>
              <a:ext uri="{FF2B5EF4-FFF2-40B4-BE49-F238E27FC236}">
                <a16:creationId xmlns:a16="http://schemas.microsoft.com/office/drawing/2014/main" id="{16F61E84-9DCA-4F22-94BC-C901DB499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Top Left">
            <a:extLst>
              <a:ext uri="{FF2B5EF4-FFF2-40B4-BE49-F238E27FC236}">
                <a16:creationId xmlns:a16="http://schemas.microsoft.com/office/drawing/2014/main" id="{76A80126-9AD6-4B06-A2B4-E80D49DCB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00" name="Freeform: Shape 60">
              <a:extLst>
                <a:ext uri="{FF2B5EF4-FFF2-40B4-BE49-F238E27FC236}">
                  <a16:creationId xmlns:a16="http://schemas.microsoft.com/office/drawing/2014/main" id="{C91CE592-76CC-4C5D-B63C-C492B204E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61">
              <a:extLst>
                <a:ext uri="{FF2B5EF4-FFF2-40B4-BE49-F238E27FC236}">
                  <a16:creationId xmlns:a16="http://schemas.microsoft.com/office/drawing/2014/main" id="{6D0FD994-79C9-4249-8397-92B364FFB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62">
              <a:extLst>
                <a:ext uri="{FF2B5EF4-FFF2-40B4-BE49-F238E27FC236}">
                  <a16:creationId xmlns:a16="http://schemas.microsoft.com/office/drawing/2014/main" id="{A7E996B0-03B6-46BD-9AC7-CE895EBB6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63">
              <a:extLst>
                <a:ext uri="{FF2B5EF4-FFF2-40B4-BE49-F238E27FC236}">
                  <a16:creationId xmlns:a16="http://schemas.microsoft.com/office/drawing/2014/main" id="{12E495D8-E01F-4637-87AA-317C325B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64">
              <a:extLst>
                <a:ext uri="{FF2B5EF4-FFF2-40B4-BE49-F238E27FC236}">
                  <a16:creationId xmlns:a16="http://schemas.microsoft.com/office/drawing/2014/main" id="{07A6E288-B6A5-43F5-948E-F0074B662F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65">
              <a:extLst>
                <a:ext uri="{FF2B5EF4-FFF2-40B4-BE49-F238E27FC236}">
                  <a16:creationId xmlns:a16="http://schemas.microsoft.com/office/drawing/2014/main" id="{10E73585-6FEF-450D-ACF4-43753B26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66">
              <a:extLst>
                <a:ext uri="{FF2B5EF4-FFF2-40B4-BE49-F238E27FC236}">
                  <a16:creationId xmlns:a16="http://schemas.microsoft.com/office/drawing/2014/main" id="{1C001581-36A8-4337-9483-F4EF7D8AB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3005D3-3504-414B-8CCE-FB24909F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68">
              <a:extLst>
                <a:ext uri="{FF2B5EF4-FFF2-40B4-BE49-F238E27FC236}">
                  <a16:creationId xmlns:a16="http://schemas.microsoft.com/office/drawing/2014/main" id="{A32D3363-EEDD-4E2A-99C2-02CC29F56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3320B91-B7AF-4A1C-9AA7-A8887746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70">
              <a:extLst>
                <a:ext uri="{FF2B5EF4-FFF2-40B4-BE49-F238E27FC236}">
                  <a16:creationId xmlns:a16="http://schemas.microsoft.com/office/drawing/2014/main" id="{C4D9CB6C-49EF-4AB1-AA5D-DAF414CAD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71">
              <a:extLst>
                <a:ext uri="{FF2B5EF4-FFF2-40B4-BE49-F238E27FC236}">
                  <a16:creationId xmlns:a16="http://schemas.microsoft.com/office/drawing/2014/main" id="{41D14721-69D1-49E6-97E1-7C1B7E8969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72">
              <a:extLst>
                <a:ext uri="{FF2B5EF4-FFF2-40B4-BE49-F238E27FC236}">
                  <a16:creationId xmlns:a16="http://schemas.microsoft.com/office/drawing/2014/main" id="{EA32776C-ED61-40AC-AAE2-946D61FB0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73">
              <a:extLst>
                <a:ext uri="{FF2B5EF4-FFF2-40B4-BE49-F238E27FC236}">
                  <a16:creationId xmlns:a16="http://schemas.microsoft.com/office/drawing/2014/main" id="{ACE9D8A5-BB4F-469A-A640-C4A2EB64F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74">
              <a:extLst>
                <a:ext uri="{FF2B5EF4-FFF2-40B4-BE49-F238E27FC236}">
                  <a16:creationId xmlns:a16="http://schemas.microsoft.com/office/drawing/2014/main" id="{C0F8B594-AC47-4890-AA31-D4C753E4E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75">
              <a:extLst>
                <a:ext uri="{FF2B5EF4-FFF2-40B4-BE49-F238E27FC236}">
                  <a16:creationId xmlns:a16="http://schemas.microsoft.com/office/drawing/2014/main" id="{D4896A88-C10D-4F92-A493-9B42C4509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6">
              <a:extLst>
                <a:ext uri="{FF2B5EF4-FFF2-40B4-BE49-F238E27FC236}">
                  <a16:creationId xmlns:a16="http://schemas.microsoft.com/office/drawing/2014/main" id="{84CF5861-DFA7-40AE-A060-0B06C6A1A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77">
              <a:extLst>
                <a:ext uri="{FF2B5EF4-FFF2-40B4-BE49-F238E27FC236}">
                  <a16:creationId xmlns:a16="http://schemas.microsoft.com/office/drawing/2014/main" id="{EE6C36D3-E647-4682-BD08-FFD920926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468E2D8-F0C6-49FA-BEA1-F2B4B7F0E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455C4A6-2BD1-4862-B843-1C21691DB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2A7A9CF-F794-4E88-84C1-9C3D3BD62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6165D29-B803-4DC8-89DE-8DF7B5346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FF8557F-8C51-4431-A149-896D24BDC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CA02EEE-CFE2-4F57-9101-07A45870D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EE898-A24A-4E34-BE01-F2920AB8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Es </a:t>
            </a:r>
            <a:r>
              <a:rPr lang="en-US" sz="5400" err="1">
                <a:solidFill>
                  <a:srgbClr val="FFFFFF"/>
                </a:solidFill>
              </a:rPr>
              <a:t>ist</a:t>
            </a:r>
            <a:r>
              <a:rPr lang="en-US" sz="5400">
                <a:solidFill>
                  <a:srgbClr val="FFFFFF"/>
                </a:solidFill>
              </a:rPr>
              <a:t> </a:t>
            </a:r>
            <a:r>
              <a:rPr lang="en-US" sz="5400" err="1">
                <a:solidFill>
                  <a:srgbClr val="FFFFFF"/>
                </a:solidFill>
              </a:rPr>
              <a:t>vorbei</a:t>
            </a:r>
            <a:r>
              <a:rPr lang="en-US" sz="54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28E51-7510-4E8D-8987-30D8E9B44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err="1">
                <a:solidFill>
                  <a:srgbClr val="FFFFFF"/>
                </a:solidFill>
              </a:rPr>
              <a:t>Hoffentlich</a:t>
            </a:r>
            <a:r>
              <a:rPr lang="en-US" sz="2200">
                <a:solidFill>
                  <a:srgbClr val="FFFFFF"/>
                </a:solidFill>
              </a:rPr>
              <a:t> </a:t>
            </a:r>
            <a:r>
              <a:rPr lang="en-US" sz="2200" err="1">
                <a:solidFill>
                  <a:srgbClr val="FFFFFF"/>
                </a:solidFill>
              </a:rPr>
              <a:t>können</a:t>
            </a:r>
            <a:r>
              <a:rPr lang="en-US" sz="2200">
                <a:solidFill>
                  <a:srgbClr val="FFFFFF"/>
                </a:solidFill>
              </a:rPr>
              <a:t> </a:t>
            </a:r>
            <a:r>
              <a:rPr lang="en-US" sz="2200" err="1">
                <a:solidFill>
                  <a:srgbClr val="FFFFFF"/>
                </a:solidFill>
              </a:rPr>
              <a:t>unsere</a:t>
            </a:r>
            <a:r>
              <a:rPr lang="en-US" sz="2200">
                <a:solidFill>
                  <a:srgbClr val="FFFFFF"/>
                </a:solidFill>
              </a:rPr>
              <a:t> Information </a:t>
            </a:r>
            <a:r>
              <a:rPr lang="en-US" sz="2200" err="1">
                <a:solidFill>
                  <a:srgbClr val="FFFFFF"/>
                </a:solidFill>
              </a:rPr>
              <a:t>behilflich</a:t>
            </a:r>
            <a:r>
              <a:rPr lang="en-US" sz="2200">
                <a:solidFill>
                  <a:srgbClr val="FFFFFF"/>
                </a:solidFill>
              </a:rPr>
              <a:t> sein.</a:t>
            </a:r>
          </a:p>
        </p:txBody>
      </p:sp>
      <p:grpSp>
        <p:nvGrpSpPr>
          <p:cNvPr id="86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87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498913"/>
      </p:ext>
    </p:extLst>
  </p:cSld>
  <p:clrMapOvr>
    <a:masterClrMapping/>
  </p:clrMapOvr>
  <p:transition spd="slow">
    <p:cover dir="ru"/>
  </p:transition>
</p:sld>
</file>

<file path=ppt/theme/theme1.xml><?xml version="1.0" encoding="utf-8"?>
<a:theme xmlns:a="http://schemas.openxmlformats.org/drawingml/2006/main" name="ExploreVTI">
  <a:themeElements>
    <a:clrScheme name="AnalogousFromRegularSeedRightStep">
      <a:dk1>
        <a:srgbClr val="000000"/>
      </a:dk1>
      <a:lt1>
        <a:srgbClr val="FFFFFF"/>
      </a:lt1>
      <a:dk2>
        <a:srgbClr val="21213D"/>
      </a:dk2>
      <a:lt2>
        <a:srgbClr val="E8E5E2"/>
      </a:lt2>
      <a:accent1>
        <a:srgbClr val="4D8BC3"/>
      </a:accent1>
      <a:accent2>
        <a:srgbClr val="3B48B1"/>
      </a:accent2>
      <a:accent3>
        <a:srgbClr val="714DC3"/>
      </a:accent3>
      <a:accent4>
        <a:srgbClr val="913BB1"/>
      </a:accent4>
      <a:accent5>
        <a:srgbClr val="C34DB2"/>
      </a:accent5>
      <a:accent6>
        <a:srgbClr val="B13B6F"/>
      </a:accent6>
      <a:hlink>
        <a:srgbClr val="B2733B"/>
      </a:hlink>
      <a:folHlink>
        <a:srgbClr val="7F7F7F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37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Rockwell</vt:lpstr>
      <vt:lpstr>Segoe UI</vt:lpstr>
      <vt:lpstr>Segoe UI Semilight</vt:lpstr>
      <vt:lpstr>ExploreVTI</vt:lpstr>
      <vt:lpstr>Optimaler Lebenslauf</vt:lpstr>
      <vt:lpstr>Warum ist ein Lebenslauf wichtig?</vt:lpstr>
      <vt:lpstr>PowerPoint Presentation</vt:lpstr>
      <vt:lpstr>Was soll im Lebenslauf stehen?</vt:lpstr>
      <vt:lpstr>PowerPoint Presentation</vt:lpstr>
      <vt:lpstr>Wie soll ein Lebenslauf aussehen?</vt:lpstr>
      <vt:lpstr>PowerPoint Presentation</vt:lpstr>
      <vt:lpstr>Es ist vorbei.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Optimaler Lebenslauf</dc:title>
  <dc:creator>A Fox</dc:creator>
  <cp:lastModifiedBy>A Fox</cp:lastModifiedBy>
  <cp:revision>1</cp:revision>
  <dcterms:created xsi:type="dcterms:W3CDTF">2022-01-19T09:25:21Z</dcterms:created>
  <dcterms:modified xsi:type="dcterms:W3CDTF">2022-02-03T08:56:29Z</dcterms:modified>
</cp:coreProperties>
</file>