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1" r:id="rId5"/>
    <p:sldId id="259" r:id="rId6"/>
    <p:sldId id="262" r:id="rId7"/>
    <p:sldId id="258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44CA48-A70B-45E4-937D-6177402ED291}">
          <p14:sldIdLst>
            <p14:sldId id="256"/>
            <p14:sldId id="257"/>
          </p14:sldIdLst>
        </p14:section>
        <p14:section name="Entstehung" id="{87587CF6-1D77-464A-B644-55A9D4BF06C9}">
          <p14:sldIdLst>
            <p14:sldId id="263"/>
            <p14:sldId id="261"/>
          </p14:sldIdLst>
        </p14:section>
        <p14:section name="Merkmale" id="{26020B49-9DCF-40DF-9FD7-EE3C1DDC9046}">
          <p14:sldIdLst>
            <p14:sldId id="259"/>
          </p14:sldIdLst>
        </p14:section>
        <p14:section name="Vertreter" id="{D0E678EE-0D57-44B1-B6DD-DF820B81902B}">
          <p14:sldIdLst>
            <p14:sldId id="262"/>
          </p14:sldIdLst>
        </p14:section>
        <p14:section name="Methoden" id="{219FBA09-FD1C-4C68-8F73-8403FBD97EF7}">
          <p14:sldIdLst>
            <p14:sldId id="258"/>
            <p14:sldId id="265"/>
            <p14:sldId id="266"/>
          </p14:sldIdLst>
        </p14:section>
        <p14:section name="Maltechniken" id="{B89ECDFE-C0BF-4AE0-8895-844060E6078B}">
          <p14:sldIdLst>
            <p14:sldId id="267"/>
            <p14:sldId id="268"/>
          </p14:sldIdLst>
        </p14:section>
        <p14:section name="Zeitspanne" id="{16371DE5-AA11-4E61-BE78-8E773BB76C32}">
          <p14:sldIdLst/>
        </p14:section>
        <p14:section name="Ende" id="{7F346809-E1DA-4941-A254-E18C81126F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D7AE-06EA-4E51-BBEE-FB2AFCCFFA1C}" v="5" dt="2025-03-14T09:41:1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F2E4F-2AC6-48C6-9056-9ADFDFD92D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28498E-6BE5-4464-9CCB-7CA7CFEC4970}">
      <dgm:prSet/>
      <dgm:spPr/>
      <dgm:t>
        <a:bodyPr/>
        <a:lstStyle/>
        <a:p>
          <a:r>
            <a:rPr lang="de-DE"/>
            <a:t>Definition &amp; Ursprung</a:t>
          </a:r>
          <a:endParaRPr lang="en-US"/>
        </a:p>
      </dgm:t>
    </dgm:pt>
    <dgm:pt modelId="{C59B9126-92F2-4348-83DE-63ABEF55DD00}" type="parTrans" cxnId="{C014EFB8-FD24-4876-90AD-A99B26669CAD}">
      <dgm:prSet/>
      <dgm:spPr/>
      <dgm:t>
        <a:bodyPr/>
        <a:lstStyle/>
        <a:p>
          <a:endParaRPr lang="en-US"/>
        </a:p>
      </dgm:t>
    </dgm:pt>
    <dgm:pt modelId="{55E05E54-39FA-4258-9291-3F872922C944}" type="sibTrans" cxnId="{C014EFB8-FD24-4876-90AD-A99B26669CAD}">
      <dgm:prSet/>
      <dgm:spPr/>
      <dgm:t>
        <a:bodyPr/>
        <a:lstStyle/>
        <a:p>
          <a:endParaRPr lang="en-US"/>
        </a:p>
      </dgm:t>
    </dgm:pt>
    <dgm:pt modelId="{7E70D393-443E-4832-84A4-783BB9922524}">
      <dgm:prSet/>
      <dgm:spPr/>
      <dgm:t>
        <a:bodyPr/>
        <a:lstStyle/>
        <a:p>
          <a:r>
            <a:rPr lang="de-DE"/>
            <a:t>Motive</a:t>
          </a:r>
          <a:endParaRPr lang="en-US"/>
        </a:p>
      </dgm:t>
    </dgm:pt>
    <dgm:pt modelId="{7F06566E-78DF-47BB-BF7E-27C45DB4E385}" type="parTrans" cxnId="{706B98D7-1E12-40F3-B27B-A0518F998956}">
      <dgm:prSet/>
      <dgm:spPr/>
      <dgm:t>
        <a:bodyPr/>
        <a:lstStyle/>
        <a:p>
          <a:endParaRPr lang="en-US"/>
        </a:p>
      </dgm:t>
    </dgm:pt>
    <dgm:pt modelId="{7BEAF964-D194-42E2-813B-6B0D0F62D9DC}" type="sibTrans" cxnId="{706B98D7-1E12-40F3-B27B-A0518F998956}">
      <dgm:prSet/>
      <dgm:spPr/>
      <dgm:t>
        <a:bodyPr/>
        <a:lstStyle/>
        <a:p>
          <a:endParaRPr lang="en-US"/>
        </a:p>
      </dgm:t>
    </dgm:pt>
    <dgm:pt modelId="{50354DCA-705C-4FB9-A996-965E2A01540E}">
      <dgm:prSet/>
      <dgm:spPr/>
      <dgm:t>
        <a:bodyPr/>
        <a:lstStyle/>
        <a:p>
          <a:r>
            <a:rPr lang="de-DE"/>
            <a:t>Merkmale</a:t>
          </a:r>
          <a:endParaRPr lang="en-US"/>
        </a:p>
      </dgm:t>
    </dgm:pt>
    <dgm:pt modelId="{4E6427C1-1719-4AC2-B697-82D2B54D26DD}" type="parTrans" cxnId="{FF29B61C-B969-4A8A-AAA2-72EAFB127C25}">
      <dgm:prSet/>
      <dgm:spPr/>
      <dgm:t>
        <a:bodyPr/>
        <a:lstStyle/>
        <a:p>
          <a:endParaRPr lang="en-US"/>
        </a:p>
      </dgm:t>
    </dgm:pt>
    <dgm:pt modelId="{F2AFBFBC-7BAD-40FF-B306-7203DFCFEAF6}" type="sibTrans" cxnId="{FF29B61C-B969-4A8A-AAA2-72EAFB127C25}">
      <dgm:prSet/>
      <dgm:spPr/>
      <dgm:t>
        <a:bodyPr/>
        <a:lstStyle/>
        <a:p>
          <a:endParaRPr lang="en-US"/>
        </a:p>
      </dgm:t>
    </dgm:pt>
    <dgm:pt modelId="{DC590F72-7C04-478B-ACD2-E185222F0011}">
      <dgm:prSet/>
      <dgm:spPr/>
      <dgm:t>
        <a:bodyPr/>
        <a:lstStyle/>
        <a:p>
          <a:r>
            <a:rPr lang="de-DE"/>
            <a:t>Vertreter</a:t>
          </a:r>
          <a:endParaRPr lang="en-US"/>
        </a:p>
      </dgm:t>
    </dgm:pt>
    <dgm:pt modelId="{DD0614DA-7C40-41FF-8156-895B2E1C31DF}" type="parTrans" cxnId="{F369B063-3EB4-40DF-AB57-DFF43300FB7D}">
      <dgm:prSet/>
      <dgm:spPr/>
      <dgm:t>
        <a:bodyPr/>
        <a:lstStyle/>
        <a:p>
          <a:endParaRPr lang="en-US"/>
        </a:p>
      </dgm:t>
    </dgm:pt>
    <dgm:pt modelId="{DE38993C-2277-4469-8855-F253C91DA322}" type="sibTrans" cxnId="{F369B063-3EB4-40DF-AB57-DFF43300FB7D}">
      <dgm:prSet/>
      <dgm:spPr/>
      <dgm:t>
        <a:bodyPr/>
        <a:lstStyle/>
        <a:p>
          <a:endParaRPr lang="en-US"/>
        </a:p>
      </dgm:t>
    </dgm:pt>
    <dgm:pt modelId="{490D8EA9-32A3-4E76-8457-CF9EEBD00BD0}">
      <dgm:prSet/>
      <dgm:spPr/>
      <dgm:t>
        <a:bodyPr/>
        <a:lstStyle/>
        <a:p>
          <a:r>
            <a:rPr lang="de-DE"/>
            <a:t>Methoden</a:t>
          </a:r>
          <a:endParaRPr lang="en-US"/>
        </a:p>
      </dgm:t>
    </dgm:pt>
    <dgm:pt modelId="{CDC043B8-B8D1-4814-AE51-C85D999EC287}" type="parTrans" cxnId="{A288A0A9-EA6F-45C3-9CD0-053D701E4248}">
      <dgm:prSet/>
      <dgm:spPr/>
      <dgm:t>
        <a:bodyPr/>
        <a:lstStyle/>
        <a:p>
          <a:endParaRPr lang="en-US"/>
        </a:p>
      </dgm:t>
    </dgm:pt>
    <dgm:pt modelId="{7CE08089-B7DF-4999-AD4C-FE864D352C02}" type="sibTrans" cxnId="{A288A0A9-EA6F-45C3-9CD0-053D701E4248}">
      <dgm:prSet/>
      <dgm:spPr/>
      <dgm:t>
        <a:bodyPr/>
        <a:lstStyle/>
        <a:p>
          <a:endParaRPr lang="en-US"/>
        </a:p>
      </dgm:t>
    </dgm:pt>
    <dgm:pt modelId="{C4A5597F-7B43-410E-AD95-9898B23387BD}">
      <dgm:prSet/>
      <dgm:spPr/>
      <dgm:t>
        <a:bodyPr/>
        <a:lstStyle/>
        <a:p>
          <a:r>
            <a:rPr lang="de-DE"/>
            <a:t>Maltechniken</a:t>
          </a:r>
          <a:endParaRPr lang="en-US"/>
        </a:p>
      </dgm:t>
    </dgm:pt>
    <dgm:pt modelId="{2B7A20D8-EDCD-4D02-853A-0AE8ED946B04}" type="parTrans" cxnId="{93854396-FBEC-4EF5-9897-77BD91E7929B}">
      <dgm:prSet/>
      <dgm:spPr/>
      <dgm:t>
        <a:bodyPr/>
        <a:lstStyle/>
        <a:p>
          <a:endParaRPr lang="en-US"/>
        </a:p>
      </dgm:t>
    </dgm:pt>
    <dgm:pt modelId="{74D3B719-7A6A-45A5-8C30-8845D182C9A7}" type="sibTrans" cxnId="{93854396-FBEC-4EF5-9897-77BD91E7929B}">
      <dgm:prSet/>
      <dgm:spPr/>
      <dgm:t>
        <a:bodyPr/>
        <a:lstStyle/>
        <a:p>
          <a:endParaRPr lang="en-US"/>
        </a:p>
      </dgm:t>
    </dgm:pt>
    <dgm:pt modelId="{E7F4E7D9-D0B6-4F60-8207-388C1AF8F91B}" type="pres">
      <dgm:prSet presAssocID="{8D3F2E4F-2AC6-48C6-9056-9ADFDFD92D5A}" presName="vert0" presStyleCnt="0">
        <dgm:presLayoutVars>
          <dgm:dir/>
          <dgm:animOne val="branch"/>
          <dgm:animLvl val="lvl"/>
        </dgm:presLayoutVars>
      </dgm:prSet>
      <dgm:spPr/>
    </dgm:pt>
    <dgm:pt modelId="{70832797-C5CD-4A54-918B-0F920D11DA56}" type="pres">
      <dgm:prSet presAssocID="{B428498E-6BE5-4464-9CCB-7CA7CFEC4970}" presName="thickLine" presStyleLbl="alignNode1" presStyleIdx="0" presStyleCnt="6"/>
      <dgm:spPr/>
    </dgm:pt>
    <dgm:pt modelId="{C72B023B-3305-4D8B-A0FC-C7482D4FF4D9}" type="pres">
      <dgm:prSet presAssocID="{B428498E-6BE5-4464-9CCB-7CA7CFEC4970}" presName="horz1" presStyleCnt="0"/>
      <dgm:spPr/>
    </dgm:pt>
    <dgm:pt modelId="{19D7DEBB-5E4E-42B4-B866-D53761926F1F}" type="pres">
      <dgm:prSet presAssocID="{B428498E-6BE5-4464-9CCB-7CA7CFEC4970}" presName="tx1" presStyleLbl="revTx" presStyleIdx="0" presStyleCnt="6"/>
      <dgm:spPr/>
    </dgm:pt>
    <dgm:pt modelId="{F25E1C5C-5C6B-4E38-9EA5-7B2112701428}" type="pres">
      <dgm:prSet presAssocID="{B428498E-6BE5-4464-9CCB-7CA7CFEC4970}" presName="vert1" presStyleCnt="0"/>
      <dgm:spPr/>
    </dgm:pt>
    <dgm:pt modelId="{0F0C1268-FC7E-4FE0-A19B-CEF566483636}" type="pres">
      <dgm:prSet presAssocID="{7E70D393-443E-4832-84A4-783BB9922524}" presName="thickLine" presStyleLbl="alignNode1" presStyleIdx="1" presStyleCnt="6"/>
      <dgm:spPr/>
    </dgm:pt>
    <dgm:pt modelId="{5F350EF3-4EAA-4B0E-B092-1671E264B82B}" type="pres">
      <dgm:prSet presAssocID="{7E70D393-443E-4832-84A4-783BB9922524}" presName="horz1" presStyleCnt="0"/>
      <dgm:spPr/>
    </dgm:pt>
    <dgm:pt modelId="{C938757D-FB4B-4EAD-AC27-2F9C2CF90C16}" type="pres">
      <dgm:prSet presAssocID="{7E70D393-443E-4832-84A4-783BB9922524}" presName="tx1" presStyleLbl="revTx" presStyleIdx="1" presStyleCnt="6"/>
      <dgm:spPr/>
    </dgm:pt>
    <dgm:pt modelId="{2F0433BE-11CD-4A74-B614-EF54606A89BD}" type="pres">
      <dgm:prSet presAssocID="{7E70D393-443E-4832-84A4-783BB9922524}" presName="vert1" presStyleCnt="0"/>
      <dgm:spPr/>
    </dgm:pt>
    <dgm:pt modelId="{AECB8FAD-B8A5-4725-9424-9B02ECB7E2FD}" type="pres">
      <dgm:prSet presAssocID="{50354DCA-705C-4FB9-A996-965E2A01540E}" presName="thickLine" presStyleLbl="alignNode1" presStyleIdx="2" presStyleCnt="6"/>
      <dgm:spPr/>
    </dgm:pt>
    <dgm:pt modelId="{1DD8697E-FF53-422C-B471-5AE2E2D6CE45}" type="pres">
      <dgm:prSet presAssocID="{50354DCA-705C-4FB9-A996-965E2A01540E}" presName="horz1" presStyleCnt="0"/>
      <dgm:spPr/>
    </dgm:pt>
    <dgm:pt modelId="{448D6813-655F-4FDA-B298-76D181D6BD3D}" type="pres">
      <dgm:prSet presAssocID="{50354DCA-705C-4FB9-A996-965E2A01540E}" presName="tx1" presStyleLbl="revTx" presStyleIdx="2" presStyleCnt="6"/>
      <dgm:spPr/>
    </dgm:pt>
    <dgm:pt modelId="{9ACAA0F2-C45D-4BF8-B304-AFFEA586DB7C}" type="pres">
      <dgm:prSet presAssocID="{50354DCA-705C-4FB9-A996-965E2A01540E}" presName="vert1" presStyleCnt="0"/>
      <dgm:spPr/>
    </dgm:pt>
    <dgm:pt modelId="{85BF7ABE-D8D8-49FD-88A2-A90BC2EA4FA1}" type="pres">
      <dgm:prSet presAssocID="{DC590F72-7C04-478B-ACD2-E185222F0011}" presName="thickLine" presStyleLbl="alignNode1" presStyleIdx="3" presStyleCnt="6"/>
      <dgm:spPr/>
    </dgm:pt>
    <dgm:pt modelId="{49A22268-7E17-42E6-BEAF-A8A8BF90EE4D}" type="pres">
      <dgm:prSet presAssocID="{DC590F72-7C04-478B-ACD2-E185222F0011}" presName="horz1" presStyleCnt="0"/>
      <dgm:spPr/>
    </dgm:pt>
    <dgm:pt modelId="{8AAB8AF1-EA7A-4538-A2AC-8C9D262BABE0}" type="pres">
      <dgm:prSet presAssocID="{DC590F72-7C04-478B-ACD2-E185222F0011}" presName="tx1" presStyleLbl="revTx" presStyleIdx="3" presStyleCnt="6"/>
      <dgm:spPr/>
    </dgm:pt>
    <dgm:pt modelId="{D964D5BA-1DFA-4A06-8E8C-C2E6EB9FD431}" type="pres">
      <dgm:prSet presAssocID="{DC590F72-7C04-478B-ACD2-E185222F0011}" presName="vert1" presStyleCnt="0"/>
      <dgm:spPr/>
    </dgm:pt>
    <dgm:pt modelId="{089C72D0-6D48-46A9-B601-F20439CF8947}" type="pres">
      <dgm:prSet presAssocID="{490D8EA9-32A3-4E76-8457-CF9EEBD00BD0}" presName="thickLine" presStyleLbl="alignNode1" presStyleIdx="4" presStyleCnt="6"/>
      <dgm:spPr/>
    </dgm:pt>
    <dgm:pt modelId="{C46C1364-98BB-43DB-B75E-A41C06949E05}" type="pres">
      <dgm:prSet presAssocID="{490D8EA9-32A3-4E76-8457-CF9EEBD00BD0}" presName="horz1" presStyleCnt="0"/>
      <dgm:spPr/>
    </dgm:pt>
    <dgm:pt modelId="{147CEAEA-5A2F-46A1-98C4-D4D372B4862D}" type="pres">
      <dgm:prSet presAssocID="{490D8EA9-32A3-4E76-8457-CF9EEBD00BD0}" presName="tx1" presStyleLbl="revTx" presStyleIdx="4" presStyleCnt="6"/>
      <dgm:spPr/>
    </dgm:pt>
    <dgm:pt modelId="{15C70BF7-7E5B-4052-8F9D-BA9D60EFAE22}" type="pres">
      <dgm:prSet presAssocID="{490D8EA9-32A3-4E76-8457-CF9EEBD00BD0}" presName="vert1" presStyleCnt="0"/>
      <dgm:spPr/>
    </dgm:pt>
    <dgm:pt modelId="{FDFB90CE-4D9C-4F8C-9081-52625D39EB9B}" type="pres">
      <dgm:prSet presAssocID="{C4A5597F-7B43-410E-AD95-9898B23387BD}" presName="thickLine" presStyleLbl="alignNode1" presStyleIdx="5" presStyleCnt="6"/>
      <dgm:spPr/>
    </dgm:pt>
    <dgm:pt modelId="{527BEC48-61BE-4046-841A-D0E04F685040}" type="pres">
      <dgm:prSet presAssocID="{C4A5597F-7B43-410E-AD95-9898B23387BD}" presName="horz1" presStyleCnt="0"/>
      <dgm:spPr/>
    </dgm:pt>
    <dgm:pt modelId="{852F8400-91A6-4D2B-B39F-50724C87E3C8}" type="pres">
      <dgm:prSet presAssocID="{C4A5597F-7B43-410E-AD95-9898B23387BD}" presName="tx1" presStyleLbl="revTx" presStyleIdx="5" presStyleCnt="6"/>
      <dgm:spPr/>
    </dgm:pt>
    <dgm:pt modelId="{1A6A0477-5C36-4890-B8C9-A8047507CB1A}" type="pres">
      <dgm:prSet presAssocID="{C4A5597F-7B43-410E-AD95-9898B23387BD}" presName="vert1" presStyleCnt="0"/>
      <dgm:spPr/>
    </dgm:pt>
  </dgm:ptLst>
  <dgm:cxnLst>
    <dgm:cxn modelId="{4A764F10-99B6-4887-9118-EAEBFF419D92}" type="presOf" srcId="{DC590F72-7C04-478B-ACD2-E185222F0011}" destId="{8AAB8AF1-EA7A-4538-A2AC-8C9D262BABE0}" srcOrd="0" destOrd="0" presId="urn:microsoft.com/office/officeart/2008/layout/LinedList"/>
    <dgm:cxn modelId="{FF29B61C-B969-4A8A-AAA2-72EAFB127C25}" srcId="{8D3F2E4F-2AC6-48C6-9056-9ADFDFD92D5A}" destId="{50354DCA-705C-4FB9-A996-965E2A01540E}" srcOrd="2" destOrd="0" parTransId="{4E6427C1-1719-4AC2-B697-82D2B54D26DD}" sibTransId="{F2AFBFBC-7BAD-40FF-B306-7203DFCFEAF6}"/>
    <dgm:cxn modelId="{5F39D335-327D-4CA4-B329-DBF17AAD03DE}" type="presOf" srcId="{8D3F2E4F-2AC6-48C6-9056-9ADFDFD92D5A}" destId="{E7F4E7D9-D0B6-4F60-8207-388C1AF8F91B}" srcOrd="0" destOrd="0" presId="urn:microsoft.com/office/officeart/2008/layout/LinedList"/>
    <dgm:cxn modelId="{49326B3E-6B7F-407D-A256-FE1BDBC1BA28}" type="presOf" srcId="{7E70D393-443E-4832-84A4-783BB9922524}" destId="{C938757D-FB4B-4EAD-AC27-2F9C2CF90C16}" srcOrd="0" destOrd="0" presId="urn:microsoft.com/office/officeart/2008/layout/LinedList"/>
    <dgm:cxn modelId="{F369B063-3EB4-40DF-AB57-DFF43300FB7D}" srcId="{8D3F2E4F-2AC6-48C6-9056-9ADFDFD92D5A}" destId="{DC590F72-7C04-478B-ACD2-E185222F0011}" srcOrd="3" destOrd="0" parTransId="{DD0614DA-7C40-41FF-8156-895B2E1C31DF}" sibTransId="{DE38993C-2277-4469-8855-F253C91DA322}"/>
    <dgm:cxn modelId="{1324E072-109E-42BB-AFFB-0D5FAA4E1546}" type="presOf" srcId="{C4A5597F-7B43-410E-AD95-9898B23387BD}" destId="{852F8400-91A6-4D2B-B39F-50724C87E3C8}" srcOrd="0" destOrd="0" presId="urn:microsoft.com/office/officeart/2008/layout/LinedList"/>
    <dgm:cxn modelId="{71CD1495-325D-4A48-9A1A-0EF5FC2C0429}" type="presOf" srcId="{B428498E-6BE5-4464-9CCB-7CA7CFEC4970}" destId="{19D7DEBB-5E4E-42B4-B866-D53761926F1F}" srcOrd="0" destOrd="0" presId="urn:microsoft.com/office/officeart/2008/layout/LinedList"/>
    <dgm:cxn modelId="{93854396-FBEC-4EF5-9897-77BD91E7929B}" srcId="{8D3F2E4F-2AC6-48C6-9056-9ADFDFD92D5A}" destId="{C4A5597F-7B43-410E-AD95-9898B23387BD}" srcOrd="5" destOrd="0" parTransId="{2B7A20D8-EDCD-4D02-853A-0AE8ED946B04}" sibTransId="{74D3B719-7A6A-45A5-8C30-8845D182C9A7}"/>
    <dgm:cxn modelId="{A288A0A9-EA6F-45C3-9CD0-053D701E4248}" srcId="{8D3F2E4F-2AC6-48C6-9056-9ADFDFD92D5A}" destId="{490D8EA9-32A3-4E76-8457-CF9EEBD00BD0}" srcOrd="4" destOrd="0" parTransId="{CDC043B8-B8D1-4814-AE51-C85D999EC287}" sibTransId="{7CE08089-B7DF-4999-AD4C-FE864D352C02}"/>
    <dgm:cxn modelId="{900A99B3-0970-4364-9143-18EB79AEB365}" type="presOf" srcId="{490D8EA9-32A3-4E76-8457-CF9EEBD00BD0}" destId="{147CEAEA-5A2F-46A1-98C4-D4D372B4862D}" srcOrd="0" destOrd="0" presId="urn:microsoft.com/office/officeart/2008/layout/LinedList"/>
    <dgm:cxn modelId="{C014EFB8-FD24-4876-90AD-A99B26669CAD}" srcId="{8D3F2E4F-2AC6-48C6-9056-9ADFDFD92D5A}" destId="{B428498E-6BE5-4464-9CCB-7CA7CFEC4970}" srcOrd="0" destOrd="0" parTransId="{C59B9126-92F2-4348-83DE-63ABEF55DD00}" sibTransId="{55E05E54-39FA-4258-9291-3F872922C944}"/>
    <dgm:cxn modelId="{B1D240C2-D7C8-4C5D-A10F-DEC432819637}" type="presOf" srcId="{50354DCA-705C-4FB9-A996-965E2A01540E}" destId="{448D6813-655F-4FDA-B298-76D181D6BD3D}" srcOrd="0" destOrd="0" presId="urn:microsoft.com/office/officeart/2008/layout/LinedList"/>
    <dgm:cxn modelId="{706B98D7-1E12-40F3-B27B-A0518F998956}" srcId="{8D3F2E4F-2AC6-48C6-9056-9ADFDFD92D5A}" destId="{7E70D393-443E-4832-84A4-783BB9922524}" srcOrd="1" destOrd="0" parTransId="{7F06566E-78DF-47BB-BF7E-27C45DB4E385}" sibTransId="{7BEAF964-D194-42E2-813B-6B0D0F62D9DC}"/>
    <dgm:cxn modelId="{11590D87-3401-4EEA-9264-8FA09AC4D510}" type="presParOf" srcId="{E7F4E7D9-D0B6-4F60-8207-388C1AF8F91B}" destId="{70832797-C5CD-4A54-918B-0F920D11DA56}" srcOrd="0" destOrd="0" presId="urn:microsoft.com/office/officeart/2008/layout/LinedList"/>
    <dgm:cxn modelId="{6853DA65-6B08-4E1A-AE29-4AA40F5F538F}" type="presParOf" srcId="{E7F4E7D9-D0B6-4F60-8207-388C1AF8F91B}" destId="{C72B023B-3305-4D8B-A0FC-C7482D4FF4D9}" srcOrd="1" destOrd="0" presId="urn:microsoft.com/office/officeart/2008/layout/LinedList"/>
    <dgm:cxn modelId="{87CB185D-D70C-44F4-BC5D-031E4545B52B}" type="presParOf" srcId="{C72B023B-3305-4D8B-A0FC-C7482D4FF4D9}" destId="{19D7DEBB-5E4E-42B4-B866-D53761926F1F}" srcOrd="0" destOrd="0" presId="urn:microsoft.com/office/officeart/2008/layout/LinedList"/>
    <dgm:cxn modelId="{CAE8708B-7472-4461-9BF1-BB5EDDB5AAA0}" type="presParOf" srcId="{C72B023B-3305-4D8B-A0FC-C7482D4FF4D9}" destId="{F25E1C5C-5C6B-4E38-9EA5-7B2112701428}" srcOrd="1" destOrd="0" presId="urn:microsoft.com/office/officeart/2008/layout/LinedList"/>
    <dgm:cxn modelId="{ED6383A7-F90E-4378-978B-A4546B224660}" type="presParOf" srcId="{E7F4E7D9-D0B6-4F60-8207-388C1AF8F91B}" destId="{0F0C1268-FC7E-4FE0-A19B-CEF566483636}" srcOrd="2" destOrd="0" presId="urn:microsoft.com/office/officeart/2008/layout/LinedList"/>
    <dgm:cxn modelId="{8EE1B0F6-6B10-4465-BDB8-75DB639A27CC}" type="presParOf" srcId="{E7F4E7D9-D0B6-4F60-8207-388C1AF8F91B}" destId="{5F350EF3-4EAA-4B0E-B092-1671E264B82B}" srcOrd="3" destOrd="0" presId="urn:microsoft.com/office/officeart/2008/layout/LinedList"/>
    <dgm:cxn modelId="{6FF51034-74BD-4ABB-89D9-2B341F43DF74}" type="presParOf" srcId="{5F350EF3-4EAA-4B0E-B092-1671E264B82B}" destId="{C938757D-FB4B-4EAD-AC27-2F9C2CF90C16}" srcOrd="0" destOrd="0" presId="urn:microsoft.com/office/officeart/2008/layout/LinedList"/>
    <dgm:cxn modelId="{676D0E00-15EC-4C43-A65E-60F848ED1AC6}" type="presParOf" srcId="{5F350EF3-4EAA-4B0E-B092-1671E264B82B}" destId="{2F0433BE-11CD-4A74-B614-EF54606A89BD}" srcOrd="1" destOrd="0" presId="urn:microsoft.com/office/officeart/2008/layout/LinedList"/>
    <dgm:cxn modelId="{6A398E04-72F1-4E94-B2BA-18BCD1F1431B}" type="presParOf" srcId="{E7F4E7D9-D0B6-4F60-8207-388C1AF8F91B}" destId="{AECB8FAD-B8A5-4725-9424-9B02ECB7E2FD}" srcOrd="4" destOrd="0" presId="urn:microsoft.com/office/officeart/2008/layout/LinedList"/>
    <dgm:cxn modelId="{098523C5-824A-44B4-BD61-536AFDE492C2}" type="presParOf" srcId="{E7F4E7D9-D0B6-4F60-8207-388C1AF8F91B}" destId="{1DD8697E-FF53-422C-B471-5AE2E2D6CE45}" srcOrd="5" destOrd="0" presId="urn:microsoft.com/office/officeart/2008/layout/LinedList"/>
    <dgm:cxn modelId="{420B4324-8CE5-4735-8EFE-3D26BAB1765F}" type="presParOf" srcId="{1DD8697E-FF53-422C-B471-5AE2E2D6CE45}" destId="{448D6813-655F-4FDA-B298-76D181D6BD3D}" srcOrd="0" destOrd="0" presId="urn:microsoft.com/office/officeart/2008/layout/LinedList"/>
    <dgm:cxn modelId="{61D18985-5BF6-434F-80BE-A7EF1633C34B}" type="presParOf" srcId="{1DD8697E-FF53-422C-B471-5AE2E2D6CE45}" destId="{9ACAA0F2-C45D-4BF8-B304-AFFEA586DB7C}" srcOrd="1" destOrd="0" presId="urn:microsoft.com/office/officeart/2008/layout/LinedList"/>
    <dgm:cxn modelId="{9C171D74-8188-4BAF-870D-B77A0F1CE822}" type="presParOf" srcId="{E7F4E7D9-D0B6-4F60-8207-388C1AF8F91B}" destId="{85BF7ABE-D8D8-49FD-88A2-A90BC2EA4FA1}" srcOrd="6" destOrd="0" presId="urn:microsoft.com/office/officeart/2008/layout/LinedList"/>
    <dgm:cxn modelId="{47E5C7A7-1656-4D8D-A94B-A211186683CF}" type="presParOf" srcId="{E7F4E7D9-D0B6-4F60-8207-388C1AF8F91B}" destId="{49A22268-7E17-42E6-BEAF-A8A8BF90EE4D}" srcOrd="7" destOrd="0" presId="urn:microsoft.com/office/officeart/2008/layout/LinedList"/>
    <dgm:cxn modelId="{1C65C139-C48C-4DFE-A8C4-6CE7729AE3FD}" type="presParOf" srcId="{49A22268-7E17-42E6-BEAF-A8A8BF90EE4D}" destId="{8AAB8AF1-EA7A-4538-A2AC-8C9D262BABE0}" srcOrd="0" destOrd="0" presId="urn:microsoft.com/office/officeart/2008/layout/LinedList"/>
    <dgm:cxn modelId="{3353B425-727A-45AF-A99F-94337206D9B5}" type="presParOf" srcId="{49A22268-7E17-42E6-BEAF-A8A8BF90EE4D}" destId="{D964D5BA-1DFA-4A06-8E8C-C2E6EB9FD431}" srcOrd="1" destOrd="0" presId="urn:microsoft.com/office/officeart/2008/layout/LinedList"/>
    <dgm:cxn modelId="{9AA445CA-CAE8-4411-9A0B-E0910368EE9F}" type="presParOf" srcId="{E7F4E7D9-D0B6-4F60-8207-388C1AF8F91B}" destId="{089C72D0-6D48-46A9-B601-F20439CF8947}" srcOrd="8" destOrd="0" presId="urn:microsoft.com/office/officeart/2008/layout/LinedList"/>
    <dgm:cxn modelId="{ED1E60AB-4012-4130-8DB1-3AE7A6D553A8}" type="presParOf" srcId="{E7F4E7D9-D0B6-4F60-8207-388C1AF8F91B}" destId="{C46C1364-98BB-43DB-B75E-A41C06949E05}" srcOrd="9" destOrd="0" presId="urn:microsoft.com/office/officeart/2008/layout/LinedList"/>
    <dgm:cxn modelId="{2C9B9326-FDB6-4212-B45B-0526CDF1D8C1}" type="presParOf" srcId="{C46C1364-98BB-43DB-B75E-A41C06949E05}" destId="{147CEAEA-5A2F-46A1-98C4-D4D372B4862D}" srcOrd="0" destOrd="0" presId="urn:microsoft.com/office/officeart/2008/layout/LinedList"/>
    <dgm:cxn modelId="{E3B8B6D9-5B10-4CCD-B205-31AB1480AB8F}" type="presParOf" srcId="{C46C1364-98BB-43DB-B75E-A41C06949E05}" destId="{15C70BF7-7E5B-4052-8F9D-BA9D60EFAE22}" srcOrd="1" destOrd="0" presId="urn:microsoft.com/office/officeart/2008/layout/LinedList"/>
    <dgm:cxn modelId="{5B7E71F2-7DCD-42E0-B954-A27B2665E0B1}" type="presParOf" srcId="{E7F4E7D9-D0B6-4F60-8207-388C1AF8F91B}" destId="{FDFB90CE-4D9C-4F8C-9081-52625D39EB9B}" srcOrd="10" destOrd="0" presId="urn:microsoft.com/office/officeart/2008/layout/LinedList"/>
    <dgm:cxn modelId="{85887E17-92DF-47D5-83B6-AD8B4D3507E0}" type="presParOf" srcId="{E7F4E7D9-D0B6-4F60-8207-388C1AF8F91B}" destId="{527BEC48-61BE-4046-841A-D0E04F685040}" srcOrd="11" destOrd="0" presId="urn:microsoft.com/office/officeart/2008/layout/LinedList"/>
    <dgm:cxn modelId="{DAAE580D-5F01-4E35-99E0-BD017BB6E0C0}" type="presParOf" srcId="{527BEC48-61BE-4046-841A-D0E04F685040}" destId="{852F8400-91A6-4D2B-B39F-50724C87E3C8}" srcOrd="0" destOrd="0" presId="urn:microsoft.com/office/officeart/2008/layout/LinedList"/>
    <dgm:cxn modelId="{1F389553-9003-4E18-BE99-5379C85932E5}" type="presParOf" srcId="{527BEC48-61BE-4046-841A-D0E04F685040}" destId="{1A6A0477-5C36-4890-B8C9-A8047507CB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DCFC3-0A1B-494C-A801-8BDD9DB28BB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16768E-5BB7-4074-8BBB-0F857E794067}">
      <dgm:prSet/>
      <dgm:spPr/>
      <dgm:t>
        <a:bodyPr/>
        <a:lstStyle/>
        <a:p>
          <a:r>
            <a:rPr lang="de-DE" dirty="0"/>
            <a:t>Paranoisch-kritischer Surrealismus</a:t>
          </a:r>
          <a:endParaRPr lang="en-US" dirty="0"/>
        </a:p>
      </dgm:t>
    </dgm:pt>
    <dgm:pt modelId="{0682C622-F2E9-4F78-A769-D6AA00D7FE83}" type="parTrans" cxnId="{FD18663A-D141-4068-817B-C8BD13E5ECFB}">
      <dgm:prSet/>
      <dgm:spPr/>
      <dgm:t>
        <a:bodyPr/>
        <a:lstStyle/>
        <a:p>
          <a:endParaRPr lang="en-US"/>
        </a:p>
      </dgm:t>
    </dgm:pt>
    <dgm:pt modelId="{89B9C53C-8955-4C52-9F4A-16608A7F4BDC}" type="sibTrans" cxnId="{FD18663A-D141-4068-817B-C8BD13E5ECFB}">
      <dgm:prSet/>
      <dgm:spPr/>
      <dgm:t>
        <a:bodyPr/>
        <a:lstStyle/>
        <a:p>
          <a:endParaRPr lang="en-US"/>
        </a:p>
      </dgm:t>
    </dgm:pt>
    <dgm:pt modelId="{8D2EA028-192A-4013-ABCB-46E13D693CA8}">
      <dgm:prSet/>
      <dgm:spPr/>
      <dgm:t>
        <a:bodyPr/>
        <a:lstStyle/>
        <a:p>
          <a:r>
            <a:rPr lang="de-DE" dirty="0"/>
            <a:t>Absoluter Surrealismus</a:t>
          </a:r>
          <a:endParaRPr lang="en-US" dirty="0"/>
        </a:p>
      </dgm:t>
    </dgm:pt>
    <dgm:pt modelId="{7FA85996-FE19-41EA-8CEA-686E7FB00A0A}" type="parTrans" cxnId="{7BCCFD0A-739E-4DAD-9D9D-FBD7C525B4BF}">
      <dgm:prSet/>
      <dgm:spPr/>
      <dgm:t>
        <a:bodyPr/>
        <a:lstStyle/>
        <a:p>
          <a:endParaRPr lang="en-US"/>
        </a:p>
      </dgm:t>
    </dgm:pt>
    <dgm:pt modelId="{9D33986B-900F-462A-99AE-CD225B1A538A}" type="sibTrans" cxnId="{7BCCFD0A-739E-4DAD-9D9D-FBD7C525B4BF}">
      <dgm:prSet/>
      <dgm:spPr/>
      <dgm:t>
        <a:bodyPr/>
        <a:lstStyle/>
        <a:p>
          <a:endParaRPr lang="en-US"/>
        </a:p>
      </dgm:t>
    </dgm:pt>
    <dgm:pt modelId="{61951000-1172-453C-966F-5ABB5942161E}" type="pres">
      <dgm:prSet presAssocID="{A63DCFC3-0A1B-494C-A801-8BDD9DB28B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A491BD-26F2-4238-A64F-5D0B3BB0DA81}" type="pres">
      <dgm:prSet presAssocID="{B616768E-5BB7-4074-8BBB-0F857E794067}" presName="hierRoot1" presStyleCnt="0"/>
      <dgm:spPr/>
    </dgm:pt>
    <dgm:pt modelId="{99DCAB8D-CF24-448D-9649-457A6C0F59D6}" type="pres">
      <dgm:prSet presAssocID="{B616768E-5BB7-4074-8BBB-0F857E794067}" presName="composite" presStyleCnt="0"/>
      <dgm:spPr/>
    </dgm:pt>
    <dgm:pt modelId="{6D4002C5-85A5-4FC7-BDE0-6BCA9D215623}" type="pres">
      <dgm:prSet presAssocID="{B616768E-5BB7-4074-8BBB-0F857E794067}" presName="background" presStyleLbl="node0" presStyleIdx="0" presStyleCnt="2"/>
      <dgm:spPr/>
    </dgm:pt>
    <dgm:pt modelId="{1A4E38E2-A414-4C8A-8AC1-D4F48EF770C4}" type="pres">
      <dgm:prSet presAssocID="{B616768E-5BB7-4074-8BBB-0F857E794067}" presName="text" presStyleLbl="fgAcc0" presStyleIdx="0" presStyleCnt="2">
        <dgm:presLayoutVars>
          <dgm:chPref val="3"/>
        </dgm:presLayoutVars>
      </dgm:prSet>
      <dgm:spPr/>
    </dgm:pt>
    <dgm:pt modelId="{C4082606-EF43-4CB1-BBD2-CFF6540EA7FF}" type="pres">
      <dgm:prSet presAssocID="{B616768E-5BB7-4074-8BBB-0F857E794067}" presName="hierChild2" presStyleCnt="0"/>
      <dgm:spPr/>
    </dgm:pt>
    <dgm:pt modelId="{0D6FC691-7559-4D94-8513-3DF7A14E73A9}" type="pres">
      <dgm:prSet presAssocID="{8D2EA028-192A-4013-ABCB-46E13D693CA8}" presName="hierRoot1" presStyleCnt="0"/>
      <dgm:spPr/>
    </dgm:pt>
    <dgm:pt modelId="{E5185F19-4EE5-4567-BC1F-AAC0DC132527}" type="pres">
      <dgm:prSet presAssocID="{8D2EA028-192A-4013-ABCB-46E13D693CA8}" presName="composite" presStyleCnt="0"/>
      <dgm:spPr/>
    </dgm:pt>
    <dgm:pt modelId="{8F8B3BE5-8245-4A9A-8C23-88575F54F555}" type="pres">
      <dgm:prSet presAssocID="{8D2EA028-192A-4013-ABCB-46E13D693CA8}" presName="background" presStyleLbl="node0" presStyleIdx="1" presStyleCnt="2"/>
      <dgm:spPr/>
    </dgm:pt>
    <dgm:pt modelId="{AF0D5A47-985B-4703-B49B-6FD8AEF9DE5E}" type="pres">
      <dgm:prSet presAssocID="{8D2EA028-192A-4013-ABCB-46E13D693CA8}" presName="text" presStyleLbl="fgAcc0" presStyleIdx="1" presStyleCnt="2">
        <dgm:presLayoutVars>
          <dgm:chPref val="3"/>
        </dgm:presLayoutVars>
      </dgm:prSet>
      <dgm:spPr/>
    </dgm:pt>
    <dgm:pt modelId="{54B4CAFD-A200-4D61-81C0-363AF4DBABD9}" type="pres">
      <dgm:prSet presAssocID="{8D2EA028-192A-4013-ABCB-46E13D693CA8}" presName="hierChild2" presStyleCnt="0"/>
      <dgm:spPr/>
    </dgm:pt>
  </dgm:ptLst>
  <dgm:cxnLst>
    <dgm:cxn modelId="{10562308-1A7C-49CF-B46B-6A60DA06E430}" type="presOf" srcId="{B616768E-5BB7-4074-8BBB-0F857E794067}" destId="{1A4E38E2-A414-4C8A-8AC1-D4F48EF770C4}" srcOrd="0" destOrd="0" presId="urn:microsoft.com/office/officeart/2005/8/layout/hierarchy1"/>
    <dgm:cxn modelId="{7BCCFD0A-739E-4DAD-9D9D-FBD7C525B4BF}" srcId="{A63DCFC3-0A1B-494C-A801-8BDD9DB28BBF}" destId="{8D2EA028-192A-4013-ABCB-46E13D693CA8}" srcOrd="1" destOrd="0" parTransId="{7FA85996-FE19-41EA-8CEA-686E7FB00A0A}" sibTransId="{9D33986B-900F-462A-99AE-CD225B1A538A}"/>
    <dgm:cxn modelId="{3D978435-84DF-42F3-85D6-A0AC013201DB}" type="presOf" srcId="{8D2EA028-192A-4013-ABCB-46E13D693CA8}" destId="{AF0D5A47-985B-4703-B49B-6FD8AEF9DE5E}" srcOrd="0" destOrd="0" presId="urn:microsoft.com/office/officeart/2005/8/layout/hierarchy1"/>
    <dgm:cxn modelId="{FD18663A-D141-4068-817B-C8BD13E5ECFB}" srcId="{A63DCFC3-0A1B-494C-A801-8BDD9DB28BBF}" destId="{B616768E-5BB7-4074-8BBB-0F857E794067}" srcOrd="0" destOrd="0" parTransId="{0682C622-F2E9-4F78-A769-D6AA00D7FE83}" sibTransId="{89B9C53C-8955-4C52-9F4A-16608A7F4BDC}"/>
    <dgm:cxn modelId="{3F7AA592-C25C-49BF-89A1-68A2E3E3CBF6}" type="presOf" srcId="{A63DCFC3-0A1B-494C-A801-8BDD9DB28BBF}" destId="{61951000-1172-453C-966F-5ABB5942161E}" srcOrd="0" destOrd="0" presId="urn:microsoft.com/office/officeart/2005/8/layout/hierarchy1"/>
    <dgm:cxn modelId="{40B90160-BD5B-478E-BE38-C1FF16A62700}" type="presParOf" srcId="{61951000-1172-453C-966F-5ABB5942161E}" destId="{1BA491BD-26F2-4238-A64F-5D0B3BB0DA81}" srcOrd="0" destOrd="0" presId="urn:microsoft.com/office/officeart/2005/8/layout/hierarchy1"/>
    <dgm:cxn modelId="{C7438B37-96B0-46CD-BB4B-D0EBA740D84D}" type="presParOf" srcId="{1BA491BD-26F2-4238-A64F-5D0B3BB0DA81}" destId="{99DCAB8D-CF24-448D-9649-457A6C0F59D6}" srcOrd="0" destOrd="0" presId="urn:microsoft.com/office/officeart/2005/8/layout/hierarchy1"/>
    <dgm:cxn modelId="{0F4EA327-2420-4E2D-85B9-E916A269ABFE}" type="presParOf" srcId="{99DCAB8D-CF24-448D-9649-457A6C0F59D6}" destId="{6D4002C5-85A5-4FC7-BDE0-6BCA9D215623}" srcOrd="0" destOrd="0" presId="urn:microsoft.com/office/officeart/2005/8/layout/hierarchy1"/>
    <dgm:cxn modelId="{65A6E3A1-1156-476B-A635-1A39F357E3E7}" type="presParOf" srcId="{99DCAB8D-CF24-448D-9649-457A6C0F59D6}" destId="{1A4E38E2-A414-4C8A-8AC1-D4F48EF770C4}" srcOrd="1" destOrd="0" presId="urn:microsoft.com/office/officeart/2005/8/layout/hierarchy1"/>
    <dgm:cxn modelId="{272DAC24-967C-4CDD-8012-39398A2FF9B2}" type="presParOf" srcId="{1BA491BD-26F2-4238-A64F-5D0B3BB0DA81}" destId="{C4082606-EF43-4CB1-BBD2-CFF6540EA7FF}" srcOrd="1" destOrd="0" presId="urn:microsoft.com/office/officeart/2005/8/layout/hierarchy1"/>
    <dgm:cxn modelId="{7AB74560-8C31-4CB6-9C22-1554C3737C18}" type="presParOf" srcId="{61951000-1172-453C-966F-5ABB5942161E}" destId="{0D6FC691-7559-4D94-8513-3DF7A14E73A9}" srcOrd="1" destOrd="0" presId="urn:microsoft.com/office/officeart/2005/8/layout/hierarchy1"/>
    <dgm:cxn modelId="{A2B7D3A2-1099-4A55-89CC-F99F86707209}" type="presParOf" srcId="{0D6FC691-7559-4D94-8513-3DF7A14E73A9}" destId="{E5185F19-4EE5-4567-BC1F-AAC0DC132527}" srcOrd="0" destOrd="0" presId="urn:microsoft.com/office/officeart/2005/8/layout/hierarchy1"/>
    <dgm:cxn modelId="{59676B59-7E8E-4E42-8ADB-1CCFBCC22BB6}" type="presParOf" srcId="{E5185F19-4EE5-4567-BC1F-AAC0DC132527}" destId="{8F8B3BE5-8245-4A9A-8C23-88575F54F555}" srcOrd="0" destOrd="0" presId="urn:microsoft.com/office/officeart/2005/8/layout/hierarchy1"/>
    <dgm:cxn modelId="{9FD728DE-7E35-4A9F-932B-DAC3B30E04F6}" type="presParOf" srcId="{E5185F19-4EE5-4567-BC1F-AAC0DC132527}" destId="{AF0D5A47-985B-4703-B49B-6FD8AEF9DE5E}" srcOrd="1" destOrd="0" presId="urn:microsoft.com/office/officeart/2005/8/layout/hierarchy1"/>
    <dgm:cxn modelId="{C58CFE7C-4876-4527-8FDA-B852DEA7A6FA}" type="presParOf" srcId="{0D6FC691-7559-4D94-8513-3DF7A14E73A9}" destId="{54B4CAFD-A200-4D61-81C0-363AF4DBAB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32797-C5CD-4A54-918B-0F920D11DA5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7DEBB-5E4E-42B4-B866-D53761926F1F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Definition &amp; Ursprung</a:t>
          </a:r>
          <a:endParaRPr lang="en-US" sz="3300" kern="1200"/>
        </a:p>
      </dsp:txBody>
      <dsp:txXfrm>
        <a:off x="0" y="2124"/>
        <a:ext cx="10515600" cy="724514"/>
      </dsp:txXfrm>
    </dsp:sp>
    <dsp:sp modelId="{0F0C1268-FC7E-4FE0-A19B-CEF566483636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757D-FB4B-4EAD-AC27-2F9C2CF90C16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Motive</a:t>
          </a:r>
          <a:endParaRPr lang="en-US" sz="3300" kern="1200"/>
        </a:p>
      </dsp:txBody>
      <dsp:txXfrm>
        <a:off x="0" y="726639"/>
        <a:ext cx="10515600" cy="724514"/>
      </dsp:txXfrm>
    </dsp:sp>
    <dsp:sp modelId="{AECB8FAD-B8A5-4725-9424-9B02ECB7E2F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D6813-655F-4FDA-B298-76D181D6BD3D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Merkmale</a:t>
          </a:r>
          <a:endParaRPr lang="en-US" sz="3300" kern="1200"/>
        </a:p>
      </dsp:txBody>
      <dsp:txXfrm>
        <a:off x="0" y="1451154"/>
        <a:ext cx="10515600" cy="724514"/>
      </dsp:txXfrm>
    </dsp:sp>
    <dsp:sp modelId="{85BF7ABE-D8D8-49FD-88A2-A90BC2EA4FA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B8AF1-EA7A-4538-A2AC-8C9D262BABE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Vertreter</a:t>
          </a:r>
          <a:endParaRPr lang="en-US" sz="3300" kern="1200"/>
        </a:p>
      </dsp:txBody>
      <dsp:txXfrm>
        <a:off x="0" y="2175669"/>
        <a:ext cx="10515600" cy="724514"/>
      </dsp:txXfrm>
    </dsp:sp>
    <dsp:sp modelId="{089C72D0-6D48-46A9-B601-F20439CF894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CEAEA-5A2F-46A1-98C4-D4D372B4862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Methoden</a:t>
          </a:r>
          <a:endParaRPr lang="en-US" sz="3300" kern="1200"/>
        </a:p>
      </dsp:txBody>
      <dsp:txXfrm>
        <a:off x="0" y="2900183"/>
        <a:ext cx="10515600" cy="724514"/>
      </dsp:txXfrm>
    </dsp:sp>
    <dsp:sp modelId="{FDFB90CE-4D9C-4F8C-9081-52625D39EB9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8400-91A6-4D2B-B39F-50724C87E3C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Maltechniken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002C5-85A5-4FC7-BDE0-6BCA9D215623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E38E2-A414-4C8A-8AC1-D4F48EF770C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Paranoisch-kritischer Surrealismus</a:t>
          </a:r>
          <a:endParaRPr lang="en-US" sz="5600" kern="1200" dirty="0"/>
        </a:p>
      </dsp:txBody>
      <dsp:txXfrm>
        <a:off x="608661" y="692298"/>
        <a:ext cx="4508047" cy="2799040"/>
      </dsp:txXfrm>
    </dsp:sp>
    <dsp:sp modelId="{8F8B3BE5-8245-4A9A-8C23-88575F54F555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5A47-985B-4703-B49B-6FD8AEF9DE5E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Absoluter Surrealismus</a:t>
          </a:r>
          <a:endParaRPr lang="en-US" sz="56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97344-BFF7-49FF-82FC-8B7E2B5E9E64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9B8E-2551-4A99-9EC0-2502D4CE1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06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F9B8E-2551-4A99-9EC0-2502D4CE12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78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6C6A-AFDB-39E2-F2B9-64BAB2B4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B113C-AFDB-60F4-F9BD-03465A131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2020-D611-D10A-2065-4BB7ED3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E11D-EA2D-056C-7692-4D3C23ED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2599-9CBD-C09F-85FA-448FC0F0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5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3410-E45D-5515-AF06-4173D929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28D57-F3D8-B952-4202-50DC5BC6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539D-7489-E5D7-FC8F-488EFCF1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0700-2388-F1BC-EC60-A86878D9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0BBF-D635-5312-842A-FCE3DD6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EFAB-6360-079F-8FB2-D973B4C7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68A93-0170-DE17-BC3B-272D4959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DFA-ED1E-8518-BAEC-B5499DB8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A5C8-4BEB-4FB3-B008-E77C48AF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CC14-89A3-55BD-82C3-A7CEB325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457F-EC65-AF0A-5B26-D278D7CB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1E7-300D-DBCC-1F1A-3B29B91B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B042-383E-0C57-2C81-CE6CCBC9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6766-0C82-A37B-032D-C89E72A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2B92-F505-5FA1-6851-E9A538C0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9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173-E679-AD29-BDE2-48F26C8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1B6E0-EC2F-C02A-DD1B-BB8B028F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A35E-6051-2F73-8C3C-FE7A7514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2FA3-E1D7-BDE2-62B5-2979E66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642E-09F1-7A00-CCDF-15AE9998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8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2A7C-D18D-F871-018C-3DF4E51D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58CD-A361-2055-2754-D101B6D4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2F68-5977-E3F2-1022-DADCE9BCC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5EBE-ACF0-EC98-8F0D-459A28B2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834C-BD86-EE76-5FAE-1D33465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0D55-99E3-1E27-0866-FCDF1C4E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1344-69D3-29C4-4DC9-32130881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A2DC-6FBD-EF04-9E8F-C0C4F8DF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86068-320C-D46B-A07D-FBF16E59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89102-DC29-549C-094D-F7B38E2F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D7B42-1AFD-F7FB-C78E-D7D62A3EE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CC3CE-F975-2C41-1A67-7089C4D4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1E183-1B11-5469-200E-D94BBA38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4D4D1-5551-6701-422D-44507C99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C03-6196-1820-43D1-B4814637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5EB2C-A10A-6C3D-1EA0-31F8494C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EBBE1-7951-2B9F-AAA6-B81ADF71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45E7-A85B-1849-F9A1-46A94BFF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06997-904D-E522-3853-4A5A9CE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38FC-5D46-7898-B2B0-47BBF1F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42E0-F815-506E-D06F-2D6FEEB2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2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7654-DFEF-B8A4-B5A3-2C4DD959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5298-E63A-ED02-FB3B-EB2BBB4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9DF2-4C11-E82B-C31F-24CF4677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9294-220F-3A6C-B7E1-7F3A7A8D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AF6E0-12F1-4E35-6FA9-8AB0E591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4CBB-A9F2-25DC-F839-9008DC7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7E2-72C8-14CE-ACFA-12BC1EF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A975F-A2C2-29EB-6A55-5CB7920E7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0B9D0-BB42-0FAC-A7F1-15983025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2BB9-11C2-1578-E691-8E0C78FE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13CE-2869-55B4-175F-26287E14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C2F1-D479-2643-1ACA-9E7512E5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B2490-4279-F9D7-718D-E0FFEBE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10DD-1D1D-DBC3-0BCA-9BA2C859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F74D-A870-5BF4-7C3C-57E174F43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D57B6-253E-4DF8-B3A1-D481DF035275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4851-FBA0-C723-4551-76453E07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4E9B-FC7E-5DB6-0CB6-C8078ABB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23F9A-0F80-42F3-98E4-9D8DE3CD2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6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inting of a table with a clock&#10;&#10;AI-generated content may be incorrect.">
            <a:extLst>
              <a:ext uri="{FF2B5EF4-FFF2-40B4-BE49-F238E27FC236}">
                <a16:creationId xmlns:a16="http://schemas.microsoft.com/office/drawing/2014/main" id="{DBDE2953-7644-1F7B-F683-CA0C041FC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r="18000" b="-1"/>
          <a:stretch/>
        </p:blipFill>
        <p:spPr>
          <a:xfrm>
            <a:off x="-3" y="-16897"/>
            <a:ext cx="6926310" cy="688463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3334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D422-59F5-52B5-855F-604F13D3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107" y="2209316"/>
            <a:ext cx="3171312" cy="1945523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Surrealismus</a:t>
            </a:r>
            <a:endParaRPr lang="de-DE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E0CD5-3680-5286-AE0A-8D3AC41E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107" y="4161030"/>
            <a:ext cx="3171312" cy="927420"/>
          </a:xfrm>
        </p:spPr>
        <p:txBody>
          <a:bodyPr anchor="ctr">
            <a:normAutofit/>
          </a:bodyPr>
          <a:lstStyle/>
          <a:p>
            <a:pPr algn="l"/>
            <a:r>
              <a:rPr lang="en-US" sz="1800"/>
              <a:t>Bunea und Buchinger</a:t>
            </a:r>
            <a:endParaRPr lang="de-DE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585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ainting of a person wearing a suit and a fire hydrant&#10;&#10;AI-generated content may be incorrect.">
            <a:extLst>
              <a:ext uri="{FF2B5EF4-FFF2-40B4-BE49-F238E27FC236}">
                <a16:creationId xmlns:a16="http://schemas.microsoft.com/office/drawing/2014/main" id="{74F8E5BE-09B7-25A2-6298-DCF64A123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" r="2" b="6039"/>
          <a:stretch/>
        </p:blipFill>
        <p:spPr>
          <a:xfrm>
            <a:off x="6926307" y="-16897"/>
            <a:ext cx="5265693" cy="68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74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7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ntdecken Sie die Welt der Malerei: Von Klassik bis Avantgarde">
            <a:extLst>
              <a:ext uri="{FF2B5EF4-FFF2-40B4-BE49-F238E27FC236}">
                <a16:creationId xmlns:a16="http://schemas.microsoft.com/office/drawing/2014/main" id="{FC83B25C-D07F-5277-F42E-5512554C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r="2" b="2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90871-5697-8FE2-6A85-29366E7C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de-AT" sz="5400" dirty="0">
                <a:solidFill>
                  <a:srgbClr val="FFFFFF"/>
                </a:solidFill>
              </a:rPr>
              <a:t>Maltechniken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BDB55-2892-8C14-DE87-3942AAAD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rgbClr val="FFFFFF"/>
                </a:solidFill>
              </a:rPr>
              <a:t>Frottage</a:t>
            </a:r>
          </a:p>
          <a:p>
            <a:pPr lvl="1"/>
            <a:r>
              <a:rPr lang="de-AT" dirty="0">
                <a:solidFill>
                  <a:srgbClr val="FFFFFF"/>
                </a:solidFill>
              </a:rPr>
              <a:t>Übertragung Struktur durch Abreibung mit Kreide/Bleistift</a:t>
            </a:r>
          </a:p>
          <a:p>
            <a:r>
              <a:rPr lang="de-AT" sz="2400" dirty="0">
                <a:solidFill>
                  <a:srgbClr val="FFFFFF"/>
                </a:solidFill>
              </a:rPr>
              <a:t>Collage</a:t>
            </a:r>
          </a:p>
          <a:p>
            <a:pPr lvl="1"/>
            <a:r>
              <a:rPr lang="de-AT" dirty="0">
                <a:solidFill>
                  <a:srgbClr val="FFFFFF"/>
                </a:solidFill>
              </a:rPr>
              <a:t>Verschiedene Elemente aufkleben</a:t>
            </a:r>
          </a:p>
          <a:p>
            <a:r>
              <a:rPr lang="de-AT" sz="2400" dirty="0" err="1">
                <a:solidFill>
                  <a:srgbClr val="FFFFFF"/>
                </a:solidFill>
              </a:rPr>
              <a:t>Grattage</a:t>
            </a:r>
            <a:endParaRPr lang="de-AT" sz="2400" dirty="0">
              <a:solidFill>
                <a:srgbClr val="FFFFFF"/>
              </a:solidFill>
            </a:endParaRPr>
          </a:p>
          <a:p>
            <a:pPr lvl="1"/>
            <a:r>
              <a:rPr lang="de-AT" dirty="0">
                <a:solidFill>
                  <a:srgbClr val="FFFFFF"/>
                </a:solidFill>
              </a:rPr>
              <a:t>Mehrere Farbschichten</a:t>
            </a:r>
          </a:p>
        </p:txBody>
      </p:sp>
    </p:spTree>
    <p:extLst>
      <p:ext uri="{BB962C8B-B14F-4D97-AF65-F5344CB8AC3E}">
        <p14:creationId xmlns:p14="http://schemas.microsoft.com/office/powerpoint/2010/main" val="13042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Rectangle 8200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4" name="Rectangle 8202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0" name="Group 8204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6" name="Oval 8205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2" name="Oval 8206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8" name="Oval 8208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A775B8-95AE-0CBE-2DF8-AED6B0D9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6"/>
            <a:ext cx="5895058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Vielen Dank für Ihre Aufmerksamkeit</a:t>
            </a:r>
          </a:p>
        </p:txBody>
      </p:sp>
      <p:sp>
        <p:nvSpPr>
          <p:cNvPr id="8213" name="Rectangle 8212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5" name="Group 8214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6" name="Straight Connector 8215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Straight Connector 8216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Straight Connector 8217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Straight Connector 8218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1" name="Rectangle 8220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3" name="Group 8222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24" name="Straight Connector 8223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5" name="Straight Connector 8224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6" name="Straight Connector 8225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7" name="Straight Connector 8226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6" name="Picture 4" descr="Skibidi Toilet - Season 1 [FULL SCREEN]">
            <a:extLst>
              <a:ext uri="{FF2B5EF4-FFF2-40B4-BE49-F238E27FC236}">
                <a16:creationId xmlns:a16="http://schemas.microsoft.com/office/drawing/2014/main" id="{B869BDBF-926C-75A3-9D97-E4295ED4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2" r="21071" b="2"/>
          <a:stretch/>
        </p:blipFill>
        <p:spPr bwMode="auto">
          <a:xfrm>
            <a:off x="6795973" y="969893"/>
            <a:ext cx="4684777" cy="4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29" name="Group 8228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8230" name="Straight Connector 8229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Straight Connector 8230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Straight Connector 8231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Straight Connector 8232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2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A74-97D2-636F-8036-AB8DF13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E90A7-2D18-73AE-B408-9FE439D31B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87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6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antastische Frauen: Künstlerinnen des Surrealismus | musermeku">
            <a:extLst>
              <a:ext uri="{FF2B5EF4-FFF2-40B4-BE49-F238E27FC236}">
                <a16:creationId xmlns:a16="http://schemas.microsoft.com/office/drawing/2014/main" id="{0F341DFF-5699-C975-E88C-37B38E83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b="3156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5916C-05A5-9108-F941-86667F0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Definition &amp; Ursprung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3EBA-6D9D-692F-E0E0-093FB7B7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Begriff „Surrealismus“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Guillaume </a:t>
            </a:r>
            <a:r>
              <a:rPr lang="de-DE" dirty="0" err="1">
                <a:solidFill>
                  <a:srgbClr val="FFFFFF"/>
                </a:solidFill>
              </a:rPr>
              <a:t>Apollaire</a:t>
            </a:r>
            <a:r>
              <a:rPr lang="de-DE" dirty="0">
                <a:solidFill>
                  <a:srgbClr val="FFFFFF"/>
                </a:solidFill>
              </a:rPr>
              <a:t>, 1917)</a:t>
            </a:r>
          </a:p>
          <a:p>
            <a:r>
              <a:rPr lang="de-DE" sz="2400" dirty="0">
                <a:solidFill>
                  <a:srgbClr val="FFFFFF"/>
                </a:solidFill>
              </a:rPr>
              <a:t>„über dem Realen“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Surrealist Manifesto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Paris 1924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André Breton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262A4-0C4F-13B7-C071-97F2D11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5400" dirty="0"/>
              <a:t>Motive</a:t>
            </a:r>
            <a:endParaRPr lang="de-DE" sz="5400" dirty="0"/>
          </a:p>
        </p:txBody>
      </p:sp>
      <p:pic>
        <p:nvPicPr>
          <p:cNvPr id="2050" name="Picture 2" descr="Die wilden Träumer: 100 Jahre Surrealismus">
            <a:extLst>
              <a:ext uri="{FF2B5EF4-FFF2-40B4-BE49-F238E27FC236}">
                <a16:creationId xmlns:a16="http://schemas.microsoft.com/office/drawing/2014/main" id="{D30C0365-AF86-65A1-C884-296A7C0A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509A-2966-66A7-10BC-2E6CF6BB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Überwirklichkeit</a:t>
            </a:r>
            <a:r>
              <a:rPr lang="en-US" dirty="0"/>
              <a:t>”</a:t>
            </a:r>
          </a:p>
          <a:p>
            <a:r>
              <a:rPr lang="de-DE" dirty="0"/>
              <a:t>Erweiterung menschliches Bewusstsein</a:t>
            </a:r>
          </a:p>
          <a:p>
            <a:r>
              <a:rPr lang="de-DE" dirty="0"/>
              <a:t>Traumhaft, Fantastisch, Widersinnig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7196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6C1FD-A9CB-409A-EA4C-395392B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 err="1"/>
              <a:t>Merkmale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7BEB-92ED-3CC3-7EBB-27FBCEF5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 err="1"/>
              <a:t>Hauptmotive</a:t>
            </a:r>
            <a:endParaRPr lang="en-US" sz="2000" dirty="0"/>
          </a:p>
          <a:p>
            <a:pPr lvl="1"/>
            <a:r>
              <a:rPr lang="en-US" sz="2000" dirty="0" err="1"/>
              <a:t>klar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endParaRPr lang="en-US" sz="2000" dirty="0"/>
          </a:p>
          <a:p>
            <a:pPr lvl="1"/>
            <a:r>
              <a:rPr lang="en-US" sz="2000" dirty="0" err="1"/>
              <a:t>Farbe</a:t>
            </a:r>
            <a:r>
              <a:rPr lang="en-US" sz="2000" dirty="0"/>
              <a:t>, Form </a:t>
            </a:r>
            <a:r>
              <a:rPr lang="en-US" sz="2000" dirty="0" err="1"/>
              <a:t>abgegrenzt</a:t>
            </a:r>
            <a:endParaRPr lang="en-US" sz="2000" dirty="0"/>
          </a:p>
          <a:p>
            <a:r>
              <a:rPr lang="en-US" sz="2000" dirty="0" err="1"/>
              <a:t>einzelne</a:t>
            </a:r>
            <a:r>
              <a:rPr lang="en-US" sz="2000" dirty="0"/>
              <a:t> Motive</a:t>
            </a:r>
          </a:p>
          <a:p>
            <a:pPr lvl="1"/>
            <a:r>
              <a:rPr lang="en-US" sz="2000" dirty="0"/>
              <a:t>Passen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zusammen</a:t>
            </a:r>
            <a:endParaRPr lang="en-US" sz="2000" dirty="0"/>
          </a:p>
          <a:p>
            <a:r>
              <a:rPr lang="en-US" sz="2000" dirty="0" err="1"/>
              <a:t>Ungewohnt</a:t>
            </a:r>
            <a:endParaRPr lang="en-US" sz="2000" dirty="0"/>
          </a:p>
          <a:p>
            <a:r>
              <a:rPr lang="en-US" sz="2000" dirty="0" err="1"/>
              <a:t>Nicht</a:t>
            </a:r>
            <a:r>
              <a:rPr lang="en-US" sz="2000" dirty="0"/>
              <a:t> rational</a:t>
            </a:r>
          </a:p>
          <a:p>
            <a:r>
              <a:rPr lang="en-US" sz="2000" dirty="0" err="1"/>
              <a:t>Kontrast</a:t>
            </a:r>
            <a:endParaRPr lang="en-US" sz="2000" dirty="0"/>
          </a:p>
          <a:p>
            <a:r>
              <a:rPr lang="en-US" sz="2000" dirty="0" err="1"/>
              <a:t>verfremdetes</a:t>
            </a:r>
            <a:r>
              <a:rPr lang="en-US" sz="2000" dirty="0"/>
              <a:t> Bild</a:t>
            </a:r>
          </a:p>
        </p:txBody>
      </p:sp>
      <p:pic>
        <p:nvPicPr>
          <p:cNvPr id="3074" name="Picture 2" descr="Eröffnung">
            <a:extLst>
              <a:ext uri="{FF2B5EF4-FFF2-40B4-BE49-F238E27FC236}">
                <a16:creationId xmlns:a16="http://schemas.microsoft.com/office/drawing/2014/main" id="{55BE80B2-0504-0274-4019-81798D9B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r="19006" b="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06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37FCA-3FB9-B64F-2C45-3BEFD6AD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44570"/>
            <a:ext cx="3344528" cy="1703830"/>
          </a:xfrm>
        </p:spPr>
        <p:txBody>
          <a:bodyPr anchor="ctr">
            <a:normAutofit/>
          </a:bodyPr>
          <a:lstStyle/>
          <a:p>
            <a:r>
              <a:rPr lang="en-US" sz="4800"/>
              <a:t>Vertreter</a:t>
            </a:r>
            <a:endParaRPr lang="de-DE" sz="4800"/>
          </a:p>
        </p:txBody>
      </p:sp>
      <p:pic>
        <p:nvPicPr>
          <p:cNvPr id="4102" name="Picture 6" descr="André Masson - 122 Kunstwerke - Malerei">
            <a:extLst>
              <a:ext uri="{FF2B5EF4-FFF2-40B4-BE49-F238E27FC236}">
                <a16:creationId xmlns:a16="http://schemas.microsoft.com/office/drawing/2014/main" id="{835FE070-10DE-018B-4458-35105A3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2343" b="-2"/>
          <a:stretch/>
        </p:blipFill>
        <p:spPr bwMode="auto">
          <a:xfrm>
            <a:off x="20" y="-1"/>
            <a:ext cx="3975444" cy="430659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oan Miró – Wikipedia">
            <a:extLst>
              <a:ext uri="{FF2B5EF4-FFF2-40B4-BE49-F238E27FC236}">
                <a16:creationId xmlns:a16="http://schemas.microsoft.com/office/drawing/2014/main" id="{493ABC40-C275-3617-8DE0-B37B7BE2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702"/>
          <a:stretch/>
        </p:blipFill>
        <p:spPr bwMode="auto">
          <a:xfrm>
            <a:off x="4148881" y="-1"/>
            <a:ext cx="3872656" cy="4306594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alvador Dalí – Wikipedia">
            <a:extLst>
              <a:ext uri="{FF2B5EF4-FFF2-40B4-BE49-F238E27FC236}">
                <a16:creationId xmlns:a16="http://schemas.microsoft.com/office/drawing/2014/main" id="{17E11C2D-096D-D6A1-0666-EE4E664F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r="-2" b="16194"/>
          <a:stretch/>
        </p:blipFill>
        <p:spPr bwMode="auto">
          <a:xfrm>
            <a:off x="8194953" y="-1"/>
            <a:ext cx="3997047" cy="4306593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368B-61E8-D590-D381-CE26EE1E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82" y="4544570"/>
            <a:ext cx="7147481" cy="1703830"/>
          </a:xfrm>
        </p:spPr>
        <p:txBody>
          <a:bodyPr anchor="ctr">
            <a:normAutofit/>
          </a:bodyPr>
          <a:lstStyle/>
          <a:p>
            <a:r>
              <a:rPr lang="de-AT" sz="2200" dirty="0"/>
              <a:t>Joan Miró</a:t>
            </a:r>
          </a:p>
          <a:p>
            <a:r>
              <a:rPr lang="de-AT" sz="2200" dirty="0"/>
              <a:t>Salvador Dali</a:t>
            </a:r>
          </a:p>
          <a:p>
            <a:r>
              <a:rPr lang="de-AT" sz="2200" dirty="0"/>
              <a:t>André Masson</a:t>
            </a:r>
            <a:endParaRPr lang="de-DE" sz="2200" dirty="0"/>
          </a:p>
        </p:txBody>
      </p:sp>
      <p:pic>
        <p:nvPicPr>
          <p:cNvPr id="5" name="Picture 4" descr="A close-up of an old person&#10;&#10;AI-generated content may be incorrect.">
            <a:extLst>
              <a:ext uri="{FF2B5EF4-FFF2-40B4-BE49-F238E27FC236}">
                <a16:creationId xmlns:a16="http://schemas.microsoft.com/office/drawing/2014/main" id="{8EC1CAC1-E1AC-D88E-64BD-45A815BA8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065" y="8345805"/>
            <a:ext cx="4819650" cy="5772150"/>
          </a:xfrm>
          <a:prstGeom prst="rect">
            <a:avLst/>
          </a:prstGeom>
        </p:spPr>
      </p:pic>
      <p:pic>
        <p:nvPicPr>
          <p:cNvPr id="7" name="Picture 6" descr="A painting of a person in different colors&#10;&#10;AI-generated content may be incorrect.">
            <a:extLst>
              <a:ext uri="{FF2B5EF4-FFF2-40B4-BE49-F238E27FC236}">
                <a16:creationId xmlns:a16="http://schemas.microsoft.com/office/drawing/2014/main" id="{C05CEC5D-50DF-838D-8E00-BCE28E242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0215372"/>
            <a:ext cx="4389120" cy="3374136"/>
          </a:xfrm>
          <a:prstGeom prst="rect">
            <a:avLst/>
          </a:prstGeom>
        </p:spPr>
      </p:pic>
      <p:pic>
        <p:nvPicPr>
          <p:cNvPr id="9" name="Picture 8" descr="A person with a long nose and a pipe&#10;&#10;AI-generated content may be incorrect.">
            <a:extLst>
              <a:ext uri="{FF2B5EF4-FFF2-40B4-BE49-F238E27FC236}">
                <a16:creationId xmlns:a16="http://schemas.microsoft.com/office/drawing/2014/main" id="{CF645281-FAD2-D524-31EA-FE2640FCD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472" y="2747963"/>
            <a:ext cx="821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F314-AF12-CD61-2014-EDC74616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Methodiken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DAF0D-5C0F-CF1B-189B-3BEB9BEDD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8672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0BD6F-BBE9-2743-CB2D-5E69F220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5"/>
            <a:ext cx="4085665" cy="1812980"/>
          </a:xfrm>
        </p:spPr>
        <p:txBody>
          <a:bodyPr anchor="t">
            <a:normAutofit/>
          </a:bodyPr>
          <a:lstStyle/>
          <a:p>
            <a:r>
              <a:rPr lang="de-DE" sz="4000" dirty="0"/>
              <a:t>Paranoisch-kritischer Surrealismus</a:t>
            </a:r>
            <a:endParaRPr lang="de-AT" sz="4000" dirty="0"/>
          </a:p>
        </p:txBody>
      </p:sp>
      <p:cxnSp>
        <p:nvCxnSpPr>
          <p:cNvPr id="5131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A8741-8BA1-A66E-2F73-32010A3F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51015"/>
            <a:ext cx="4085665" cy="3191367"/>
          </a:xfrm>
        </p:spPr>
        <p:txBody>
          <a:bodyPr>
            <a:normAutofit/>
          </a:bodyPr>
          <a:lstStyle/>
          <a:p>
            <a:r>
              <a:rPr lang="de-AT" sz="2000" dirty="0"/>
              <a:t>Hyperrealistischer Stil</a:t>
            </a:r>
          </a:p>
          <a:p>
            <a:r>
              <a:rPr lang="de-AT" sz="2000" dirty="0"/>
              <a:t>Gegenstände klar erkennbar</a:t>
            </a:r>
          </a:p>
          <a:p>
            <a:pPr lvl="1"/>
            <a:r>
              <a:rPr lang="de-AT" sz="2000" dirty="0"/>
              <a:t>Stechen durch Form und Farbe hervor</a:t>
            </a:r>
          </a:p>
          <a:p>
            <a:r>
              <a:rPr lang="de-AT" sz="2000" dirty="0"/>
              <a:t>Unnatürlicher Zusammenhang</a:t>
            </a:r>
          </a:p>
          <a:p>
            <a:r>
              <a:rPr lang="de-AT" sz="2000" dirty="0"/>
              <a:t>Verfremdungs-Effekt</a:t>
            </a:r>
          </a:p>
          <a:p>
            <a:r>
              <a:rPr lang="de-AT" sz="2000" dirty="0"/>
              <a:t>Traumhaft</a:t>
            </a:r>
          </a:p>
        </p:txBody>
      </p:sp>
      <p:pic>
        <p:nvPicPr>
          <p:cNvPr id="5122" name="Picture 2" descr="Salvador Dalí: Leben und Werk des Vaters des paranoid-kritischen  Surrealismus">
            <a:extLst>
              <a:ext uri="{FF2B5EF4-FFF2-40B4-BE49-F238E27FC236}">
                <a16:creationId xmlns:a16="http://schemas.microsoft.com/office/drawing/2014/main" id="{F605FDB1-AE1B-B81B-388A-5DC736E8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r="20144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296D2-65FE-EDD4-B998-FE26E323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de-AT" sz="4000" dirty="0"/>
              <a:t>Absoluter Realismus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1F15D-2297-6FFA-D008-1815E867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de-AT" sz="2000"/>
              <a:t>Automatismus</a:t>
            </a:r>
          </a:p>
          <a:p>
            <a:r>
              <a:rPr lang="de-AT" sz="2000"/>
              <a:t>Kommt von „Écriture automatique“</a:t>
            </a:r>
          </a:p>
          <a:p>
            <a:pPr lvl="1"/>
            <a:r>
              <a:rPr lang="de-AT" sz="2000"/>
              <a:t>Unbewusstes Schreiben</a:t>
            </a:r>
          </a:p>
          <a:p>
            <a:pPr lvl="1"/>
            <a:r>
              <a:rPr lang="de-AT" sz="2000"/>
              <a:t>Von André Breton</a:t>
            </a:r>
          </a:p>
          <a:p>
            <a:r>
              <a:rPr lang="de-AT" sz="2000"/>
              <a:t>Zeichnen ohne Rationales Denken oder Überlegung</a:t>
            </a:r>
          </a:p>
          <a:p>
            <a:r>
              <a:rPr lang="de-AT" sz="2000"/>
              <a:t>Soll das Unbewusste ausdrücken</a:t>
            </a:r>
          </a:p>
        </p:txBody>
      </p:sp>
      <p:pic>
        <p:nvPicPr>
          <p:cNvPr id="6150" name="Picture 6" descr="6. ABSTRAKTER SURREALISMUS | Kunst im Fach">
            <a:extLst>
              <a:ext uri="{FF2B5EF4-FFF2-40B4-BE49-F238E27FC236}">
                <a16:creationId xmlns:a16="http://schemas.microsoft.com/office/drawing/2014/main" id="{CD67EF20-CD95-B494-5CF3-0EBEA453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357118"/>
            <a:ext cx="6389346" cy="41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2" name="Group 615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15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98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60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Surrealismus</vt:lpstr>
      <vt:lpstr>Agenda</vt:lpstr>
      <vt:lpstr>Definition &amp; Ursprung</vt:lpstr>
      <vt:lpstr>Motive</vt:lpstr>
      <vt:lpstr>Merkmale</vt:lpstr>
      <vt:lpstr>Vertreter</vt:lpstr>
      <vt:lpstr>Methodiken</vt:lpstr>
      <vt:lpstr>Paranoisch-kritischer Surrealismus</vt:lpstr>
      <vt:lpstr>Absoluter Realismus</vt:lpstr>
      <vt:lpstr>Maltechniken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McFife</dc:creator>
  <cp:lastModifiedBy>Lukas Buchinger</cp:lastModifiedBy>
  <cp:revision>2</cp:revision>
  <dcterms:created xsi:type="dcterms:W3CDTF">2025-03-11T06:54:28Z</dcterms:created>
  <dcterms:modified xsi:type="dcterms:W3CDTF">2025-03-19T09:41:21Z</dcterms:modified>
</cp:coreProperties>
</file>