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56BEF-89F1-710A-795C-2E865E3A6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0E0E13-C3ED-4B4B-39CC-E237F82A2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91A4C-4184-C5BD-CB8B-02EF2588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7559-1EC6-4CF2-904B-7B95B5AB0FA2}" type="datetimeFigureOut">
              <a:rPr lang="de-AT" smtClean="0"/>
              <a:t>03.12.2024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1D60FB-B442-AD0B-7D83-8D65EC7C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DD1282-AB0C-FC4C-799B-1AE00075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0EA-0371-4C21-A181-3056114BA0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822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A375A-B239-281F-BDB2-FB424C0D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1E0EF2-663A-EF1D-13A8-8E6CD9F85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421CC0-0689-DE30-F75D-47F483BF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7559-1EC6-4CF2-904B-7B95B5AB0FA2}" type="datetimeFigureOut">
              <a:rPr lang="de-AT" smtClean="0"/>
              <a:t>03.12.2024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2217D8-A7C3-5838-6A32-C3D38F7E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E082E0-82C7-7342-DC30-549DD51F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0EA-0371-4C21-A181-3056114BA0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925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A5F466-996D-044B-729D-79BCC50D1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0AA9DA-F77C-4DFC-85D8-9A6E61E33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41DB31-8570-7EE0-51D3-045B5F03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7559-1EC6-4CF2-904B-7B95B5AB0FA2}" type="datetimeFigureOut">
              <a:rPr lang="de-AT" smtClean="0"/>
              <a:t>03.12.2024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80F452-8252-6675-0200-8775BC17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C4AFFB-52A3-A062-3989-7AF71CAF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0EA-0371-4C21-A181-3056114BA0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534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741D8-9655-AFDC-E376-0E65D941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4DF029-54E7-59FA-365B-53EBD2DF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A876E2-752A-1E37-1615-15AE4625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7559-1EC6-4CF2-904B-7B95B5AB0FA2}" type="datetimeFigureOut">
              <a:rPr lang="de-AT" smtClean="0"/>
              <a:t>03.12.2024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D0806B-C8E8-0306-7BB4-99245BBB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007B2E-24ED-DA16-41B8-B0E99B49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0EA-0371-4C21-A181-3056114BA0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86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ED2DE-EC8A-D14A-C64A-D832C022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4A09C5-E4F6-0FA4-02BB-5010AA73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C97C38-9BF5-ADCB-D590-8DB578A7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7559-1EC6-4CF2-904B-7B95B5AB0FA2}" type="datetimeFigureOut">
              <a:rPr lang="de-AT" smtClean="0"/>
              <a:t>03.12.2024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0B8D48-AA91-6ADE-9845-666D7E17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E161ED-0A33-FEA3-E26B-B941D239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0EA-0371-4C21-A181-3056114BA0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20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43049-5F66-886F-94CB-ECCE2038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5C924D-86E6-508D-4F02-3CA38F436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D051B1-AC10-9C35-FDC5-9CB61A0BD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05F486-CC14-D208-3685-3425EBBB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7559-1EC6-4CF2-904B-7B95B5AB0FA2}" type="datetimeFigureOut">
              <a:rPr lang="de-AT" smtClean="0"/>
              <a:t>03.12.2024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C81A2B-30EF-9375-1F4B-B85B2C13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573700-EC5B-AF2F-1A82-64D1D3DD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0EA-0371-4C21-A181-3056114BA0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222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CA3AB-27C6-B6EC-C0D8-68991754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4120C8-007E-47F3-3161-1231461EF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3FC031-8FC2-E297-14A2-E6B89B3FA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88655E-0DB7-3659-A315-83CBA404E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45366A-F511-9632-DBB3-32BFBADD3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6EDFEF-8A57-062A-E07C-F9A183DB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7559-1EC6-4CF2-904B-7B95B5AB0FA2}" type="datetimeFigureOut">
              <a:rPr lang="de-AT" smtClean="0"/>
              <a:t>03.12.2024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AAEB61-32AE-2A94-3A0C-746B44CE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BB8236-030A-0F40-FB62-D40274A4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0EA-0371-4C21-A181-3056114BA0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086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419F4-CA53-8EF3-1FF2-CCF4898B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796DA0-869B-2344-68FE-502CA56F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7559-1EC6-4CF2-904B-7B95B5AB0FA2}" type="datetimeFigureOut">
              <a:rPr lang="de-AT" smtClean="0"/>
              <a:t>03.12.2024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1AE8C1-B19B-765C-16BB-4F3DEA3D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92C05-1E31-6A7E-8113-55692F38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0EA-0371-4C21-A181-3056114BA0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90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3FA92E-73D4-B658-7BE7-54F950BC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7559-1EC6-4CF2-904B-7B95B5AB0FA2}" type="datetimeFigureOut">
              <a:rPr lang="de-AT" smtClean="0"/>
              <a:t>03.12.2024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FE3F2B-D1CC-714D-11CB-E761F76D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766403-A952-1634-3F42-5E16C62E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0EA-0371-4C21-A181-3056114BA0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344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92505-D66A-AEF7-974A-C6C0C34F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BACBC7-8E63-DBDA-5C28-8CF9AB7C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20E389-8B27-6DAA-60C6-417002EF2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40DAEC-805F-5A12-82CE-6E8B6821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7559-1EC6-4CF2-904B-7B95B5AB0FA2}" type="datetimeFigureOut">
              <a:rPr lang="de-AT" smtClean="0"/>
              <a:t>03.12.2024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53E6-B407-FFFD-19FA-75AD71D1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D12589-52D0-2BB2-DB96-5FC9F095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0EA-0371-4C21-A181-3056114BA0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916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E6300-B7F6-BDD4-1C41-1E09365A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F351AF-0DC4-15D6-706C-596F26E59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E240F8-BF5A-5D6F-CD1A-8142C466D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2256F6-6143-E5BC-735A-CB575125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7559-1EC6-4CF2-904B-7B95B5AB0FA2}" type="datetimeFigureOut">
              <a:rPr lang="de-AT" smtClean="0"/>
              <a:t>03.12.2024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C34570-C59F-F94D-2A2C-AADB135A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08E177-99A5-F6E7-8129-2CCB926E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0EA-0371-4C21-A181-3056114BA0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532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51ACC1-F8E6-8228-52E4-3BFF695A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C13A3D-E550-14C9-B59D-C41A9B9A3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1FA325-D34C-78E2-7CD1-7190FFA96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6A7559-1EC6-4CF2-904B-7B95B5AB0FA2}" type="datetimeFigureOut">
              <a:rPr lang="de-AT" smtClean="0"/>
              <a:t>03.12.2024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37FAF-E20E-E22E-6245-AEDD42A7E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72A089-2E77-1F3C-DEBD-F60DEB754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330EA-0371-4C21-A181-3056114BA0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974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C5B6B-3B46-4068-DC14-D1146C53B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Buchi</a:t>
            </a:r>
            <a:r>
              <a:rPr lang="de-DE" dirty="0"/>
              <a:t> jumpt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19AC08-2CB7-7F1A-E940-F3EB38DA4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243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B700D-85A9-9F18-3696-D21645BC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85C264-7AF6-A05D-8D1C-53C990F4E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680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91D9E3-F9D3-03D5-A1EB-F7A51D5F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Team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483BB-42E5-F39C-2C2C-E042C237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157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A227A-B2F6-8653-6499-8BD6478F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Buchi</a:t>
            </a:r>
            <a:r>
              <a:rPr lang="de-DE" dirty="0"/>
              <a:t> jumpt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6EC23C-8069-C80F-FE12-79FA1D663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050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58C2A-9DE0-4164-1C77-96BDDFE0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wird es umgesetzt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ADEE0F-B496-6A2C-4822-ECC2AF7C9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973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5BD53-A789-8663-3700-16E6EB83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5313B-4DE7-BC3E-DC83-50A898A4F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518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Buchi jumpt</vt:lpstr>
      <vt:lpstr>Inhalt</vt:lpstr>
      <vt:lpstr>Unser Team</vt:lpstr>
      <vt:lpstr>Was ist Buchi jumpt</vt:lpstr>
      <vt:lpstr>Wie wird es umgesetzt</vt:lpstr>
      <vt:lpstr>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LAGLER Julian</dc:creator>
  <cp:lastModifiedBy>LAGLER Julian</cp:lastModifiedBy>
  <cp:revision>1</cp:revision>
  <dcterms:created xsi:type="dcterms:W3CDTF">2024-12-03T11:53:29Z</dcterms:created>
  <dcterms:modified xsi:type="dcterms:W3CDTF">2024-12-03T13:01:32Z</dcterms:modified>
</cp:coreProperties>
</file>