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98"/>
  </p:normalViewPr>
  <p:slideViewPr>
    <p:cSldViewPr snapToGrid="0">
      <p:cViewPr>
        <p:scale>
          <a:sx n="146" d="100"/>
          <a:sy n="146" d="100"/>
        </p:scale>
        <p:origin x="9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83F5-FB57-504F-9219-7127FCCC5E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43000"/>
            <a:ext cx="3908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5902-2816-6D43-8BC4-5F761B38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1pPr>
    <a:lvl2pPr marL="276469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2pPr>
    <a:lvl3pPr marL="552938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3pPr>
    <a:lvl4pPr marL="829407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4pPr>
    <a:lvl5pPr marL="1105875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5pPr>
    <a:lvl6pPr marL="1382344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6pPr>
    <a:lvl7pPr marL="1658813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7pPr>
    <a:lvl8pPr marL="1935282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8pPr>
    <a:lvl9pPr marL="2211751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4788" y="1143000"/>
            <a:ext cx="3908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5902-2816-6D43-8BC4-5F761B383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883861"/>
            <a:ext cx="5814457" cy="1880235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836605"/>
            <a:ext cx="5130404" cy="13039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87536"/>
            <a:ext cx="147499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87536"/>
            <a:ext cx="4339466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46420"/>
            <a:ext cx="5899964" cy="2246530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614203"/>
            <a:ext cx="5899964" cy="118139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6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437680"/>
            <a:ext cx="2907229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437680"/>
            <a:ext cx="2907229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87537"/>
            <a:ext cx="5899964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323916"/>
            <a:ext cx="2893868" cy="64883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972747"/>
            <a:ext cx="289386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323916"/>
            <a:ext cx="2908120" cy="64883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972747"/>
            <a:ext cx="290812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0045"/>
            <a:ext cx="2206252" cy="126015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777598"/>
            <a:ext cx="3463022" cy="3837980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620202"/>
            <a:ext cx="2206252" cy="3001626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0045"/>
            <a:ext cx="2206252" cy="126015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777598"/>
            <a:ext cx="3463022" cy="3837980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620202"/>
            <a:ext cx="2206252" cy="3001626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87537"/>
            <a:ext cx="58999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437680"/>
            <a:ext cx="58999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005627"/>
            <a:ext cx="153912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9FA6E-2637-8145-AD4C-8604F5888EB6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005627"/>
            <a:ext cx="230868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005627"/>
            <a:ext cx="153912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DE54B-EF0E-CC42-AA76-55AA9604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oup of different colored bars&#10;&#10;AI-generated content may be incorrect.">
            <a:extLst>
              <a:ext uri="{FF2B5EF4-FFF2-40B4-BE49-F238E27FC236}">
                <a16:creationId xmlns:a16="http://schemas.microsoft.com/office/drawing/2014/main" id="{AC8E6710-B4B3-88C1-E856-B1DAE04C64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" y="0"/>
            <a:ext cx="6832600" cy="5397500"/>
          </a:xfrm>
          <a:prstGeom prst="rect">
            <a:avLst/>
          </a:prstGeom>
        </p:spPr>
      </p:pic>
      <p:pic>
        <p:nvPicPr>
          <p:cNvPr id="8" name="Graphic 7" descr="Dim (Medium Sun) with solid fill">
            <a:extLst>
              <a:ext uri="{FF2B5EF4-FFF2-40B4-BE49-F238E27FC236}">
                <a16:creationId xmlns:a16="http://schemas.microsoft.com/office/drawing/2014/main" id="{3291CBF2-EB19-C375-45D7-8988E4CB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5387" y="249750"/>
            <a:ext cx="318447" cy="318447"/>
          </a:xfrm>
          <a:prstGeom prst="rect">
            <a:avLst/>
          </a:prstGeom>
        </p:spPr>
      </p:pic>
      <p:pic>
        <p:nvPicPr>
          <p:cNvPr id="10" name="Graphic 9" descr="Dim (Medium Sun) with solid fill">
            <a:extLst>
              <a:ext uri="{FF2B5EF4-FFF2-40B4-BE49-F238E27FC236}">
                <a16:creationId xmlns:a16="http://schemas.microsoft.com/office/drawing/2014/main" id="{FCDABCAA-B6CD-1359-F972-88EC1DC8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0643" y="249749"/>
            <a:ext cx="318447" cy="318447"/>
          </a:xfrm>
          <a:prstGeom prst="rect">
            <a:avLst/>
          </a:prstGeom>
        </p:spPr>
      </p:pic>
      <p:pic>
        <p:nvPicPr>
          <p:cNvPr id="12" name="Graphic 11" descr="Moon with solid fill">
            <a:extLst>
              <a:ext uri="{FF2B5EF4-FFF2-40B4-BE49-F238E27FC236}">
                <a16:creationId xmlns:a16="http://schemas.microsoft.com/office/drawing/2014/main" id="{375044BD-0139-A254-FEA7-722657DC6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3729" y="299427"/>
            <a:ext cx="248582" cy="248582"/>
          </a:xfrm>
          <a:prstGeom prst="rect">
            <a:avLst/>
          </a:prstGeom>
        </p:spPr>
      </p:pic>
      <p:pic>
        <p:nvPicPr>
          <p:cNvPr id="13" name="Graphic 12" descr="Moon with solid fill">
            <a:extLst>
              <a:ext uri="{FF2B5EF4-FFF2-40B4-BE49-F238E27FC236}">
                <a16:creationId xmlns:a16="http://schemas.microsoft.com/office/drawing/2014/main" id="{1828045B-7D01-2426-D1E5-66DCD168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7966" y="299427"/>
            <a:ext cx="248582" cy="24858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232D948-98C1-5185-13CD-4D896661C5DF}"/>
              </a:ext>
            </a:extLst>
          </p:cNvPr>
          <p:cNvSpPr>
            <a:spLocks/>
          </p:cNvSpPr>
          <p:nvPr/>
        </p:nvSpPr>
        <p:spPr>
          <a:xfrm>
            <a:off x="2795657" y="3059016"/>
            <a:ext cx="133200" cy="1332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3C726C-5326-A966-1817-CAF22BB6FD17}"/>
              </a:ext>
            </a:extLst>
          </p:cNvPr>
          <p:cNvSpPr>
            <a:spLocks/>
          </p:cNvSpPr>
          <p:nvPr/>
        </p:nvSpPr>
        <p:spPr>
          <a:xfrm>
            <a:off x="6133709" y="3059016"/>
            <a:ext cx="133200" cy="133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7D4847-1ACF-D129-1868-EBB3B088B087}"/>
              </a:ext>
            </a:extLst>
          </p:cNvPr>
          <p:cNvSpPr>
            <a:spLocks/>
          </p:cNvSpPr>
          <p:nvPr/>
        </p:nvSpPr>
        <p:spPr>
          <a:xfrm>
            <a:off x="465410" y="3059016"/>
            <a:ext cx="133200" cy="133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725101-040F-7126-EA2F-AEE352BFC5D3}"/>
              </a:ext>
            </a:extLst>
          </p:cNvPr>
          <p:cNvSpPr>
            <a:spLocks/>
          </p:cNvSpPr>
          <p:nvPr/>
        </p:nvSpPr>
        <p:spPr>
          <a:xfrm>
            <a:off x="3810841" y="3059016"/>
            <a:ext cx="133200" cy="133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868818-1D1B-825B-4659-140DD84AD2AB}"/>
              </a:ext>
            </a:extLst>
          </p:cNvPr>
          <p:cNvGrpSpPr/>
          <p:nvPr/>
        </p:nvGrpSpPr>
        <p:grpSpPr>
          <a:xfrm>
            <a:off x="1176995" y="3058327"/>
            <a:ext cx="135092" cy="134578"/>
            <a:chOff x="2400215" y="3066670"/>
            <a:chExt cx="135092" cy="1345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07C1B2-95FD-ABF8-3F83-A3E539D2535B}"/>
                </a:ext>
              </a:extLst>
            </p:cNvPr>
            <p:cNvSpPr>
              <a:spLocks/>
            </p:cNvSpPr>
            <p:nvPr/>
          </p:nvSpPr>
          <p:spPr>
            <a:xfrm>
              <a:off x="2402107" y="3068048"/>
              <a:ext cx="133200" cy="1332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FCDF4F4E-F299-9EBC-28E2-292E4F6AA802}"/>
                </a:ext>
              </a:extLst>
            </p:cNvPr>
            <p:cNvSpPr>
              <a:spLocks/>
            </p:cNvSpPr>
            <p:nvPr/>
          </p:nvSpPr>
          <p:spPr>
            <a:xfrm rot="158188">
              <a:off x="2400215" y="3066670"/>
              <a:ext cx="74529" cy="133316"/>
            </a:xfrm>
            <a:custGeom>
              <a:avLst/>
              <a:gdLst>
                <a:gd name="connsiteX0" fmla="*/ 0 w 133200"/>
                <a:gd name="connsiteY0" fmla="*/ 66600 h 133200"/>
                <a:gd name="connsiteX1" fmla="*/ 66600 w 133200"/>
                <a:gd name="connsiteY1" fmla="*/ 0 h 133200"/>
                <a:gd name="connsiteX2" fmla="*/ 133200 w 133200"/>
                <a:gd name="connsiteY2" fmla="*/ 66600 h 133200"/>
                <a:gd name="connsiteX3" fmla="*/ 66600 w 133200"/>
                <a:gd name="connsiteY3" fmla="*/ 133200 h 133200"/>
                <a:gd name="connsiteX4" fmla="*/ 0 w 133200"/>
                <a:gd name="connsiteY4" fmla="*/ 66600 h 133200"/>
                <a:gd name="connsiteX0" fmla="*/ 0 w 72621"/>
                <a:gd name="connsiteY0" fmla="*/ 66609 h 133219"/>
                <a:gd name="connsiteX1" fmla="*/ 66600 w 72621"/>
                <a:gd name="connsiteY1" fmla="*/ 9 h 133219"/>
                <a:gd name="connsiteX2" fmla="*/ 69492 w 72621"/>
                <a:gd name="connsiteY2" fmla="*/ 70356 h 133219"/>
                <a:gd name="connsiteX3" fmla="*/ 66600 w 72621"/>
                <a:gd name="connsiteY3" fmla="*/ 133209 h 133219"/>
                <a:gd name="connsiteX4" fmla="*/ 0 w 72621"/>
                <a:gd name="connsiteY4" fmla="*/ 66609 h 133219"/>
                <a:gd name="connsiteX0" fmla="*/ 0 w 76025"/>
                <a:gd name="connsiteY0" fmla="*/ 69776 h 133201"/>
                <a:gd name="connsiteX1" fmla="*/ 69775 w 76025"/>
                <a:gd name="connsiteY1" fmla="*/ 1 h 133201"/>
                <a:gd name="connsiteX2" fmla="*/ 72667 w 76025"/>
                <a:gd name="connsiteY2" fmla="*/ 70348 h 133201"/>
                <a:gd name="connsiteX3" fmla="*/ 69775 w 76025"/>
                <a:gd name="connsiteY3" fmla="*/ 133201 h 133201"/>
                <a:gd name="connsiteX4" fmla="*/ 0 w 76025"/>
                <a:gd name="connsiteY4" fmla="*/ 69776 h 133201"/>
                <a:gd name="connsiteX0" fmla="*/ 921 w 76946"/>
                <a:gd name="connsiteY0" fmla="*/ 69776 h 133201"/>
                <a:gd name="connsiteX1" fmla="*/ 70696 w 76946"/>
                <a:gd name="connsiteY1" fmla="*/ 1 h 133201"/>
                <a:gd name="connsiteX2" fmla="*/ 73588 w 76946"/>
                <a:gd name="connsiteY2" fmla="*/ 70348 h 133201"/>
                <a:gd name="connsiteX3" fmla="*/ 70696 w 76946"/>
                <a:gd name="connsiteY3" fmla="*/ 133201 h 133201"/>
                <a:gd name="connsiteX4" fmla="*/ 921 w 76946"/>
                <a:gd name="connsiteY4" fmla="*/ 69776 h 133201"/>
                <a:gd name="connsiteX0" fmla="*/ 120 w 76145"/>
                <a:gd name="connsiteY0" fmla="*/ 69776 h 133201"/>
                <a:gd name="connsiteX1" fmla="*/ 69895 w 76145"/>
                <a:gd name="connsiteY1" fmla="*/ 1 h 133201"/>
                <a:gd name="connsiteX2" fmla="*/ 72787 w 76145"/>
                <a:gd name="connsiteY2" fmla="*/ 70348 h 133201"/>
                <a:gd name="connsiteX3" fmla="*/ 69895 w 76145"/>
                <a:gd name="connsiteY3" fmla="*/ 133201 h 133201"/>
                <a:gd name="connsiteX4" fmla="*/ 120 w 76145"/>
                <a:gd name="connsiteY4" fmla="*/ 69776 h 133201"/>
                <a:gd name="connsiteX0" fmla="*/ 122 w 82345"/>
                <a:gd name="connsiteY0" fmla="*/ 69776 h 133201"/>
                <a:gd name="connsiteX1" fmla="*/ 69897 w 82345"/>
                <a:gd name="connsiteY1" fmla="*/ 1 h 133201"/>
                <a:gd name="connsiteX2" fmla="*/ 82314 w 82345"/>
                <a:gd name="connsiteY2" fmla="*/ 70348 h 133201"/>
                <a:gd name="connsiteX3" fmla="*/ 69897 w 82345"/>
                <a:gd name="connsiteY3" fmla="*/ 133201 h 133201"/>
                <a:gd name="connsiteX4" fmla="*/ 122 w 82345"/>
                <a:gd name="connsiteY4" fmla="*/ 69776 h 133201"/>
                <a:gd name="connsiteX0" fmla="*/ 118 w 74045"/>
                <a:gd name="connsiteY0" fmla="*/ 69819 h 133256"/>
                <a:gd name="connsiteX1" fmla="*/ 69893 w 74045"/>
                <a:gd name="connsiteY1" fmla="*/ 44 h 133256"/>
                <a:gd name="connsiteX2" fmla="*/ 66435 w 74045"/>
                <a:gd name="connsiteY2" fmla="*/ 73566 h 133256"/>
                <a:gd name="connsiteX3" fmla="*/ 69893 w 74045"/>
                <a:gd name="connsiteY3" fmla="*/ 133244 h 133256"/>
                <a:gd name="connsiteX4" fmla="*/ 118 w 74045"/>
                <a:gd name="connsiteY4" fmla="*/ 69819 h 133256"/>
                <a:gd name="connsiteX0" fmla="*/ 120 w 77670"/>
                <a:gd name="connsiteY0" fmla="*/ 69900 h 133370"/>
                <a:gd name="connsiteX1" fmla="*/ 69895 w 77670"/>
                <a:gd name="connsiteY1" fmla="*/ 125 h 133370"/>
                <a:gd name="connsiteX2" fmla="*/ 75962 w 77670"/>
                <a:gd name="connsiteY2" fmla="*/ 76822 h 133370"/>
                <a:gd name="connsiteX3" fmla="*/ 69895 w 77670"/>
                <a:gd name="connsiteY3" fmla="*/ 133325 h 133370"/>
                <a:gd name="connsiteX4" fmla="*/ 120 w 77670"/>
                <a:gd name="connsiteY4" fmla="*/ 69900 h 133370"/>
                <a:gd name="connsiteX0" fmla="*/ 105 w 77655"/>
                <a:gd name="connsiteY0" fmla="*/ 69846 h 133316"/>
                <a:gd name="connsiteX1" fmla="*/ 69880 w 77655"/>
                <a:gd name="connsiteY1" fmla="*/ 71 h 133316"/>
                <a:gd name="connsiteX2" fmla="*/ 75947 w 77655"/>
                <a:gd name="connsiteY2" fmla="*/ 76768 h 133316"/>
                <a:gd name="connsiteX3" fmla="*/ 69880 w 77655"/>
                <a:gd name="connsiteY3" fmla="*/ 133271 h 133316"/>
                <a:gd name="connsiteX4" fmla="*/ 105 w 77655"/>
                <a:gd name="connsiteY4" fmla="*/ 69846 h 13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5" h="133316">
                  <a:moveTo>
                    <a:pt x="105" y="69846"/>
                  </a:moveTo>
                  <a:cubicBezTo>
                    <a:pt x="-3070" y="4489"/>
                    <a:pt x="67165" y="2092"/>
                    <a:pt x="69880" y="71"/>
                  </a:cubicBezTo>
                  <a:cubicBezTo>
                    <a:pt x="72595" y="-1950"/>
                    <a:pt x="75947" y="39986"/>
                    <a:pt x="75947" y="76768"/>
                  </a:cubicBezTo>
                  <a:cubicBezTo>
                    <a:pt x="75947" y="113550"/>
                    <a:pt x="82520" y="134425"/>
                    <a:pt x="69880" y="133271"/>
                  </a:cubicBezTo>
                  <a:cubicBezTo>
                    <a:pt x="57240" y="132117"/>
                    <a:pt x="3280" y="135203"/>
                    <a:pt x="105" y="6984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C7B1D3-772A-5279-2DF9-CA382118E71C}"/>
              </a:ext>
            </a:extLst>
          </p:cNvPr>
          <p:cNvGrpSpPr/>
          <p:nvPr/>
        </p:nvGrpSpPr>
        <p:grpSpPr>
          <a:xfrm>
            <a:off x="4507570" y="3058327"/>
            <a:ext cx="135092" cy="134578"/>
            <a:chOff x="2400215" y="3066670"/>
            <a:chExt cx="135092" cy="13457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10B2B0-289B-8C41-19B1-653BE4289D24}"/>
                </a:ext>
              </a:extLst>
            </p:cNvPr>
            <p:cNvSpPr>
              <a:spLocks/>
            </p:cNvSpPr>
            <p:nvPr/>
          </p:nvSpPr>
          <p:spPr>
            <a:xfrm>
              <a:off x="2402107" y="3068048"/>
              <a:ext cx="133200" cy="1332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89419679-7B8C-1207-F01C-69ECE3E927EF}"/>
                </a:ext>
              </a:extLst>
            </p:cNvPr>
            <p:cNvSpPr>
              <a:spLocks/>
            </p:cNvSpPr>
            <p:nvPr/>
          </p:nvSpPr>
          <p:spPr>
            <a:xfrm rot="158188">
              <a:off x="2400215" y="3066670"/>
              <a:ext cx="74529" cy="133316"/>
            </a:xfrm>
            <a:custGeom>
              <a:avLst/>
              <a:gdLst>
                <a:gd name="connsiteX0" fmla="*/ 0 w 133200"/>
                <a:gd name="connsiteY0" fmla="*/ 66600 h 133200"/>
                <a:gd name="connsiteX1" fmla="*/ 66600 w 133200"/>
                <a:gd name="connsiteY1" fmla="*/ 0 h 133200"/>
                <a:gd name="connsiteX2" fmla="*/ 133200 w 133200"/>
                <a:gd name="connsiteY2" fmla="*/ 66600 h 133200"/>
                <a:gd name="connsiteX3" fmla="*/ 66600 w 133200"/>
                <a:gd name="connsiteY3" fmla="*/ 133200 h 133200"/>
                <a:gd name="connsiteX4" fmla="*/ 0 w 133200"/>
                <a:gd name="connsiteY4" fmla="*/ 66600 h 133200"/>
                <a:gd name="connsiteX0" fmla="*/ 0 w 72621"/>
                <a:gd name="connsiteY0" fmla="*/ 66609 h 133219"/>
                <a:gd name="connsiteX1" fmla="*/ 66600 w 72621"/>
                <a:gd name="connsiteY1" fmla="*/ 9 h 133219"/>
                <a:gd name="connsiteX2" fmla="*/ 69492 w 72621"/>
                <a:gd name="connsiteY2" fmla="*/ 70356 h 133219"/>
                <a:gd name="connsiteX3" fmla="*/ 66600 w 72621"/>
                <a:gd name="connsiteY3" fmla="*/ 133209 h 133219"/>
                <a:gd name="connsiteX4" fmla="*/ 0 w 72621"/>
                <a:gd name="connsiteY4" fmla="*/ 66609 h 133219"/>
                <a:gd name="connsiteX0" fmla="*/ 0 w 76025"/>
                <a:gd name="connsiteY0" fmla="*/ 69776 h 133201"/>
                <a:gd name="connsiteX1" fmla="*/ 69775 w 76025"/>
                <a:gd name="connsiteY1" fmla="*/ 1 h 133201"/>
                <a:gd name="connsiteX2" fmla="*/ 72667 w 76025"/>
                <a:gd name="connsiteY2" fmla="*/ 70348 h 133201"/>
                <a:gd name="connsiteX3" fmla="*/ 69775 w 76025"/>
                <a:gd name="connsiteY3" fmla="*/ 133201 h 133201"/>
                <a:gd name="connsiteX4" fmla="*/ 0 w 76025"/>
                <a:gd name="connsiteY4" fmla="*/ 69776 h 133201"/>
                <a:gd name="connsiteX0" fmla="*/ 921 w 76946"/>
                <a:gd name="connsiteY0" fmla="*/ 69776 h 133201"/>
                <a:gd name="connsiteX1" fmla="*/ 70696 w 76946"/>
                <a:gd name="connsiteY1" fmla="*/ 1 h 133201"/>
                <a:gd name="connsiteX2" fmla="*/ 73588 w 76946"/>
                <a:gd name="connsiteY2" fmla="*/ 70348 h 133201"/>
                <a:gd name="connsiteX3" fmla="*/ 70696 w 76946"/>
                <a:gd name="connsiteY3" fmla="*/ 133201 h 133201"/>
                <a:gd name="connsiteX4" fmla="*/ 921 w 76946"/>
                <a:gd name="connsiteY4" fmla="*/ 69776 h 133201"/>
                <a:gd name="connsiteX0" fmla="*/ 120 w 76145"/>
                <a:gd name="connsiteY0" fmla="*/ 69776 h 133201"/>
                <a:gd name="connsiteX1" fmla="*/ 69895 w 76145"/>
                <a:gd name="connsiteY1" fmla="*/ 1 h 133201"/>
                <a:gd name="connsiteX2" fmla="*/ 72787 w 76145"/>
                <a:gd name="connsiteY2" fmla="*/ 70348 h 133201"/>
                <a:gd name="connsiteX3" fmla="*/ 69895 w 76145"/>
                <a:gd name="connsiteY3" fmla="*/ 133201 h 133201"/>
                <a:gd name="connsiteX4" fmla="*/ 120 w 76145"/>
                <a:gd name="connsiteY4" fmla="*/ 69776 h 133201"/>
                <a:gd name="connsiteX0" fmla="*/ 122 w 82345"/>
                <a:gd name="connsiteY0" fmla="*/ 69776 h 133201"/>
                <a:gd name="connsiteX1" fmla="*/ 69897 w 82345"/>
                <a:gd name="connsiteY1" fmla="*/ 1 h 133201"/>
                <a:gd name="connsiteX2" fmla="*/ 82314 w 82345"/>
                <a:gd name="connsiteY2" fmla="*/ 70348 h 133201"/>
                <a:gd name="connsiteX3" fmla="*/ 69897 w 82345"/>
                <a:gd name="connsiteY3" fmla="*/ 133201 h 133201"/>
                <a:gd name="connsiteX4" fmla="*/ 122 w 82345"/>
                <a:gd name="connsiteY4" fmla="*/ 69776 h 133201"/>
                <a:gd name="connsiteX0" fmla="*/ 118 w 74045"/>
                <a:gd name="connsiteY0" fmla="*/ 69819 h 133256"/>
                <a:gd name="connsiteX1" fmla="*/ 69893 w 74045"/>
                <a:gd name="connsiteY1" fmla="*/ 44 h 133256"/>
                <a:gd name="connsiteX2" fmla="*/ 66435 w 74045"/>
                <a:gd name="connsiteY2" fmla="*/ 73566 h 133256"/>
                <a:gd name="connsiteX3" fmla="*/ 69893 w 74045"/>
                <a:gd name="connsiteY3" fmla="*/ 133244 h 133256"/>
                <a:gd name="connsiteX4" fmla="*/ 118 w 74045"/>
                <a:gd name="connsiteY4" fmla="*/ 69819 h 133256"/>
                <a:gd name="connsiteX0" fmla="*/ 120 w 77670"/>
                <a:gd name="connsiteY0" fmla="*/ 69900 h 133370"/>
                <a:gd name="connsiteX1" fmla="*/ 69895 w 77670"/>
                <a:gd name="connsiteY1" fmla="*/ 125 h 133370"/>
                <a:gd name="connsiteX2" fmla="*/ 75962 w 77670"/>
                <a:gd name="connsiteY2" fmla="*/ 76822 h 133370"/>
                <a:gd name="connsiteX3" fmla="*/ 69895 w 77670"/>
                <a:gd name="connsiteY3" fmla="*/ 133325 h 133370"/>
                <a:gd name="connsiteX4" fmla="*/ 120 w 77670"/>
                <a:gd name="connsiteY4" fmla="*/ 69900 h 133370"/>
                <a:gd name="connsiteX0" fmla="*/ 105 w 77655"/>
                <a:gd name="connsiteY0" fmla="*/ 69846 h 133316"/>
                <a:gd name="connsiteX1" fmla="*/ 69880 w 77655"/>
                <a:gd name="connsiteY1" fmla="*/ 71 h 133316"/>
                <a:gd name="connsiteX2" fmla="*/ 75947 w 77655"/>
                <a:gd name="connsiteY2" fmla="*/ 76768 h 133316"/>
                <a:gd name="connsiteX3" fmla="*/ 69880 w 77655"/>
                <a:gd name="connsiteY3" fmla="*/ 133271 h 133316"/>
                <a:gd name="connsiteX4" fmla="*/ 105 w 77655"/>
                <a:gd name="connsiteY4" fmla="*/ 69846 h 13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5" h="133316">
                  <a:moveTo>
                    <a:pt x="105" y="69846"/>
                  </a:moveTo>
                  <a:cubicBezTo>
                    <a:pt x="-3070" y="4489"/>
                    <a:pt x="67165" y="2092"/>
                    <a:pt x="69880" y="71"/>
                  </a:cubicBezTo>
                  <a:cubicBezTo>
                    <a:pt x="72595" y="-1950"/>
                    <a:pt x="75947" y="39986"/>
                    <a:pt x="75947" y="76768"/>
                  </a:cubicBezTo>
                  <a:cubicBezTo>
                    <a:pt x="75947" y="113550"/>
                    <a:pt x="82520" y="134425"/>
                    <a:pt x="69880" y="133271"/>
                  </a:cubicBezTo>
                  <a:cubicBezTo>
                    <a:pt x="57240" y="132117"/>
                    <a:pt x="3280" y="135203"/>
                    <a:pt x="105" y="6984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B6F7035-2DE1-D8E7-2104-ADC61121821E}"/>
              </a:ext>
            </a:extLst>
          </p:cNvPr>
          <p:cNvSpPr txBox="1"/>
          <p:nvPr/>
        </p:nvSpPr>
        <p:spPr>
          <a:xfrm>
            <a:off x="465410" y="-363"/>
            <a:ext cx="2501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Fish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7B6310-0ECA-0413-EDBF-CB55515A508A}"/>
              </a:ext>
            </a:extLst>
          </p:cNvPr>
          <p:cNvSpPr txBox="1"/>
          <p:nvPr/>
        </p:nvSpPr>
        <p:spPr>
          <a:xfrm>
            <a:off x="3810841" y="3426"/>
            <a:ext cx="2501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Cephalopods</a:t>
            </a:r>
          </a:p>
        </p:txBody>
      </p:sp>
    </p:spTree>
    <p:extLst>
      <p:ext uri="{BB962C8B-B14F-4D97-AF65-F5344CB8AC3E}">
        <p14:creationId xmlns:p14="http://schemas.microsoft.com/office/powerpoint/2010/main" val="201260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2</cp:revision>
  <dcterms:created xsi:type="dcterms:W3CDTF">2025-08-27T04:06:31Z</dcterms:created>
  <dcterms:modified xsi:type="dcterms:W3CDTF">2025-08-27T04:54:45Z</dcterms:modified>
</cp:coreProperties>
</file>