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40538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1E1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13" d="100"/>
          <a:sy n="113" d="100"/>
        </p:scale>
        <p:origin x="2864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414125"/>
            <a:ext cx="5814457" cy="3008266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4538401"/>
            <a:ext cx="5130404" cy="2086184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44E9-7CCD-4442-AA33-3E74C6F30CDD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6BD5-5F0B-8247-AEF0-91C71DC8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44E9-7CCD-4442-AA33-3E74C6F30CDD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6BD5-5F0B-8247-AEF0-91C71DC8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9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460041"/>
            <a:ext cx="1474991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460041"/>
            <a:ext cx="4339466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44E9-7CCD-4442-AA33-3E74C6F30CDD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6BD5-5F0B-8247-AEF0-91C71DC8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2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44E9-7CCD-4442-AA33-3E74C6F30CDD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6BD5-5F0B-8247-AEF0-91C71DC8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4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154193"/>
            <a:ext cx="5899964" cy="3594317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5782513"/>
            <a:ext cx="5899964" cy="1890166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>
                    <a:tint val="82000"/>
                  </a:schemeClr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82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82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44E9-7CCD-4442-AA33-3E74C6F30CDD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6BD5-5F0B-8247-AEF0-91C71DC8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2300203"/>
            <a:ext cx="2907229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2300203"/>
            <a:ext cx="2907229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44E9-7CCD-4442-AA33-3E74C6F30CDD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6BD5-5F0B-8247-AEF0-91C71DC8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60043"/>
            <a:ext cx="5899964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2118188"/>
            <a:ext cx="2893868" cy="103809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3156278"/>
            <a:ext cx="2893868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2118188"/>
            <a:ext cx="2908120" cy="103809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3156278"/>
            <a:ext cx="290812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44E9-7CCD-4442-AA33-3E74C6F30CDD}" type="datetimeFigureOut">
              <a:rPr lang="en-US" smtClean="0"/>
              <a:t>8/28/25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6BD5-5F0B-8247-AEF0-91C71DC8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4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44E9-7CCD-4442-AA33-3E74C6F30CDD}" type="datetimeFigureOut">
              <a:rPr lang="en-US" smtClean="0"/>
              <a:t>8/28/25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6BD5-5F0B-8247-AEF0-91C71DC8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5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44E9-7CCD-4442-AA33-3E74C6F30CDD}" type="datetimeFigureOut">
              <a:rPr lang="en-US" smtClean="0"/>
              <a:t>8/28/25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6BD5-5F0B-8247-AEF0-91C71DC8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9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576051"/>
            <a:ext cx="2206252" cy="2016178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1244112"/>
            <a:ext cx="3463022" cy="6140542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592229"/>
            <a:ext cx="2206252" cy="4802425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44E9-7CCD-4442-AA33-3E74C6F30CDD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6BD5-5F0B-8247-AEF0-91C71DC8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6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576051"/>
            <a:ext cx="2206252" cy="2016178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1244112"/>
            <a:ext cx="3463022" cy="6140542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592229"/>
            <a:ext cx="2206252" cy="4802425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44E9-7CCD-4442-AA33-3E74C6F30CDD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6BD5-5F0B-8247-AEF0-91C71DC8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460043"/>
            <a:ext cx="5899964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2300203"/>
            <a:ext cx="5899964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8008709"/>
            <a:ext cx="1539121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5244E9-7CCD-4442-AA33-3E74C6F30CDD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8008709"/>
            <a:ext cx="230868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8008709"/>
            <a:ext cx="1539121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066BD5-5F0B-8247-AEF0-91C71DC8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3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phs showing different sizes of lines&#10;&#10;AI-generated content may be incorrect.">
            <a:extLst>
              <a:ext uri="{FF2B5EF4-FFF2-40B4-BE49-F238E27FC236}">
                <a16:creationId xmlns:a16="http://schemas.microsoft.com/office/drawing/2014/main" id="{2CB63423-E1BF-1C4B-8DBF-CA0263FEC59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" y="2381"/>
            <a:ext cx="6832600" cy="8636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8922F6-096B-30EF-E920-2027DD6EB12D}"/>
              </a:ext>
            </a:extLst>
          </p:cNvPr>
          <p:cNvSpPr>
            <a:spLocks noChangeAspect="1"/>
          </p:cNvSpPr>
          <p:nvPr/>
        </p:nvSpPr>
        <p:spPr>
          <a:xfrm>
            <a:off x="3186269" y="210510"/>
            <a:ext cx="234000" cy="234000"/>
          </a:xfrm>
          <a:prstGeom prst="rect">
            <a:avLst/>
          </a:prstGeom>
          <a:solidFill>
            <a:schemeClr val="bg2">
              <a:alpha val="4902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42DD18-A272-6095-8FEB-89329ACD74F9}"/>
              </a:ext>
            </a:extLst>
          </p:cNvPr>
          <p:cNvSpPr txBox="1"/>
          <p:nvPr/>
        </p:nvSpPr>
        <p:spPr>
          <a:xfrm>
            <a:off x="3132000" y="193672"/>
            <a:ext cx="36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07539C-E4F8-4FB2-6C95-C2A271DD155A}"/>
              </a:ext>
            </a:extLst>
          </p:cNvPr>
          <p:cNvGrpSpPr/>
          <p:nvPr/>
        </p:nvGrpSpPr>
        <p:grpSpPr>
          <a:xfrm>
            <a:off x="3087889" y="3523987"/>
            <a:ext cx="360000" cy="360000"/>
            <a:chOff x="3087889" y="3523987"/>
            <a:chExt cx="360000" cy="36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79A68A-E9C2-AA76-6EEA-0423DB25D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2158" y="3540825"/>
              <a:ext cx="234000" cy="234000"/>
            </a:xfrm>
            <a:prstGeom prst="rect">
              <a:avLst/>
            </a:prstGeom>
            <a:solidFill>
              <a:schemeClr val="bg2"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B6DE3F-1123-DE72-06BC-B15882C1AF4C}"/>
                </a:ext>
              </a:extLst>
            </p:cNvPr>
            <p:cNvSpPr txBox="1"/>
            <p:nvPr/>
          </p:nvSpPr>
          <p:spPr>
            <a:xfrm>
              <a:off x="3087889" y="3523987"/>
              <a:ext cx="360000" cy="360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*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D2EFFB-AB42-5B73-7868-9D66056FDE32}"/>
              </a:ext>
            </a:extLst>
          </p:cNvPr>
          <p:cNvGrpSpPr/>
          <p:nvPr/>
        </p:nvGrpSpPr>
        <p:grpSpPr>
          <a:xfrm>
            <a:off x="6358243" y="1840092"/>
            <a:ext cx="360000" cy="360000"/>
            <a:chOff x="3087889" y="3523987"/>
            <a:chExt cx="360000" cy="36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D0FF22-5901-0F77-5CBF-93DA336E66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2158" y="3540825"/>
              <a:ext cx="234000" cy="234000"/>
            </a:xfrm>
            <a:prstGeom prst="rect">
              <a:avLst/>
            </a:prstGeom>
            <a:solidFill>
              <a:schemeClr val="bg2"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929896-41C6-D272-F50C-7B79C29B23E9}"/>
                </a:ext>
              </a:extLst>
            </p:cNvPr>
            <p:cNvSpPr txBox="1"/>
            <p:nvPr/>
          </p:nvSpPr>
          <p:spPr>
            <a:xfrm>
              <a:off x="3087889" y="3523987"/>
              <a:ext cx="360000" cy="360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*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037E6A-2B30-0DF2-C081-DB6360894C3E}"/>
              </a:ext>
            </a:extLst>
          </p:cNvPr>
          <p:cNvGrpSpPr/>
          <p:nvPr/>
        </p:nvGrpSpPr>
        <p:grpSpPr>
          <a:xfrm>
            <a:off x="2847312" y="1823386"/>
            <a:ext cx="612652" cy="430887"/>
            <a:chOff x="2799371" y="3494240"/>
            <a:chExt cx="612652" cy="43088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9E140F-2F18-59DF-CA7F-F5C5111701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5236" y="3540825"/>
              <a:ext cx="540922" cy="234000"/>
            </a:xfrm>
            <a:prstGeom prst="rect">
              <a:avLst/>
            </a:prstGeom>
            <a:solidFill>
              <a:schemeClr val="bg2"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BFBD86-77DB-6DC4-FC31-313044A7C950}"/>
                </a:ext>
              </a:extLst>
            </p:cNvPr>
            <p:cNvSpPr txBox="1"/>
            <p:nvPr/>
          </p:nvSpPr>
          <p:spPr>
            <a:xfrm>
              <a:off x="2799371" y="3494240"/>
              <a:ext cx="612652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***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D8091E-F615-A783-A0A8-43038078D9A5}"/>
              </a:ext>
            </a:extLst>
          </p:cNvPr>
          <p:cNvGrpSpPr/>
          <p:nvPr/>
        </p:nvGrpSpPr>
        <p:grpSpPr>
          <a:xfrm>
            <a:off x="6051917" y="6800671"/>
            <a:ext cx="612652" cy="430887"/>
            <a:chOff x="2799371" y="3494240"/>
            <a:chExt cx="612652" cy="43088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353B4BD-EA5A-5015-D05A-38D719B9A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5236" y="3540825"/>
              <a:ext cx="540922" cy="234000"/>
            </a:xfrm>
            <a:prstGeom prst="rect">
              <a:avLst/>
            </a:prstGeom>
            <a:solidFill>
              <a:schemeClr val="bg2"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98D783-FDF1-8648-AC7F-E3D687E9EDE3}"/>
                </a:ext>
              </a:extLst>
            </p:cNvPr>
            <p:cNvSpPr txBox="1"/>
            <p:nvPr/>
          </p:nvSpPr>
          <p:spPr>
            <a:xfrm>
              <a:off x="2799371" y="3494240"/>
              <a:ext cx="612652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***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39ACA3-553A-55A0-2A59-3245B0809BB4}"/>
              </a:ext>
            </a:extLst>
          </p:cNvPr>
          <p:cNvGrpSpPr/>
          <p:nvPr/>
        </p:nvGrpSpPr>
        <p:grpSpPr>
          <a:xfrm>
            <a:off x="3142158" y="6229092"/>
            <a:ext cx="360000" cy="1015663"/>
            <a:chOff x="3087889" y="2920755"/>
            <a:chExt cx="360000" cy="10156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BA8135B-0AD4-5083-1334-26DB332DAE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2158" y="3540825"/>
              <a:ext cx="234000" cy="234000"/>
            </a:xfrm>
            <a:prstGeom prst="rect">
              <a:avLst/>
            </a:prstGeom>
            <a:solidFill>
              <a:schemeClr val="bg2"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0E77A8-32C1-7E5B-E10C-B7BC1BD9E531}"/>
                </a:ext>
              </a:extLst>
            </p:cNvPr>
            <p:cNvSpPr txBox="1"/>
            <p:nvPr/>
          </p:nvSpPr>
          <p:spPr>
            <a:xfrm>
              <a:off x="3087889" y="2920755"/>
              <a:ext cx="360000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sz="6600" dirty="0">
                  <a:solidFill>
                    <a:srgbClr val="FF0000"/>
                  </a:solidFill>
                </a:rPr>
                <a:t>.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055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43C67-F2D8-7527-0336-3578BDFC9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graphs showing different sizes of lines&#10;&#10;AI-generated content may be incorrect.">
            <a:extLst>
              <a:ext uri="{FF2B5EF4-FFF2-40B4-BE49-F238E27FC236}">
                <a16:creationId xmlns:a16="http://schemas.microsoft.com/office/drawing/2014/main" id="{CD3DECB6-0647-6E21-68E9-D9A584EB19B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" y="2381"/>
            <a:ext cx="6832600" cy="8636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11C3F8F-5268-B86E-A6FE-23AB62F121E0}"/>
              </a:ext>
            </a:extLst>
          </p:cNvPr>
          <p:cNvGrpSpPr/>
          <p:nvPr/>
        </p:nvGrpSpPr>
        <p:grpSpPr>
          <a:xfrm>
            <a:off x="3075651" y="3669700"/>
            <a:ext cx="360000" cy="360000"/>
            <a:chOff x="3087889" y="3523987"/>
            <a:chExt cx="360000" cy="36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956200-2D14-0A9A-E1D9-7EC96FDE86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2158" y="3540825"/>
              <a:ext cx="234000" cy="234000"/>
            </a:xfrm>
            <a:prstGeom prst="rect">
              <a:avLst/>
            </a:prstGeom>
            <a:solidFill>
              <a:schemeClr val="bg2"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2469A3-ADB6-E5DB-1510-FF6DC2C5BBF2}"/>
                </a:ext>
              </a:extLst>
            </p:cNvPr>
            <p:cNvSpPr txBox="1"/>
            <p:nvPr/>
          </p:nvSpPr>
          <p:spPr>
            <a:xfrm>
              <a:off x="3087889" y="3523987"/>
              <a:ext cx="360000" cy="360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*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533D67-C404-A811-94D6-CBE52F6A58B8}"/>
              </a:ext>
            </a:extLst>
          </p:cNvPr>
          <p:cNvGrpSpPr/>
          <p:nvPr/>
        </p:nvGrpSpPr>
        <p:grpSpPr>
          <a:xfrm>
            <a:off x="6351617" y="2047417"/>
            <a:ext cx="360000" cy="360000"/>
            <a:chOff x="3087889" y="3523987"/>
            <a:chExt cx="360000" cy="36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247ED8-D1DD-438E-BFB7-37E3981333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2158" y="3540825"/>
              <a:ext cx="234000" cy="234000"/>
            </a:xfrm>
            <a:prstGeom prst="rect">
              <a:avLst/>
            </a:prstGeom>
            <a:solidFill>
              <a:schemeClr val="bg2"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C4F7DC-C626-4088-00B2-97E9A4C6D292}"/>
                </a:ext>
              </a:extLst>
            </p:cNvPr>
            <p:cNvSpPr txBox="1"/>
            <p:nvPr/>
          </p:nvSpPr>
          <p:spPr>
            <a:xfrm>
              <a:off x="3087889" y="3523987"/>
              <a:ext cx="360000" cy="360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*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B4E2EE-B256-376C-E31A-246221F2F52F}"/>
              </a:ext>
            </a:extLst>
          </p:cNvPr>
          <p:cNvGrpSpPr/>
          <p:nvPr/>
        </p:nvGrpSpPr>
        <p:grpSpPr>
          <a:xfrm>
            <a:off x="2852238" y="2027539"/>
            <a:ext cx="612652" cy="430887"/>
            <a:chOff x="2799371" y="3494240"/>
            <a:chExt cx="612652" cy="43088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BD9A91-EF66-E235-961F-8A528AA0B7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5236" y="3540825"/>
              <a:ext cx="540922" cy="234000"/>
            </a:xfrm>
            <a:prstGeom prst="rect">
              <a:avLst/>
            </a:prstGeom>
            <a:solidFill>
              <a:schemeClr val="bg2"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0A6E50-0A23-E626-D3C3-C6F4A79A124D}"/>
                </a:ext>
              </a:extLst>
            </p:cNvPr>
            <p:cNvSpPr txBox="1"/>
            <p:nvPr/>
          </p:nvSpPr>
          <p:spPr>
            <a:xfrm>
              <a:off x="2799371" y="3494240"/>
              <a:ext cx="612652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***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DA15EA-E723-ED40-5B4B-8D9F38B46C09}"/>
              </a:ext>
            </a:extLst>
          </p:cNvPr>
          <p:cNvGrpSpPr/>
          <p:nvPr/>
        </p:nvGrpSpPr>
        <p:grpSpPr>
          <a:xfrm>
            <a:off x="6058543" y="6860305"/>
            <a:ext cx="612652" cy="430887"/>
            <a:chOff x="2799371" y="3494240"/>
            <a:chExt cx="612652" cy="43088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708E547-0ECB-894A-EF64-641FB880FE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5236" y="3540825"/>
              <a:ext cx="540922" cy="234000"/>
            </a:xfrm>
            <a:prstGeom prst="rect">
              <a:avLst/>
            </a:prstGeom>
            <a:solidFill>
              <a:schemeClr val="bg2"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D910A6-B2D7-4E11-24FF-AF57AD7B3DCA}"/>
                </a:ext>
              </a:extLst>
            </p:cNvPr>
            <p:cNvSpPr txBox="1"/>
            <p:nvPr/>
          </p:nvSpPr>
          <p:spPr>
            <a:xfrm>
              <a:off x="2799371" y="3494240"/>
              <a:ext cx="612652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***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EF89460-0975-6B85-FA67-501F7153EDD4}"/>
              </a:ext>
            </a:extLst>
          </p:cNvPr>
          <p:cNvGrpSpPr/>
          <p:nvPr/>
        </p:nvGrpSpPr>
        <p:grpSpPr>
          <a:xfrm>
            <a:off x="3157632" y="6266335"/>
            <a:ext cx="360000" cy="1015663"/>
            <a:chOff x="3087889" y="2920755"/>
            <a:chExt cx="360000" cy="10156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800483C-2384-A58B-DEBA-9DBD88903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2158" y="3540825"/>
              <a:ext cx="234000" cy="234000"/>
            </a:xfrm>
            <a:prstGeom prst="rect">
              <a:avLst/>
            </a:prstGeom>
            <a:solidFill>
              <a:schemeClr val="bg2"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D2EA4F-C750-B213-5276-8CE572D9404A}"/>
                </a:ext>
              </a:extLst>
            </p:cNvPr>
            <p:cNvSpPr txBox="1"/>
            <p:nvPr/>
          </p:nvSpPr>
          <p:spPr>
            <a:xfrm>
              <a:off x="3087889" y="2920755"/>
              <a:ext cx="360000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sz="6600" dirty="0">
                  <a:solidFill>
                    <a:srgbClr val="FF0000"/>
                  </a:solidFill>
                </a:rPr>
                <a:t>.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B3F7C42-F5A5-4DBC-4D41-C4E7B9DD4311}"/>
              </a:ext>
            </a:extLst>
          </p:cNvPr>
          <p:cNvGrpSpPr/>
          <p:nvPr/>
        </p:nvGrpSpPr>
        <p:grpSpPr>
          <a:xfrm>
            <a:off x="3142158" y="443013"/>
            <a:ext cx="360000" cy="360000"/>
            <a:chOff x="3087889" y="3523987"/>
            <a:chExt cx="360000" cy="36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E1F368-20BD-ABA0-EB25-99BCF93FC2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2158" y="3540825"/>
              <a:ext cx="234000" cy="234000"/>
            </a:xfrm>
            <a:prstGeom prst="rect">
              <a:avLst/>
            </a:prstGeom>
            <a:solidFill>
              <a:schemeClr val="bg2"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557A8BD-0DBE-7FFA-68E9-3B491C613B2D}"/>
                </a:ext>
              </a:extLst>
            </p:cNvPr>
            <p:cNvSpPr txBox="1"/>
            <p:nvPr/>
          </p:nvSpPr>
          <p:spPr>
            <a:xfrm>
              <a:off x="3087889" y="3523987"/>
              <a:ext cx="360000" cy="360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703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12</Words>
  <Application>Microsoft Macintosh PowerPoint</Application>
  <PresentationFormat>Custom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Zoe Starkey</dc:creator>
  <cp:lastModifiedBy>Zoe Starkey</cp:lastModifiedBy>
  <cp:revision>4</cp:revision>
  <dcterms:created xsi:type="dcterms:W3CDTF">2025-08-28T02:11:39Z</dcterms:created>
  <dcterms:modified xsi:type="dcterms:W3CDTF">2025-08-28T06:26:21Z</dcterms:modified>
</cp:coreProperties>
</file>